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28"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linda Johnson" userId="S::belinda@thamesvalleyberkshire.co.uk::32537d3c-2891-4fed-9ca9-0c3f93508e28" providerId="AD" clId="Web-{FF05B8E5-92DC-CF6F-0D3C-57E3BA05F79E}"/>
    <pc:docChg chg="modSld">
      <pc:chgData name="Belinda Johnson" userId="S::belinda@thamesvalleyberkshire.co.uk::32537d3c-2891-4fed-9ca9-0c3f93508e28" providerId="AD" clId="Web-{FF05B8E5-92DC-CF6F-0D3C-57E3BA05F79E}" dt="2020-04-27T17:52:26.817" v="704"/>
      <pc:docMkLst>
        <pc:docMk/>
      </pc:docMkLst>
      <pc:sldChg chg="addSp delSp modSp">
        <pc:chgData name="Belinda Johnson" userId="S::belinda@thamesvalleyberkshire.co.uk::32537d3c-2891-4fed-9ca9-0c3f93508e28" providerId="AD" clId="Web-{FF05B8E5-92DC-CF6F-0D3C-57E3BA05F79E}" dt="2020-04-27T17:52:26.817" v="704"/>
        <pc:sldMkLst>
          <pc:docMk/>
          <pc:sldMk cId="1219331934" sldId="256"/>
        </pc:sldMkLst>
        <pc:spChg chg="add del mod">
          <ac:chgData name="Belinda Johnson" userId="S::belinda@thamesvalleyberkshire.co.uk::32537d3c-2891-4fed-9ca9-0c3f93508e28" providerId="AD" clId="Web-{FF05B8E5-92DC-CF6F-0D3C-57E3BA05F79E}" dt="2020-04-27T17:26:52.100" v="602"/>
          <ac:spMkLst>
            <pc:docMk/>
            <pc:sldMk cId="1219331934" sldId="256"/>
            <ac:spMk id="4" creationId="{852F7515-1BFA-4CC2-9169-B9F5086404C7}"/>
          </ac:spMkLst>
        </pc:spChg>
        <pc:spChg chg="mod">
          <ac:chgData name="Belinda Johnson" userId="S::belinda@thamesvalleyberkshire.co.uk::32537d3c-2891-4fed-9ca9-0c3f93508e28" providerId="AD" clId="Web-{FF05B8E5-92DC-CF6F-0D3C-57E3BA05F79E}" dt="2020-04-27T17:30:04.350" v="692" actId="1076"/>
          <ac:spMkLst>
            <pc:docMk/>
            <pc:sldMk cId="1219331934" sldId="256"/>
            <ac:spMk id="5" creationId="{48101C23-6BB2-4D85-8789-773824EC47D3}"/>
          </ac:spMkLst>
        </pc:spChg>
        <pc:spChg chg="mod">
          <ac:chgData name="Belinda Johnson" userId="S::belinda@thamesvalleyberkshire.co.uk::32537d3c-2891-4fed-9ca9-0c3f93508e28" providerId="AD" clId="Web-{FF05B8E5-92DC-CF6F-0D3C-57E3BA05F79E}" dt="2020-04-27T17:03:24.914" v="555" actId="14100"/>
          <ac:spMkLst>
            <pc:docMk/>
            <pc:sldMk cId="1219331934" sldId="256"/>
            <ac:spMk id="17" creationId="{7026DB64-7275-4A3C-BA03-4AC96DB59A34}"/>
          </ac:spMkLst>
        </pc:spChg>
        <pc:spChg chg="add mod">
          <ac:chgData name="Belinda Johnson" userId="S::belinda@thamesvalleyberkshire.co.uk::32537d3c-2891-4fed-9ca9-0c3f93508e28" providerId="AD" clId="Web-{FF05B8E5-92DC-CF6F-0D3C-57E3BA05F79E}" dt="2020-04-27T17:29:52.522" v="690" actId="14100"/>
          <ac:spMkLst>
            <pc:docMk/>
            <pc:sldMk cId="1219331934" sldId="256"/>
            <ac:spMk id="20" creationId="{CF882005-5292-4722-BB3C-AF0641290656}"/>
          </ac:spMkLst>
        </pc:spChg>
        <pc:spChg chg="mod">
          <ac:chgData name="Belinda Johnson" userId="S::belinda@thamesvalleyberkshire.co.uk::32537d3c-2891-4fed-9ca9-0c3f93508e28" providerId="AD" clId="Web-{FF05B8E5-92DC-CF6F-0D3C-57E3BA05F79E}" dt="2020-04-27T16:58:32.336" v="490" actId="14100"/>
          <ac:spMkLst>
            <pc:docMk/>
            <pc:sldMk cId="1219331934" sldId="256"/>
            <ac:spMk id="21" creationId="{7D77C198-C0D0-4C81-9962-7F2667B34969}"/>
          </ac:spMkLst>
        </pc:spChg>
        <pc:spChg chg="mod">
          <ac:chgData name="Belinda Johnson" userId="S::belinda@thamesvalleyberkshire.co.uk::32537d3c-2891-4fed-9ca9-0c3f93508e28" providerId="AD" clId="Web-{FF05B8E5-92DC-CF6F-0D3C-57E3BA05F79E}" dt="2020-04-27T17:02:38.570" v="545" actId="1076"/>
          <ac:spMkLst>
            <pc:docMk/>
            <pc:sldMk cId="1219331934" sldId="256"/>
            <ac:spMk id="24" creationId="{957D2414-4D19-4085-8DC5-3F063F9B9DD0}"/>
          </ac:spMkLst>
        </pc:spChg>
        <pc:spChg chg="mod">
          <ac:chgData name="Belinda Johnson" userId="S::belinda@thamesvalleyberkshire.co.uk::32537d3c-2891-4fed-9ca9-0c3f93508e28" providerId="AD" clId="Web-{FF05B8E5-92DC-CF6F-0D3C-57E3BA05F79E}" dt="2020-04-27T17:24:26.178" v="582" actId="1076"/>
          <ac:spMkLst>
            <pc:docMk/>
            <pc:sldMk cId="1219331934" sldId="256"/>
            <ac:spMk id="26" creationId="{C0646F35-FFE3-4013-94EC-3377EA132994}"/>
          </ac:spMkLst>
        </pc:spChg>
        <pc:spChg chg="mod">
          <ac:chgData name="Belinda Johnson" userId="S::belinda@thamesvalleyberkshire.co.uk::32537d3c-2891-4fed-9ca9-0c3f93508e28" providerId="AD" clId="Web-{FF05B8E5-92DC-CF6F-0D3C-57E3BA05F79E}" dt="2020-04-27T17:24:33.085" v="584" actId="1076"/>
          <ac:spMkLst>
            <pc:docMk/>
            <pc:sldMk cId="1219331934" sldId="256"/>
            <ac:spMk id="28" creationId="{060709AB-8F45-4A00-912D-8FFE936DA56B}"/>
          </ac:spMkLst>
        </pc:spChg>
        <pc:spChg chg="del">
          <ac:chgData name="Belinda Johnson" userId="S::belinda@thamesvalleyberkshire.co.uk::32537d3c-2891-4fed-9ca9-0c3f93508e28" providerId="AD" clId="Web-{FF05B8E5-92DC-CF6F-0D3C-57E3BA05F79E}" dt="2020-04-27T16:10:48.683" v="3"/>
          <ac:spMkLst>
            <pc:docMk/>
            <pc:sldMk cId="1219331934" sldId="256"/>
            <ac:spMk id="30" creationId="{89A71347-D849-4B44-ACCA-FA49C02138F4}"/>
          </ac:spMkLst>
        </pc:spChg>
        <pc:spChg chg="mod">
          <ac:chgData name="Belinda Johnson" userId="S::belinda@thamesvalleyberkshire.co.uk::32537d3c-2891-4fed-9ca9-0c3f93508e28" providerId="AD" clId="Web-{FF05B8E5-92DC-CF6F-0D3C-57E3BA05F79E}" dt="2020-04-27T17:25:13.413" v="592" actId="1076"/>
          <ac:spMkLst>
            <pc:docMk/>
            <pc:sldMk cId="1219331934" sldId="256"/>
            <ac:spMk id="32" creationId="{D4B5237D-DFBA-4F31-8569-4A526E3848B6}"/>
          </ac:spMkLst>
        </pc:spChg>
        <pc:spChg chg="mod">
          <ac:chgData name="Belinda Johnson" userId="S::belinda@thamesvalleyberkshire.co.uk::32537d3c-2891-4fed-9ca9-0c3f93508e28" providerId="AD" clId="Web-{FF05B8E5-92DC-CF6F-0D3C-57E3BA05F79E}" dt="2020-04-27T17:29:29.084" v="688" actId="1076"/>
          <ac:spMkLst>
            <pc:docMk/>
            <pc:sldMk cId="1219331934" sldId="256"/>
            <ac:spMk id="35" creationId="{0D3ECCA0-A56E-4FE0-A8E8-DEED24D375D7}"/>
          </ac:spMkLst>
        </pc:spChg>
        <pc:spChg chg="mod">
          <ac:chgData name="Belinda Johnson" userId="S::belinda@thamesvalleyberkshire.co.uk::32537d3c-2891-4fed-9ca9-0c3f93508e28" providerId="AD" clId="Web-{FF05B8E5-92DC-CF6F-0D3C-57E3BA05F79E}" dt="2020-04-27T17:02:36.898" v="544" actId="14100"/>
          <ac:spMkLst>
            <pc:docMk/>
            <pc:sldMk cId="1219331934" sldId="256"/>
            <ac:spMk id="37" creationId="{CE9B8C5A-6779-417A-B56E-95E42752D7C9}"/>
          </ac:spMkLst>
        </pc:spChg>
        <pc:spChg chg="mod">
          <ac:chgData name="Belinda Johnson" userId="S::belinda@thamesvalleyberkshire.co.uk::32537d3c-2891-4fed-9ca9-0c3f93508e28" providerId="AD" clId="Web-{FF05B8E5-92DC-CF6F-0D3C-57E3BA05F79E}" dt="2020-04-27T17:24:41.225" v="585" actId="1076"/>
          <ac:spMkLst>
            <pc:docMk/>
            <pc:sldMk cId="1219331934" sldId="256"/>
            <ac:spMk id="40" creationId="{C667F720-82C8-4CCF-9685-70F6ED17324D}"/>
          </ac:spMkLst>
        </pc:spChg>
        <pc:spChg chg="mod">
          <ac:chgData name="Belinda Johnson" userId="S::belinda@thamesvalleyberkshire.co.uk::32537d3c-2891-4fed-9ca9-0c3f93508e28" providerId="AD" clId="Web-{FF05B8E5-92DC-CF6F-0D3C-57E3BA05F79E}" dt="2020-04-27T17:03:54.305" v="559" actId="1076"/>
          <ac:spMkLst>
            <pc:docMk/>
            <pc:sldMk cId="1219331934" sldId="256"/>
            <ac:spMk id="43" creationId="{5C2AAB62-3215-4F98-9266-C537D1FB15BA}"/>
          </ac:spMkLst>
        </pc:spChg>
        <pc:graphicFrameChg chg="mod modGraphic">
          <ac:chgData name="Belinda Johnson" userId="S::belinda@thamesvalleyberkshire.co.uk::32537d3c-2891-4fed-9ca9-0c3f93508e28" providerId="AD" clId="Web-{FF05B8E5-92DC-CF6F-0D3C-57E3BA05F79E}" dt="2020-04-27T17:29:47.506" v="689"/>
          <ac:graphicFrameMkLst>
            <pc:docMk/>
            <pc:sldMk cId="1219331934" sldId="256"/>
            <ac:graphicFrameMk id="10" creationId="{5F919B20-4FCC-4B95-AE91-BFEE8457645C}"/>
          </ac:graphicFrameMkLst>
        </pc:graphicFrameChg>
        <pc:graphicFrameChg chg="add mod modGraphic">
          <ac:chgData name="Belinda Johnson" userId="S::belinda@thamesvalleyberkshire.co.uk::32537d3c-2891-4fed-9ca9-0c3f93508e28" providerId="AD" clId="Web-{FF05B8E5-92DC-CF6F-0D3C-57E3BA05F79E}" dt="2020-04-27T17:52:26.817" v="704"/>
          <ac:graphicFrameMkLst>
            <pc:docMk/>
            <pc:sldMk cId="1219331934" sldId="256"/>
            <ac:graphicFrameMk id="18" creationId="{8B530A9E-1A3A-4A72-B9D0-202696EE75A1}"/>
          </ac:graphicFrameMkLst>
        </pc:graphicFrameChg>
        <pc:picChg chg="mod">
          <ac:chgData name="Belinda Johnson" userId="S::belinda@thamesvalleyberkshire.co.uk::32537d3c-2891-4fed-9ca9-0c3f93508e28" providerId="AD" clId="Web-{FF05B8E5-92DC-CF6F-0D3C-57E3BA05F79E}" dt="2020-04-27T16:58:45.836" v="494" actId="1076"/>
          <ac:picMkLst>
            <pc:docMk/>
            <pc:sldMk cId="1219331934" sldId="256"/>
            <ac:picMk id="2" creationId="{9262670B-8CBC-4BEA-908F-7F3FD197BB75}"/>
          </ac:picMkLst>
        </pc:picChg>
        <pc:picChg chg="mod">
          <ac:chgData name="Belinda Johnson" userId="S::belinda@thamesvalleyberkshire.co.uk::32537d3c-2891-4fed-9ca9-0c3f93508e28" providerId="AD" clId="Web-{FF05B8E5-92DC-CF6F-0D3C-57E3BA05F79E}" dt="2020-04-27T16:58:42.930" v="493" actId="1076"/>
          <ac:picMkLst>
            <pc:docMk/>
            <pc:sldMk cId="1219331934" sldId="256"/>
            <ac:picMk id="3" creationId="{1B14ADB7-BAF7-41E3-B92E-A5C3CBF7D2AF}"/>
          </ac:picMkLst>
        </pc:picChg>
        <pc:picChg chg="mod">
          <ac:chgData name="Belinda Johnson" userId="S::belinda@thamesvalleyberkshire.co.uk::32537d3c-2891-4fed-9ca9-0c3f93508e28" providerId="AD" clId="Web-{FF05B8E5-92DC-CF6F-0D3C-57E3BA05F79E}" dt="2020-04-27T17:02:04.992" v="533" actId="1076"/>
          <ac:picMkLst>
            <pc:docMk/>
            <pc:sldMk cId="1219331934" sldId="256"/>
            <ac:picMk id="6" creationId="{6B8B2621-AFA5-4619-BAA3-B5C0DD0228C9}"/>
          </ac:picMkLst>
        </pc:picChg>
        <pc:picChg chg="mod">
          <ac:chgData name="Belinda Johnson" userId="S::belinda@thamesvalleyberkshire.co.uk::32537d3c-2891-4fed-9ca9-0c3f93508e28" providerId="AD" clId="Web-{FF05B8E5-92DC-CF6F-0D3C-57E3BA05F79E}" dt="2020-04-27T17:02:07.789" v="534" actId="1076"/>
          <ac:picMkLst>
            <pc:docMk/>
            <pc:sldMk cId="1219331934" sldId="256"/>
            <ac:picMk id="8" creationId="{75C17525-BE8B-4ED7-8ADA-BB6A4923B91C}"/>
          </ac:picMkLst>
        </pc:picChg>
        <pc:picChg chg="mod">
          <ac:chgData name="Belinda Johnson" userId="S::belinda@thamesvalleyberkshire.co.uk::32537d3c-2891-4fed-9ca9-0c3f93508e28" providerId="AD" clId="Web-{FF05B8E5-92DC-CF6F-0D3C-57E3BA05F79E}" dt="2020-04-27T17:02:09.398" v="535" actId="1076"/>
          <ac:picMkLst>
            <pc:docMk/>
            <pc:sldMk cId="1219331934" sldId="256"/>
            <ac:picMk id="9" creationId="{21C8CF76-C21E-4C86-86C2-BD9EB0EF82DC}"/>
          </ac:picMkLst>
        </pc:picChg>
        <pc:picChg chg="mod">
          <ac:chgData name="Belinda Johnson" userId="S::belinda@thamesvalleyberkshire.co.uk::32537d3c-2891-4fed-9ca9-0c3f93508e28" providerId="AD" clId="Web-{FF05B8E5-92DC-CF6F-0D3C-57E3BA05F79E}" dt="2020-04-27T17:02:13.695" v="537" actId="1076"/>
          <ac:picMkLst>
            <pc:docMk/>
            <pc:sldMk cId="1219331934" sldId="256"/>
            <ac:picMk id="12" creationId="{EFB5BD06-0A90-425B-BBED-0BEA12E94772}"/>
          </ac:picMkLst>
        </pc:picChg>
        <pc:picChg chg="mod">
          <ac:chgData name="Belinda Johnson" userId="S::belinda@thamesvalleyberkshire.co.uk::32537d3c-2891-4fed-9ca9-0c3f93508e28" providerId="AD" clId="Web-{FF05B8E5-92DC-CF6F-0D3C-57E3BA05F79E}" dt="2020-04-27T17:02:15.164" v="538" actId="1076"/>
          <ac:picMkLst>
            <pc:docMk/>
            <pc:sldMk cId="1219331934" sldId="256"/>
            <ac:picMk id="13" creationId="{2401A7F1-7926-4E61-95F0-48A7E6273C7B}"/>
          </ac:picMkLst>
        </pc:picChg>
        <pc:picChg chg="mod">
          <ac:chgData name="Belinda Johnson" userId="S::belinda@thamesvalleyberkshire.co.uk::32537d3c-2891-4fed-9ca9-0c3f93508e28" providerId="AD" clId="Web-{FF05B8E5-92DC-CF6F-0D3C-57E3BA05F79E}" dt="2020-04-27T16:58:56.695" v="499" actId="1076"/>
          <ac:picMkLst>
            <pc:docMk/>
            <pc:sldMk cId="1219331934" sldId="256"/>
            <ac:picMk id="14" creationId="{4A7281A6-9BF0-4DEA-85E1-AC7C20F8874F}"/>
          </ac:picMkLst>
        </pc:picChg>
        <pc:picChg chg="mod">
          <ac:chgData name="Belinda Johnson" userId="S::belinda@thamesvalleyberkshire.co.uk::32537d3c-2891-4fed-9ca9-0c3f93508e28" providerId="AD" clId="Web-{FF05B8E5-92DC-CF6F-0D3C-57E3BA05F79E}" dt="2020-04-27T17:02:11.477" v="536" actId="1076"/>
          <ac:picMkLst>
            <pc:docMk/>
            <pc:sldMk cId="1219331934" sldId="256"/>
            <ac:picMk id="15" creationId="{39302D15-89B8-4FD6-B37F-8A265C5B6C4D}"/>
          </ac:picMkLst>
        </pc:picChg>
        <pc:picChg chg="mod">
          <ac:chgData name="Belinda Johnson" userId="S::belinda@thamesvalleyberkshire.co.uk::32537d3c-2891-4fed-9ca9-0c3f93508e28" providerId="AD" clId="Web-{FF05B8E5-92DC-CF6F-0D3C-57E3BA05F79E}" dt="2020-04-27T16:58:54.524" v="498" actId="1076"/>
          <ac:picMkLst>
            <pc:docMk/>
            <pc:sldMk cId="1219331934" sldId="256"/>
            <ac:picMk id="16" creationId="{AA2D0022-E693-4209-9B09-78FD9EFEBC2A}"/>
          </ac:picMkLst>
        </pc:picChg>
        <pc:picChg chg="mod">
          <ac:chgData name="Belinda Johnson" userId="S::belinda@thamesvalleyberkshire.co.uk::32537d3c-2891-4fed-9ca9-0c3f93508e28" providerId="AD" clId="Web-{FF05B8E5-92DC-CF6F-0D3C-57E3BA05F79E}" dt="2020-04-27T17:24:10.866" v="579" actId="1076"/>
          <ac:picMkLst>
            <pc:docMk/>
            <pc:sldMk cId="1219331934" sldId="256"/>
            <ac:picMk id="34" creationId="{1E351731-49C6-4983-9A93-D39F033CDAA5}"/>
          </ac:picMkLst>
        </pc:picChg>
        <pc:cxnChg chg="mod">
          <ac:chgData name="Belinda Johnson" userId="S::belinda@thamesvalleyberkshire.co.uk::32537d3c-2891-4fed-9ca9-0c3f93508e28" providerId="AD" clId="Web-{FF05B8E5-92DC-CF6F-0D3C-57E3BA05F79E}" dt="2020-04-27T17:24:19.788" v="581" actId="1076"/>
          <ac:cxnSpMkLst>
            <pc:docMk/>
            <pc:sldMk cId="1219331934" sldId="256"/>
            <ac:cxnSpMk id="7" creationId="{16A5D613-E15D-43FC-8EEC-7B2D05ECBEA3}"/>
          </ac:cxnSpMkLst>
        </pc:cxnChg>
        <pc:cxnChg chg="mod">
          <ac:chgData name="Belinda Johnson" userId="S::belinda@thamesvalleyberkshire.co.uk::32537d3c-2891-4fed-9ca9-0c3f93508e28" providerId="AD" clId="Web-{FF05B8E5-92DC-CF6F-0D3C-57E3BA05F79E}" dt="2020-04-27T17:24:29.444" v="583" actId="1076"/>
          <ac:cxnSpMkLst>
            <pc:docMk/>
            <pc:sldMk cId="1219331934" sldId="256"/>
            <ac:cxnSpMk id="11" creationId="{CB917106-06BA-43E0-AD8C-77BBD8B5657E}"/>
          </ac:cxnSpMkLst>
        </pc:cxnChg>
        <pc:cxnChg chg="mod">
          <ac:chgData name="Belinda Johnson" userId="S::belinda@thamesvalleyberkshire.co.uk::32537d3c-2891-4fed-9ca9-0c3f93508e28" providerId="AD" clId="Web-{FF05B8E5-92DC-CF6F-0D3C-57E3BA05F79E}" dt="2020-04-27T17:24:33.085" v="584" actId="1076"/>
          <ac:cxnSpMkLst>
            <pc:docMk/>
            <pc:sldMk cId="1219331934" sldId="256"/>
            <ac:cxnSpMk id="29" creationId="{6F587BFB-B932-4517-9E46-6E251BF933F9}"/>
          </ac:cxnSpMkLst>
        </pc:cxnChg>
        <pc:cxnChg chg="mod">
          <ac:chgData name="Belinda Johnson" userId="S::belinda@thamesvalleyberkshire.co.uk::32537d3c-2891-4fed-9ca9-0c3f93508e28" providerId="AD" clId="Web-{FF05B8E5-92DC-CF6F-0D3C-57E3BA05F79E}" dt="2020-04-27T17:25:15.616" v="593" actId="1076"/>
          <ac:cxnSpMkLst>
            <pc:docMk/>
            <pc:sldMk cId="1219331934" sldId="256"/>
            <ac:cxnSpMk id="33" creationId="{9CAD6E09-386E-4251-A74B-8DFFEAE401CC}"/>
          </ac:cxnSpMkLst>
        </pc:cxnChg>
        <pc:cxnChg chg="mod">
          <ac:chgData name="Belinda Johnson" userId="S::belinda@thamesvalleyberkshire.co.uk::32537d3c-2891-4fed-9ca9-0c3f93508e28" providerId="AD" clId="Web-{FF05B8E5-92DC-CF6F-0D3C-57E3BA05F79E}" dt="2020-04-27T17:24:46.491" v="587" actId="1076"/>
          <ac:cxnSpMkLst>
            <pc:docMk/>
            <pc:sldMk cId="1219331934" sldId="256"/>
            <ac:cxnSpMk id="36" creationId="{4EDFCCA5-9217-4601-BD73-FF2DE80DA04E}"/>
          </ac:cxnSpMkLst>
        </pc:cxnChg>
        <pc:cxnChg chg="mod">
          <ac:chgData name="Belinda Johnson" userId="S::belinda@thamesvalleyberkshire.co.uk::32537d3c-2891-4fed-9ca9-0c3f93508e28" providerId="AD" clId="Web-{FF05B8E5-92DC-CF6F-0D3C-57E3BA05F79E}" dt="2020-04-27T17:24:44.225" v="586" actId="1076"/>
          <ac:cxnSpMkLst>
            <pc:docMk/>
            <pc:sldMk cId="1219331934" sldId="256"/>
            <ac:cxnSpMk id="41" creationId="{B6D6DBD4-B36C-4FD2-90F7-FAA47E1EE3D1}"/>
          </ac:cxnSpMkLst>
        </pc:cxnChg>
      </pc:sldChg>
    </pc:docChg>
  </pc:docChgLst>
  <pc:docChgLst>
    <pc:chgData name="James Copland" userId="2f3ca46d-6336-4813-b671-c562fb38e036" providerId="ADAL" clId="{AD6DBE2C-5D75-464B-9C46-AE71F05E7344}"/>
    <pc:docChg chg="undo custSel modSld">
      <pc:chgData name="James Copland" userId="2f3ca46d-6336-4813-b671-c562fb38e036" providerId="ADAL" clId="{AD6DBE2C-5D75-464B-9C46-AE71F05E7344}" dt="2020-04-16T14:39:35.456" v="210" actId="20577"/>
      <pc:docMkLst>
        <pc:docMk/>
      </pc:docMkLst>
      <pc:sldChg chg="addSp modSp mod">
        <pc:chgData name="James Copland" userId="2f3ca46d-6336-4813-b671-c562fb38e036" providerId="ADAL" clId="{AD6DBE2C-5D75-464B-9C46-AE71F05E7344}" dt="2020-04-16T14:39:35.456" v="210" actId="20577"/>
        <pc:sldMkLst>
          <pc:docMk/>
          <pc:sldMk cId="1219331934" sldId="256"/>
        </pc:sldMkLst>
        <pc:spChg chg="mod">
          <ac:chgData name="James Copland" userId="2f3ca46d-6336-4813-b671-c562fb38e036" providerId="ADAL" clId="{AD6DBE2C-5D75-464B-9C46-AE71F05E7344}" dt="2020-04-08T10:41:41.699" v="163" actId="6549"/>
          <ac:spMkLst>
            <pc:docMk/>
            <pc:sldMk cId="1219331934" sldId="256"/>
            <ac:spMk id="5" creationId="{48101C23-6BB2-4D85-8789-773824EC47D3}"/>
          </ac:spMkLst>
        </pc:spChg>
        <pc:spChg chg="mod">
          <ac:chgData name="James Copland" userId="2f3ca46d-6336-4813-b671-c562fb38e036" providerId="ADAL" clId="{AD6DBE2C-5D75-464B-9C46-AE71F05E7344}" dt="2020-04-08T10:30:31.699" v="86" actId="20577"/>
          <ac:spMkLst>
            <pc:docMk/>
            <pc:sldMk cId="1219331934" sldId="256"/>
            <ac:spMk id="21" creationId="{7D77C198-C0D0-4C81-9962-7F2667B34969}"/>
          </ac:spMkLst>
        </pc:spChg>
        <pc:spChg chg="mod">
          <ac:chgData name="James Copland" userId="2f3ca46d-6336-4813-b671-c562fb38e036" providerId="ADAL" clId="{AD6DBE2C-5D75-464B-9C46-AE71F05E7344}" dt="2020-04-08T10:42:03.608" v="173" actId="6549"/>
          <ac:spMkLst>
            <pc:docMk/>
            <pc:sldMk cId="1219331934" sldId="256"/>
            <ac:spMk id="26" creationId="{C0646F35-FFE3-4013-94EC-3377EA132994}"/>
          </ac:spMkLst>
        </pc:spChg>
        <pc:spChg chg="mod">
          <ac:chgData name="James Copland" userId="2f3ca46d-6336-4813-b671-c562fb38e036" providerId="ADAL" clId="{AD6DBE2C-5D75-464B-9C46-AE71F05E7344}" dt="2020-04-08T10:41:26.270" v="157" actId="6549"/>
          <ac:spMkLst>
            <pc:docMk/>
            <pc:sldMk cId="1219331934" sldId="256"/>
            <ac:spMk id="28" creationId="{060709AB-8F45-4A00-912D-8FFE936DA56B}"/>
          </ac:spMkLst>
        </pc:spChg>
        <pc:spChg chg="mod">
          <ac:chgData name="James Copland" userId="2f3ca46d-6336-4813-b671-c562fb38e036" providerId="ADAL" clId="{AD6DBE2C-5D75-464B-9C46-AE71F05E7344}" dt="2020-04-08T10:47:27.166" v="191" actId="242"/>
          <ac:spMkLst>
            <pc:docMk/>
            <pc:sldMk cId="1219331934" sldId="256"/>
            <ac:spMk id="30" creationId="{89A71347-D849-4B44-ACCA-FA49C02138F4}"/>
          </ac:spMkLst>
        </pc:spChg>
        <pc:spChg chg="mod">
          <ac:chgData name="James Copland" userId="2f3ca46d-6336-4813-b671-c562fb38e036" providerId="ADAL" clId="{AD6DBE2C-5D75-464B-9C46-AE71F05E7344}" dt="2020-04-08T10:41:12.784" v="151" actId="6549"/>
          <ac:spMkLst>
            <pc:docMk/>
            <pc:sldMk cId="1219331934" sldId="256"/>
            <ac:spMk id="32" creationId="{D4B5237D-DFBA-4F31-8569-4A526E3848B6}"/>
          </ac:spMkLst>
        </pc:spChg>
        <pc:spChg chg="mod">
          <ac:chgData name="James Copland" userId="2f3ca46d-6336-4813-b671-c562fb38e036" providerId="ADAL" clId="{AD6DBE2C-5D75-464B-9C46-AE71F05E7344}" dt="2020-04-08T10:40:56.524" v="141" actId="6549"/>
          <ac:spMkLst>
            <pc:docMk/>
            <pc:sldMk cId="1219331934" sldId="256"/>
            <ac:spMk id="35" creationId="{0D3ECCA0-A56E-4FE0-A8E8-DEED24D375D7}"/>
          </ac:spMkLst>
        </pc:spChg>
        <pc:spChg chg="add mod">
          <ac:chgData name="James Copland" userId="2f3ca46d-6336-4813-b671-c562fb38e036" providerId="ADAL" clId="{AD6DBE2C-5D75-464B-9C46-AE71F05E7344}" dt="2020-04-08T10:26:51.122" v="69" actId="14100"/>
          <ac:spMkLst>
            <pc:docMk/>
            <pc:sldMk cId="1219331934" sldId="256"/>
            <ac:spMk id="37" creationId="{CE9B8C5A-6779-417A-B56E-95E42752D7C9}"/>
          </ac:spMkLst>
        </pc:spChg>
        <pc:spChg chg="mod">
          <ac:chgData name="James Copland" userId="2f3ca46d-6336-4813-b671-c562fb38e036" providerId="ADAL" clId="{AD6DBE2C-5D75-464B-9C46-AE71F05E7344}" dt="2020-04-08T10:47:42.328" v="202" actId="6549"/>
          <ac:spMkLst>
            <pc:docMk/>
            <pc:sldMk cId="1219331934" sldId="256"/>
            <ac:spMk id="40" creationId="{C667F720-82C8-4CCF-9685-70F6ED17324D}"/>
          </ac:spMkLst>
        </pc:spChg>
        <pc:graphicFrameChg chg="modGraphic">
          <ac:chgData name="James Copland" userId="2f3ca46d-6336-4813-b671-c562fb38e036" providerId="ADAL" clId="{AD6DBE2C-5D75-464B-9C46-AE71F05E7344}" dt="2020-04-16T14:39:35.456" v="210" actId="20577"/>
          <ac:graphicFrameMkLst>
            <pc:docMk/>
            <pc:sldMk cId="1219331934" sldId="256"/>
            <ac:graphicFrameMk id="10" creationId="{5F919B20-4FCC-4B95-AE91-BFEE8457645C}"/>
          </ac:graphicFrameMkLst>
        </pc:graphicFrameChg>
      </pc:sldChg>
    </pc:docChg>
  </pc:docChgLst>
  <pc:docChgLst>
    <pc:chgData name="Belinda Johnson" userId="S::belinda@thamesvalleyberkshire.co.uk::32537d3c-2891-4fed-9ca9-0c3f93508e28" providerId="AD" clId="Web-{F8A06F21-6130-4DA6-B84C-5B41C0280B2F}"/>
    <pc:docChg chg="modSld">
      <pc:chgData name="Belinda Johnson" userId="S::belinda@thamesvalleyberkshire.co.uk::32537d3c-2891-4fed-9ca9-0c3f93508e28" providerId="AD" clId="Web-{F8A06F21-6130-4DA6-B84C-5B41C0280B2F}" dt="2020-04-24T17:53:11.426" v="147" actId="20577"/>
      <pc:docMkLst>
        <pc:docMk/>
      </pc:docMkLst>
      <pc:sldChg chg="modSp">
        <pc:chgData name="Belinda Johnson" userId="S::belinda@thamesvalleyberkshire.co.uk::32537d3c-2891-4fed-9ca9-0c3f93508e28" providerId="AD" clId="Web-{F8A06F21-6130-4DA6-B84C-5B41C0280B2F}" dt="2020-04-24T17:53:09.676" v="145" actId="20577"/>
        <pc:sldMkLst>
          <pc:docMk/>
          <pc:sldMk cId="1219331934" sldId="256"/>
        </pc:sldMkLst>
        <pc:spChg chg="mod">
          <ac:chgData name="Belinda Johnson" userId="S::belinda@thamesvalleyberkshire.co.uk::32537d3c-2891-4fed-9ca9-0c3f93508e28" providerId="AD" clId="Web-{F8A06F21-6130-4DA6-B84C-5B41C0280B2F}" dt="2020-04-24T17:53:09.676" v="145" actId="20577"/>
          <ac:spMkLst>
            <pc:docMk/>
            <pc:sldMk cId="1219331934" sldId="256"/>
            <ac:spMk id="37" creationId="{CE9B8C5A-6779-417A-B56E-95E42752D7C9}"/>
          </ac:spMkLst>
        </pc:spChg>
        <pc:graphicFrameChg chg="mod modGraphic">
          <ac:chgData name="Belinda Johnson" userId="S::belinda@thamesvalleyberkshire.co.uk::32537d3c-2891-4fed-9ca9-0c3f93508e28" providerId="AD" clId="Web-{F8A06F21-6130-4DA6-B84C-5B41C0280B2F}" dt="2020-04-24T16:52:07.100" v="74"/>
          <ac:graphicFrameMkLst>
            <pc:docMk/>
            <pc:sldMk cId="1219331934" sldId="256"/>
            <ac:graphicFrameMk id="10" creationId="{5F919B20-4FCC-4B95-AE91-BFEE8457645C}"/>
          </ac:graphicFrameMkLst>
        </pc:graphicFrameChg>
      </pc:sldChg>
    </pc:docChg>
  </pc:docChgLst>
  <pc:docChgLst>
    <pc:chgData name="Dexter Levick" userId="cfead303-d38c-40a9-9e05-c9b454a5ec9d" providerId="ADAL" clId="{5891219D-38FE-4800-8476-71DEB76C6B92}"/>
    <pc:docChg chg="modSld">
      <pc:chgData name="Dexter Levick" userId="cfead303-d38c-40a9-9e05-c9b454a5ec9d" providerId="ADAL" clId="{5891219D-38FE-4800-8476-71DEB76C6B92}" dt="2021-03-18T15:46:08.607" v="25" actId="20577"/>
      <pc:docMkLst>
        <pc:docMk/>
      </pc:docMkLst>
      <pc:sldChg chg="modSp mod">
        <pc:chgData name="Dexter Levick" userId="cfead303-d38c-40a9-9e05-c9b454a5ec9d" providerId="ADAL" clId="{5891219D-38FE-4800-8476-71DEB76C6B92}" dt="2021-03-18T15:46:08.607" v="25" actId="20577"/>
        <pc:sldMkLst>
          <pc:docMk/>
          <pc:sldMk cId="1219331934" sldId="256"/>
        </pc:sldMkLst>
        <pc:spChg chg="mod">
          <ac:chgData name="Dexter Levick" userId="cfead303-d38c-40a9-9e05-c9b454a5ec9d" providerId="ADAL" clId="{5891219D-38FE-4800-8476-71DEB76C6B92}" dt="2021-03-18T15:46:08.607" v="25" actId="20577"/>
          <ac:spMkLst>
            <pc:docMk/>
            <pc:sldMk cId="1219331934" sldId="256"/>
            <ac:spMk id="37" creationId="{CE9B8C5A-6779-417A-B56E-95E42752D7C9}"/>
          </ac:spMkLst>
        </pc:spChg>
      </pc:sldChg>
    </pc:docChg>
  </pc:docChgLst>
  <pc:docChgLst>
    <pc:chgData name="James Copland" userId="2f3ca46d-6336-4813-b671-c562fb38e036" providerId="ADAL" clId="{D8BB3864-4D6C-47AE-B77F-055148215E17}"/>
    <pc:docChg chg="undo custSel modSld">
      <pc:chgData name="James Copland" userId="2f3ca46d-6336-4813-b671-c562fb38e036" providerId="ADAL" clId="{D8BB3864-4D6C-47AE-B77F-055148215E17}" dt="2020-04-28T08:50:56.671" v="59" actId="14100"/>
      <pc:docMkLst>
        <pc:docMk/>
      </pc:docMkLst>
      <pc:sldChg chg="addSp modSp mod">
        <pc:chgData name="James Copland" userId="2f3ca46d-6336-4813-b671-c562fb38e036" providerId="ADAL" clId="{D8BB3864-4D6C-47AE-B77F-055148215E17}" dt="2020-04-28T08:50:56.671" v="59" actId="14100"/>
        <pc:sldMkLst>
          <pc:docMk/>
          <pc:sldMk cId="1219331934" sldId="256"/>
        </pc:sldMkLst>
        <pc:spChg chg="mod">
          <ac:chgData name="James Copland" userId="2f3ca46d-6336-4813-b671-c562fb38e036" providerId="ADAL" clId="{D8BB3864-4D6C-47AE-B77F-055148215E17}" dt="2020-04-28T08:45:43.482" v="10" actId="1076"/>
          <ac:spMkLst>
            <pc:docMk/>
            <pc:sldMk cId="1219331934" sldId="256"/>
            <ac:spMk id="4" creationId="{852F7515-1BFA-4CC2-9169-B9F5086404C7}"/>
          </ac:spMkLst>
        </pc:spChg>
        <pc:spChg chg="mod">
          <ac:chgData name="James Copland" userId="2f3ca46d-6336-4813-b671-c562fb38e036" providerId="ADAL" clId="{D8BB3864-4D6C-47AE-B77F-055148215E17}" dt="2020-04-28T08:46:33.004" v="13" actId="1076"/>
          <ac:spMkLst>
            <pc:docMk/>
            <pc:sldMk cId="1219331934" sldId="256"/>
            <ac:spMk id="5" creationId="{48101C23-6BB2-4D85-8789-773824EC47D3}"/>
          </ac:spMkLst>
        </pc:spChg>
        <pc:spChg chg="mod">
          <ac:chgData name="James Copland" userId="2f3ca46d-6336-4813-b671-c562fb38e036" providerId="ADAL" clId="{D8BB3864-4D6C-47AE-B77F-055148215E17}" dt="2020-04-28T08:50:16.935" v="55" actId="14100"/>
          <ac:spMkLst>
            <pc:docMk/>
            <pc:sldMk cId="1219331934" sldId="256"/>
            <ac:spMk id="17" creationId="{7026DB64-7275-4A3C-BA03-4AC96DB59A34}"/>
          </ac:spMkLst>
        </pc:spChg>
        <pc:spChg chg="mod">
          <ac:chgData name="James Copland" userId="2f3ca46d-6336-4813-b671-c562fb38e036" providerId="ADAL" clId="{D8BB3864-4D6C-47AE-B77F-055148215E17}" dt="2020-04-28T08:47:45.466" v="22" actId="14100"/>
          <ac:spMkLst>
            <pc:docMk/>
            <pc:sldMk cId="1219331934" sldId="256"/>
            <ac:spMk id="20" creationId="{CF882005-5292-4722-BB3C-AF0641290656}"/>
          </ac:spMkLst>
        </pc:spChg>
        <pc:spChg chg="mod">
          <ac:chgData name="James Copland" userId="2f3ca46d-6336-4813-b671-c562fb38e036" providerId="ADAL" clId="{D8BB3864-4D6C-47AE-B77F-055148215E17}" dt="2020-04-28T08:50:43.671" v="57" actId="14100"/>
          <ac:spMkLst>
            <pc:docMk/>
            <pc:sldMk cId="1219331934" sldId="256"/>
            <ac:spMk id="24" creationId="{957D2414-4D19-4085-8DC5-3F063F9B9DD0}"/>
          </ac:spMkLst>
        </pc:spChg>
        <pc:spChg chg="mod">
          <ac:chgData name="James Copland" userId="2f3ca46d-6336-4813-b671-c562fb38e036" providerId="ADAL" clId="{D8BB3864-4D6C-47AE-B77F-055148215E17}" dt="2020-04-28T08:46:33.004" v="13" actId="1076"/>
          <ac:spMkLst>
            <pc:docMk/>
            <pc:sldMk cId="1219331934" sldId="256"/>
            <ac:spMk id="26" creationId="{C0646F35-FFE3-4013-94EC-3377EA132994}"/>
          </ac:spMkLst>
        </pc:spChg>
        <pc:spChg chg="mod">
          <ac:chgData name="James Copland" userId="2f3ca46d-6336-4813-b671-c562fb38e036" providerId="ADAL" clId="{D8BB3864-4D6C-47AE-B77F-055148215E17}" dt="2020-04-28T08:46:33.004" v="13" actId="1076"/>
          <ac:spMkLst>
            <pc:docMk/>
            <pc:sldMk cId="1219331934" sldId="256"/>
            <ac:spMk id="28" creationId="{060709AB-8F45-4A00-912D-8FFE936DA56B}"/>
          </ac:spMkLst>
        </pc:spChg>
        <pc:spChg chg="mod">
          <ac:chgData name="James Copland" userId="2f3ca46d-6336-4813-b671-c562fb38e036" providerId="ADAL" clId="{D8BB3864-4D6C-47AE-B77F-055148215E17}" dt="2020-04-28T08:46:33.004" v="13" actId="1076"/>
          <ac:spMkLst>
            <pc:docMk/>
            <pc:sldMk cId="1219331934" sldId="256"/>
            <ac:spMk id="32" creationId="{D4B5237D-DFBA-4F31-8569-4A526E3848B6}"/>
          </ac:spMkLst>
        </pc:spChg>
        <pc:spChg chg="mod">
          <ac:chgData name="James Copland" userId="2f3ca46d-6336-4813-b671-c562fb38e036" providerId="ADAL" clId="{D8BB3864-4D6C-47AE-B77F-055148215E17}" dt="2020-04-28T08:46:33.004" v="13" actId="1076"/>
          <ac:spMkLst>
            <pc:docMk/>
            <pc:sldMk cId="1219331934" sldId="256"/>
            <ac:spMk id="35" creationId="{0D3ECCA0-A56E-4FE0-A8E8-DEED24D375D7}"/>
          </ac:spMkLst>
        </pc:spChg>
        <pc:spChg chg="mod">
          <ac:chgData name="James Copland" userId="2f3ca46d-6336-4813-b671-c562fb38e036" providerId="ADAL" clId="{D8BB3864-4D6C-47AE-B77F-055148215E17}" dt="2020-04-28T08:50:56.671" v="59" actId="14100"/>
          <ac:spMkLst>
            <pc:docMk/>
            <pc:sldMk cId="1219331934" sldId="256"/>
            <ac:spMk id="37" creationId="{CE9B8C5A-6779-417A-B56E-95E42752D7C9}"/>
          </ac:spMkLst>
        </pc:spChg>
        <pc:spChg chg="mod">
          <ac:chgData name="James Copland" userId="2f3ca46d-6336-4813-b671-c562fb38e036" providerId="ADAL" clId="{D8BB3864-4D6C-47AE-B77F-055148215E17}" dt="2020-04-28T08:46:33.004" v="13" actId="1076"/>
          <ac:spMkLst>
            <pc:docMk/>
            <pc:sldMk cId="1219331934" sldId="256"/>
            <ac:spMk id="40" creationId="{C667F720-82C8-4CCF-9685-70F6ED17324D}"/>
          </ac:spMkLst>
        </pc:spChg>
        <pc:spChg chg="mod">
          <ac:chgData name="James Copland" userId="2f3ca46d-6336-4813-b671-c562fb38e036" providerId="ADAL" clId="{D8BB3864-4D6C-47AE-B77F-055148215E17}" dt="2020-04-28T08:50:02.742" v="54" actId="14100"/>
          <ac:spMkLst>
            <pc:docMk/>
            <pc:sldMk cId="1219331934" sldId="256"/>
            <ac:spMk id="43" creationId="{5C2AAB62-3215-4F98-9266-C537D1FB15BA}"/>
          </ac:spMkLst>
        </pc:spChg>
        <pc:graphicFrameChg chg="mod modGraphic">
          <ac:chgData name="James Copland" userId="2f3ca46d-6336-4813-b671-c562fb38e036" providerId="ADAL" clId="{D8BB3864-4D6C-47AE-B77F-055148215E17}" dt="2020-04-28T08:46:09.388" v="12" actId="14734"/>
          <ac:graphicFrameMkLst>
            <pc:docMk/>
            <pc:sldMk cId="1219331934" sldId="256"/>
            <ac:graphicFrameMk id="10" creationId="{5F919B20-4FCC-4B95-AE91-BFEE8457645C}"/>
          </ac:graphicFrameMkLst>
        </pc:graphicFrameChg>
        <pc:graphicFrameChg chg="mod">
          <ac:chgData name="James Copland" userId="2f3ca46d-6336-4813-b671-c562fb38e036" providerId="ADAL" clId="{D8BB3864-4D6C-47AE-B77F-055148215E17}" dt="2020-04-28T08:47:57.911" v="23" actId="1076"/>
          <ac:graphicFrameMkLst>
            <pc:docMk/>
            <pc:sldMk cId="1219331934" sldId="256"/>
            <ac:graphicFrameMk id="18" creationId="{8B530A9E-1A3A-4A72-B9D0-202696EE75A1}"/>
          </ac:graphicFrameMkLst>
        </pc:graphicFrameChg>
        <pc:picChg chg="mod">
          <ac:chgData name="James Copland" userId="2f3ca46d-6336-4813-b671-c562fb38e036" providerId="ADAL" clId="{D8BB3864-4D6C-47AE-B77F-055148215E17}" dt="2020-04-28T08:45:30.790" v="8" actId="14100"/>
          <ac:picMkLst>
            <pc:docMk/>
            <pc:sldMk cId="1219331934" sldId="256"/>
            <ac:picMk id="12" creationId="{EFB5BD06-0A90-425B-BBED-0BEA12E94772}"/>
          </ac:picMkLst>
        </pc:picChg>
        <pc:picChg chg="mod">
          <ac:chgData name="James Copland" userId="2f3ca46d-6336-4813-b671-c562fb38e036" providerId="ADAL" clId="{D8BB3864-4D6C-47AE-B77F-055148215E17}" dt="2020-04-28T08:46:33.004" v="13" actId="1076"/>
          <ac:picMkLst>
            <pc:docMk/>
            <pc:sldMk cId="1219331934" sldId="256"/>
            <ac:picMk id="34" creationId="{1E351731-49C6-4983-9A93-D39F033CDAA5}"/>
          </ac:picMkLst>
        </pc:picChg>
        <pc:cxnChg chg="mod">
          <ac:chgData name="James Copland" userId="2f3ca46d-6336-4813-b671-c562fb38e036" providerId="ADAL" clId="{D8BB3864-4D6C-47AE-B77F-055148215E17}" dt="2020-04-28T08:46:33.004" v="13" actId="1076"/>
          <ac:cxnSpMkLst>
            <pc:docMk/>
            <pc:sldMk cId="1219331934" sldId="256"/>
            <ac:cxnSpMk id="7" creationId="{16A5D613-E15D-43FC-8EEC-7B2D05ECBEA3}"/>
          </ac:cxnSpMkLst>
        </pc:cxnChg>
        <pc:cxnChg chg="mod">
          <ac:chgData name="James Copland" userId="2f3ca46d-6336-4813-b671-c562fb38e036" providerId="ADAL" clId="{D8BB3864-4D6C-47AE-B77F-055148215E17}" dt="2020-04-28T08:46:33.004" v="13" actId="1076"/>
          <ac:cxnSpMkLst>
            <pc:docMk/>
            <pc:sldMk cId="1219331934" sldId="256"/>
            <ac:cxnSpMk id="11" creationId="{CB917106-06BA-43E0-AD8C-77BBD8B5657E}"/>
          </ac:cxnSpMkLst>
        </pc:cxnChg>
        <pc:cxnChg chg="mod">
          <ac:chgData name="James Copland" userId="2f3ca46d-6336-4813-b671-c562fb38e036" providerId="ADAL" clId="{D8BB3864-4D6C-47AE-B77F-055148215E17}" dt="2020-04-28T08:46:33.004" v="13" actId="1076"/>
          <ac:cxnSpMkLst>
            <pc:docMk/>
            <pc:sldMk cId="1219331934" sldId="256"/>
            <ac:cxnSpMk id="29" creationId="{6F587BFB-B932-4517-9E46-6E251BF933F9}"/>
          </ac:cxnSpMkLst>
        </pc:cxnChg>
        <pc:cxnChg chg="mod">
          <ac:chgData name="James Copland" userId="2f3ca46d-6336-4813-b671-c562fb38e036" providerId="ADAL" clId="{D8BB3864-4D6C-47AE-B77F-055148215E17}" dt="2020-04-28T08:46:33.004" v="13" actId="1076"/>
          <ac:cxnSpMkLst>
            <pc:docMk/>
            <pc:sldMk cId="1219331934" sldId="256"/>
            <ac:cxnSpMk id="33" creationId="{9CAD6E09-386E-4251-A74B-8DFFEAE401CC}"/>
          </ac:cxnSpMkLst>
        </pc:cxnChg>
        <pc:cxnChg chg="mod">
          <ac:chgData name="James Copland" userId="2f3ca46d-6336-4813-b671-c562fb38e036" providerId="ADAL" clId="{D8BB3864-4D6C-47AE-B77F-055148215E17}" dt="2020-04-28T08:46:38.576" v="14" actId="14100"/>
          <ac:cxnSpMkLst>
            <pc:docMk/>
            <pc:sldMk cId="1219331934" sldId="256"/>
            <ac:cxnSpMk id="36" creationId="{4EDFCCA5-9217-4601-BD73-FF2DE80DA04E}"/>
          </ac:cxnSpMkLst>
        </pc:cxnChg>
        <pc:cxnChg chg="add mod">
          <ac:chgData name="James Copland" userId="2f3ca46d-6336-4813-b671-c562fb38e036" providerId="ADAL" clId="{D8BB3864-4D6C-47AE-B77F-055148215E17}" dt="2020-04-28T08:47:02.640" v="17" actId="14100"/>
          <ac:cxnSpMkLst>
            <pc:docMk/>
            <pc:sldMk cId="1219331934" sldId="256"/>
            <ac:cxnSpMk id="38" creationId="{297E157F-C7F0-460C-8E13-1BE07BB31749}"/>
          </ac:cxnSpMkLst>
        </pc:cxnChg>
        <pc:cxnChg chg="mod">
          <ac:chgData name="James Copland" userId="2f3ca46d-6336-4813-b671-c562fb38e036" providerId="ADAL" clId="{D8BB3864-4D6C-47AE-B77F-055148215E17}" dt="2020-04-28T08:46:33.004" v="13" actId="1076"/>
          <ac:cxnSpMkLst>
            <pc:docMk/>
            <pc:sldMk cId="1219331934" sldId="256"/>
            <ac:cxnSpMk id="41" creationId="{B6D6DBD4-B36C-4FD2-90F7-FAA47E1EE3D1}"/>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C503D-3EB3-47D6-8BCC-D4B495B4FC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2B8E4F3-6F05-4D43-BA86-F4618B1A63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4C2FF8E-8BCE-4F3C-8224-2CB27F02E47E}"/>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6DA0CF4A-920C-4CBE-BB95-7135D918C6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8398CF-F1FB-4B37-94C2-9B26066369FD}"/>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378720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79E52-0FFB-4251-983C-4648637DF23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3D4332-3FEB-4013-AB9F-BAA498860E1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199349-52A9-4740-BC32-2B70C8D779BE}"/>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ECF7D29C-0CEB-4596-AE13-8DC45B7F2B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156645-B8F7-4964-ABAE-71FE90ABA260}"/>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028342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61041E-4E77-4A91-8023-7F01042BBA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F3EAF4-C18F-48A1-8966-787AB616C95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DBE205-5DAB-4CB6-8E29-247E23909910}"/>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946EEB44-4FFB-48A3-B392-4F481631E4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45CE8D-74C1-4B2B-BFA6-33B308FCEF57}"/>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4045109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82848-3A86-4F9B-BC29-BEB36645C8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30FB8D-B179-411A-A531-C197A23173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E6D25B-0428-4769-8116-F9B52E27E7DA}"/>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4A652B94-8ECB-4664-A487-1ACE2C572E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B67AB3-DAE8-4ACC-97B4-A86486CE1FAD}"/>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725976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3D5BE-6C1B-41B4-9ABF-1A78639437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8F5D048-B320-45D8-864B-81F6DB2D81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B1AF320-EF16-4552-A253-90F1BF88902A}"/>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D0F78B65-8746-4FF9-921D-BF608FD123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B9E34E-BDDB-4A06-BF67-43F27F617B46}"/>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65354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715DA-85B6-4F8E-B7D3-FCE7861F32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6EBF8C-39FF-49E5-96F8-AE9911933CB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538C549-C7D1-4530-9745-21E073CD34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7F2AE81-6108-4916-8B5D-668D34B352DC}"/>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6" name="Footer Placeholder 5">
            <a:extLst>
              <a:ext uri="{FF2B5EF4-FFF2-40B4-BE49-F238E27FC236}">
                <a16:creationId xmlns:a16="http://schemas.microsoft.com/office/drawing/2014/main" id="{22E596D9-0C55-4820-BD84-BE02E48FAA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B7FE0D-F6A8-4773-A790-61AC89FAE794}"/>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36930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DD3A8-2FE3-46D1-B565-C5BEEA4B02B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5A9AC5-2C64-4F3A-A483-1C92AFCB51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D67639-B558-4158-A75C-B731A8D7FEC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F3F9C65-6671-4F90-A329-452811D179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93C821A-DD5E-465E-B989-3CFBFE379D6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62A654C-C78E-4F2C-9ABB-6F2133FE1CCF}"/>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8" name="Footer Placeholder 7">
            <a:extLst>
              <a:ext uri="{FF2B5EF4-FFF2-40B4-BE49-F238E27FC236}">
                <a16:creationId xmlns:a16="http://schemas.microsoft.com/office/drawing/2014/main" id="{B25B0DA6-016F-40E4-B135-25130B0511F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5475ADA-7E2C-48AE-BC6C-9F569B6EAB71}"/>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21832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E2B9F-B55B-4A67-AEB8-47B87D853F4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6396E28-A679-4B5E-95E8-D2F9555FC008}"/>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4" name="Footer Placeholder 3">
            <a:extLst>
              <a:ext uri="{FF2B5EF4-FFF2-40B4-BE49-F238E27FC236}">
                <a16:creationId xmlns:a16="http://schemas.microsoft.com/office/drawing/2014/main" id="{B12662B0-A683-4409-8845-3B9A050A08D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09B7D1E-E903-4C44-AC6B-751743540E55}"/>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1017040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2B197E-D565-4B34-8C5D-D405EBFD36EE}"/>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3" name="Footer Placeholder 2">
            <a:extLst>
              <a:ext uri="{FF2B5EF4-FFF2-40B4-BE49-F238E27FC236}">
                <a16:creationId xmlns:a16="http://schemas.microsoft.com/office/drawing/2014/main" id="{C1B81E2B-A9E4-4EEA-B8E6-BA76E42D128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14AF6F-144F-4A49-851B-AF055038A2C9}"/>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238556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AD91B-9E53-4B7A-ADCB-A7B1657F5E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1B3C31-E6B9-4511-BB01-108629F466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0BDDD99-D34A-482F-A137-62C45D699B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8FD8A4-4048-4E61-959A-5B2844073921}"/>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6" name="Footer Placeholder 5">
            <a:extLst>
              <a:ext uri="{FF2B5EF4-FFF2-40B4-BE49-F238E27FC236}">
                <a16:creationId xmlns:a16="http://schemas.microsoft.com/office/drawing/2014/main" id="{A8D273D3-668D-4529-82D5-F215BF071B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A401FF-C3E0-467F-90E8-4CC2BF760A35}"/>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72410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11141-178D-42AF-AA73-7707C023A8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1A7DC4-EBD2-41EB-940C-6EADAC2214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6464717-81D5-4D95-BC1A-531AEC62B1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6E17A52-2F42-42BE-AFCD-82029BB29EBF}"/>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6" name="Footer Placeholder 5">
            <a:extLst>
              <a:ext uri="{FF2B5EF4-FFF2-40B4-BE49-F238E27FC236}">
                <a16:creationId xmlns:a16="http://schemas.microsoft.com/office/drawing/2014/main" id="{2C6EF7D2-DA03-4726-9B99-7E1E0CCE31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74C556-7CBF-46C8-BED2-2ADCCF87D011}"/>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713242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A2B938-1FC1-4BEA-BD10-4AFBA4E7D3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D09A8C-40EA-4305-9B88-A71870A40E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5EBCCC-DD20-41BE-8125-ADF10EB46C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4B3B07D0-6D62-4FBB-B6BE-CA2BB33EAE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1EDFC0B-C502-425C-8EA1-A50060515A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FAFE7C-1DC7-47F0-A67D-F9BE9D1FBCFF}" type="slidenum">
              <a:rPr lang="en-GB" smtClean="0"/>
              <a:t>‹#›</a:t>
            </a:fld>
            <a:endParaRPr lang="en-GB"/>
          </a:p>
        </p:txBody>
      </p:sp>
    </p:spTree>
    <p:extLst>
      <p:ext uri="{BB962C8B-B14F-4D97-AF65-F5344CB8AC3E}">
        <p14:creationId xmlns:p14="http://schemas.microsoft.com/office/powerpoint/2010/main" val="3573492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2">
            <a:extLst>
              <a:ext uri="{FF2B5EF4-FFF2-40B4-BE49-F238E27FC236}">
                <a16:creationId xmlns:a16="http://schemas.microsoft.com/office/drawing/2014/main" id="{1E351731-49C6-4983-9A93-D39F033CDAA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210" t="31222" r="47671" b="40082"/>
          <a:stretch/>
        </p:blipFill>
        <p:spPr bwMode="auto">
          <a:xfrm>
            <a:off x="7173603" y="2309631"/>
            <a:ext cx="3127559" cy="156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Table 9">
            <a:extLst>
              <a:ext uri="{FF2B5EF4-FFF2-40B4-BE49-F238E27FC236}">
                <a16:creationId xmlns:a16="http://schemas.microsoft.com/office/drawing/2014/main" id="{5F919B20-4FCC-4B95-AE91-BFEE8457645C}"/>
              </a:ext>
            </a:extLst>
          </p:cNvPr>
          <p:cNvGraphicFramePr>
            <a:graphicFrameLocks noGrp="1"/>
          </p:cNvGraphicFramePr>
          <p:nvPr>
            <p:extLst>
              <p:ext uri="{D42A27DB-BD31-4B8C-83A1-F6EECF244321}">
                <p14:modId xmlns:p14="http://schemas.microsoft.com/office/powerpoint/2010/main" val="573828378"/>
              </p:ext>
            </p:extLst>
          </p:nvPr>
        </p:nvGraphicFramePr>
        <p:xfrm>
          <a:off x="6221507" y="250259"/>
          <a:ext cx="5901667" cy="2047470"/>
        </p:xfrm>
        <a:graphic>
          <a:graphicData uri="http://schemas.openxmlformats.org/drawingml/2006/table">
            <a:tbl>
              <a:tblPr firstRow="1" bandRow="1">
                <a:tableStyleId>{5C22544A-7EE6-4342-B048-85BDC9FD1C3A}</a:tableStyleId>
              </a:tblPr>
              <a:tblGrid>
                <a:gridCol w="3797944">
                  <a:extLst>
                    <a:ext uri="{9D8B030D-6E8A-4147-A177-3AD203B41FA5}">
                      <a16:colId xmlns:a16="http://schemas.microsoft.com/office/drawing/2014/main" val="1706867399"/>
                    </a:ext>
                  </a:extLst>
                </a:gridCol>
                <a:gridCol w="2103723">
                  <a:extLst>
                    <a:ext uri="{9D8B030D-6E8A-4147-A177-3AD203B41FA5}">
                      <a16:colId xmlns:a16="http://schemas.microsoft.com/office/drawing/2014/main" val="794346397"/>
                    </a:ext>
                  </a:extLst>
                </a:gridCol>
              </a:tblGrid>
              <a:tr h="336695">
                <a:tc>
                  <a:txBody>
                    <a:bodyPr/>
                    <a:lstStyle/>
                    <a:p>
                      <a:endParaRPr lang="en-GB"/>
                    </a:p>
                  </a:txBody>
                  <a:tcPr/>
                </a:tc>
                <a:tc>
                  <a:txBody>
                    <a:bodyPr/>
                    <a:lstStyle/>
                    <a:p>
                      <a:r>
                        <a:rPr lang="en-GB"/>
                        <a:t>TVB</a:t>
                      </a:r>
                    </a:p>
                  </a:txBody>
                  <a:tcPr/>
                </a:tc>
                <a:extLst>
                  <a:ext uri="{0D108BD9-81ED-4DB2-BD59-A6C34878D82A}">
                    <a16:rowId xmlns:a16="http://schemas.microsoft.com/office/drawing/2014/main" val="3825671922"/>
                  </a:ext>
                </a:extLst>
              </a:tr>
              <a:tr h="239935">
                <a:tc>
                  <a:txBody>
                    <a:bodyPr/>
                    <a:lstStyle/>
                    <a:p>
                      <a:r>
                        <a:rPr lang="en-GB" sz="1100"/>
                        <a:t>Employee jobs (2019)</a:t>
                      </a:r>
                    </a:p>
                  </a:txBody>
                  <a:tcPr/>
                </a:tc>
                <a:tc>
                  <a:txBody>
                    <a:bodyPr/>
                    <a:lstStyle/>
                    <a:p>
                      <a:r>
                        <a:rPr lang="en-GB" sz="1100"/>
                        <a:t>34,274 (7% of all employee jobs)</a:t>
                      </a:r>
                    </a:p>
                  </a:txBody>
                  <a:tcPr/>
                </a:tc>
                <a:extLst>
                  <a:ext uri="{0D108BD9-81ED-4DB2-BD59-A6C34878D82A}">
                    <a16:rowId xmlns:a16="http://schemas.microsoft.com/office/drawing/2014/main" val="524926128"/>
                  </a:ext>
                </a:extLst>
              </a:tr>
              <a:tr h="276090">
                <a:tc>
                  <a:txBody>
                    <a:bodyPr/>
                    <a:lstStyle/>
                    <a:p>
                      <a:r>
                        <a:rPr lang="en-GB" sz="1100"/>
                        <a:t>Employee jobs growth projection (2019-2027)</a:t>
                      </a:r>
                    </a:p>
                  </a:txBody>
                  <a:tcPr/>
                </a:tc>
                <a:tc>
                  <a:txBody>
                    <a:bodyPr/>
                    <a:lstStyle/>
                    <a:p>
                      <a:r>
                        <a:rPr lang="en-GB" sz="1100"/>
                        <a:t>3% (917 more jobs) </a:t>
                      </a:r>
                    </a:p>
                  </a:txBody>
                  <a:tcPr/>
                </a:tc>
                <a:extLst>
                  <a:ext uri="{0D108BD9-81ED-4DB2-BD59-A6C34878D82A}">
                    <a16:rowId xmlns:a16="http://schemas.microsoft.com/office/drawing/2014/main" val="3889468721"/>
                  </a:ext>
                </a:extLst>
              </a:tr>
              <a:tr h="276090">
                <a:tc>
                  <a:txBody>
                    <a:bodyPr/>
                    <a:lstStyle/>
                    <a:p>
                      <a:r>
                        <a:rPr lang="en-GB" sz="1100"/>
                        <a:t>Proportion of workforce over the age of 55 (TVB figure) </a:t>
                      </a:r>
                    </a:p>
                  </a:txBody>
                  <a:tcPr/>
                </a:tc>
                <a:tc>
                  <a:txBody>
                    <a:bodyPr/>
                    <a:lstStyle/>
                    <a:p>
                      <a:r>
                        <a:rPr lang="en-GB" sz="1100"/>
                        <a:t>18% (medium) </a:t>
                      </a:r>
                    </a:p>
                  </a:txBody>
                  <a:tcPr/>
                </a:tc>
                <a:extLst>
                  <a:ext uri="{0D108BD9-81ED-4DB2-BD59-A6C34878D82A}">
                    <a16:rowId xmlns:a16="http://schemas.microsoft.com/office/drawing/2014/main" val="1277681651"/>
                  </a:ext>
                </a:extLst>
              </a:tr>
              <a:tr h="276090">
                <a:tc>
                  <a:txBody>
                    <a:bodyPr/>
                    <a:lstStyle/>
                    <a:p>
                      <a:r>
                        <a:rPr lang="en-GB" sz="1100"/>
                        <a:t>Automation risk potential (national figure): </a:t>
                      </a:r>
                    </a:p>
                    <a:p>
                      <a:r>
                        <a:rPr lang="en-GB" sz="1100"/>
                        <a:t>the amount of working time (%) which could be disrupted by technological change</a:t>
                      </a:r>
                    </a:p>
                  </a:txBody>
                  <a:tcPr/>
                </a:tc>
                <a:tc>
                  <a:txBody>
                    <a:bodyPr/>
                    <a:lstStyle/>
                    <a:p>
                      <a:r>
                        <a:rPr lang="en-GB" sz="1100"/>
                        <a:t>6.1%</a:t>
                      </a:r>
                    </a:p>
                  </a:txBody>
                  <a:tcPr/>
                </a:tc>
                <a:extLst>
                  <a:ext uri="{0D108BD9-81ED-4DB2-BD59-A6C34878D82A}">
                    <a16:rowId xmlns:a16="http://schemas.microsoft.com/office/drawing/2014/main" val="2049917791"/>
                  </a:ext>
                </a:extLst>
              </a:tr>
              <a:tr h="276090">
                <a:tc>
                  <a:txBody>
                    <a:bodyPr/>
                    <a:lstStyle/>
                    <a:p>
                      <a:r>
                        <a:rPr lang="en-GB" sz="1100"/>
                        <a:t>Male : Female ratio (TVB figure) </a:t>
                      </a:r>
                    </a:p>
                  </a:txBody>
                  <a:tcPr/>
                </a:tc>
                <a:tc>
                  <a:txBody>
                    <a:bodyPr/>
                    <a:lstStyle/>
                    <a:p>
                      <a:r>
                        <a:rPr lang="en-GB" sz="1100" dirty="0"/>
                        <a:t>27:73</a:t>
                      </a:r>
                    </a:p>
                  </a:txBody>
                  <a:tcPr/>
                </a:tc>
                <a:extLst>
                  <a:ext uri="{0D108BD9-81ED-4DB2-BD59-A6C34878D82A}">
                    <a16:rowId xmlns:a16="http://schemas.microsoft.com/office/drawing/2014/main" val="756537152"/>
                  </a:ext>
                </a:extLst>
              </a:tr>
            </a:tbl>
          </a:graphicData>
        </a:graphic>
      </p:graphicFrame>
      <p:sp>
        <p:nvSpPr>
          <p:cNvPr id="17" name="Rectangle 16">
            <a:extLst>
              <a:ext uri="{FF2B5EF4-FFF2-40B4-BE49-F238E27FC236}">
                <a16:creationId xmlns:a16="http://schemas.microsoft.com/office/drawing/2014/main" id="{7026DB64-7275-4A3C-BA03-4AC96DB59A34}"/>
              </a:ext>
            </a:extLst>
          </p:cNvPr>
          <p:cNvSpPr/>
          <p:nvPr/>
        </p:nvSpPr>
        <p:spPr>
          <a:xfrm>
            <a:off x="219612" y="5325801"/>
            <a:ext cx="2593881" cy="14222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Workforce Challenge:</a:t>
            </a:r>
          </a:p>
          <a:p>
            <a:r>
              <a:rPr lang="en-GB" sz="1400" dirty="0"/>
              <a:t>Retention</a:t>
            </a:r>
            <a:r>
              <a:rPr lang="en-GB" sz="1600" dirty="0"/>
              <a:t> </a:t>
            </a:r>
          </a:p>
          <a:p>
            <a:endParaRPr lang="en-GB" sz="400" dirty="0"/>
          </a:p>
          <a:p>
            <a:r>
              <a:rPr lang="en-GB" sz="1000" dirty="0"/>
              <a:t>Retaining teachers, particularly during their first few years of qualifying, can be difficult due to long working hours and high expectations.  Nationally, the Government has pledged to reduce unnecessary workloads. </a:t>
            </a:r>
          </a:p>
        </p:txBody>
      </p:sp>
      <p:sp>
        <p:nvSpPr>
          <p:cNvPr id="21" name="Rectangle 20">
            <a:extLst>
              <a:ext uri="{FF2B5EF4-FFF2-40B4-BE49-F238E27FC236}">
                <a16:creationId xmlns:a16="http://schemas.microsoft.com/office/drawing/2014/main" id="{7D77C198-C0D0-4C81-9962-7F2667B34969}"/>
              </a:ext>
            </a:extLst>
          </p:cNvPr>
          <p:cNvSpPr/>
          <p:nvPr/>
        </p:nvSpPr>
        <p:spPr>
          <a:xfrm>
            <a:off x="258857" y="275908"/>
            <a:ext cx="5884896" cy="3731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Education Job Family 2019</a:t>
            </a:r>
          </a:p>
        </p:txBody>
      </p:sp>
      <p:sp>
        <p:nvSpPr>
          <p:cNvPr id="4" name="Rectangle 3">
            <a:extLst>
              <a:ext uri="{FF2B5EF4-FFF2-40B4-BE49-F238E27FC236}">
                <a16:creationId xmlns:a16="http://schemas.microsoft.com/office/drawing/2014/main" id="{852F7515-1BFA-4CC2-9169-B9F5086404C7}"/>
              </a:ext>
            </a:extLst>
          </p:cNvPr>
          <p:cNvSpPr/>
          <p:nvPr/>
        </p:nvSpPr>
        <p:spPr>
          <a:xfrm>
            <a:off x="250856" y="687113"/>
            <a:ext cx="5898148" cy="1932767"/>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a:t>Berkshire offers a range of careers in education, from schools to further education colleges and higher education institutions. </a:t>
            </a:r>
          </a:p>
          <a:p>
            <a:endParaRPr lang="en-GB" sz="1200"/>
          </a:p>
          <a:p>
            <a:r>
              <a:rPr lang="en-GB" sz="1200"/>
              <a:t>In recent years, schools and colleges in particular have struggled to recruit teachers and lecturers, particularly to teach STEM subjects.  This is not confined to Berkshire, but high living costs are perceived to have been an added barrier. </a:t>
            </a:r>
          </a:p>
          <a:p>
            <a:endParaRPr lang="en-GB" sz="1200"/>
          </a:p>
          <a:p>
            <a:r>
              <a:rPr lang="en-GB" sz="1200"/>
              <a:t>Nationally, secondary education teachers in the subjects of maths, physics, science (where an element of physics will be taught), computer science and Mandarin are on the Home Office’s national Shortage Occupation List.</a:t>
            </a:r>
            <a:endParaRPr lang="en-GB" sz="1050"/>
          </a:p>
        </p:txBody>
      </p:sp>
      <p:sp>
        <p:nvSpPr>
          <p:cNvPr id="24" name="Rectangle 23">
            <a:extLst>
              <a:ext uri="{FF2B5EF4-FFF2-40B4-BE49-F238E27FC236}">
                <a16:creationId xmlns:a16="http://schemas.microsoft.com/office/drawing/2014/main" id="{957D2414-4D19-4085-8DC5-3F063F9B9DD0}"/>
              </a:ext>
            </a:extLst>
          </p:cNvPr>
          <p:cNvSpPr/>
          <p:nvPr/>
        </p:nvSpPr>
        <p:spPr>
          <a:xfrm>
            <a:off x="250855" y="2668592"/>
            <a:ext cx="5844461" cy="18747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t> </a:t>
            </a:r>
          </a:p>
        </p:txBody>
      </p:sp>
      <p:sp>
        <p:nvSpPr>
          <p:cNvPr id="5" name="TextBox 4">
            <a:extLst>
              <a:ext uri="{FF2B5EF4-FFF2-40B4-BE49-F238E27FC236}">
                <a16:creationId xmlns:a16="http://schemas.microsoft.com/office/drawing/2014/main" id="{48101C23-6BB2-4D85-8789-773824EC47D3}"/>
              </a:ext>
            </a:extLst>
          </p:cNvPr>
          <p:cNvSpPr txBox="1"/>
          <p:nvPr/>
        </p:nvSpPr>
        <p:spPr>
          <a:xfrm>
            <a:off x="7748914" y="2297729"/>
            <a:ext cx="1866900" cy="276999"/>
          </a:xfrm>
          <a:prstGeom prst="rect">
            <a:avLst/>
          </a:prstGeom>
          <a:noFill/>
        </p:spPr>
        <p:txBody>
          <a:bodyPr wrap="square" rtlCol="0">
            <a:spAutoFit/>
          </a:bodyPr>
          <a:lstStyle/>
          <a:p>
            <a:r>
              <a:rPr lang="en-GB" sz="1200"/>
              <a:t>Reading – 5,242 jobs</a:t>
            </a:r>
          </a:p>
        </p:txBody>
      </p:sp>
      <p:cxnSp>
        <p:nvCxnSpPr>
          <p:cNvPr id="7" name="Straight Arrow Connector 6">
            <a:extLst>
              <a:ext uri="{FF2B5EF4-FFF2-40B4-BE49-F238E27FC236}">
                <a16:creationId xmlns:a16="http://schemas.microsoft.com/office/drawing/2014/main" id="{16A5D613-E15D-43FC-8EEC-7B2D05ECBEA3}"/>
              </a:ext>
            </a:extLst>
          </p:cNvPr>
          <p:cNvCxnSpPr>
            <a:cxnSpLocks/>
          </p:cNvCxnSpPr>
          <p:nvPr/>
        </p:nvCxnSpPr>
        <p:spPr>
          <a:xfrm>
            <a:off x="8633377" y="2644126"/>
            <a:ext cx="209031" cy="449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C0646F35-FFE3-4013-94EC-3377EA132994}"/>
              </a:ext>
            </a:extLst>
          </p:cNvPr>
          <p:cNvSpPr txBox="1"/>
          <p:nvPr/>
        </p:nvSpPr>
        <p:spPr>
          <a:xfrm>
            <a:off x="10165270" y="2575499"/>
            <a:ext cx="1866900" cy="276999"/>
          </a:xfrm>
          <a:prstGeom prst="rect">
            <a:avLst/>
          </a:prstGeom>
          <a:noFill/>
        </p:spPr>
        <p:txBody>
          <a:bodyPr wrap="square" rtlCol="0">
            <a:spAutoFit/>
          </a:bodyPr>
          <a:lstStyle/>
          <a:p>
            <a:r>
              <a:rPr lang="en-GB" sz="1200"/>
              <a:t>Slough – 5,159 jobs</a:t>
            </a:r>
          </a:p>
        </p:txBody>
      </p:sp>
      <p:cxnSp>
        <p:nvCxnSpPr>
          <p:cNvPr id="11" name="Straight Arrow Connector 10">
            <a:extLst>
              <a:ext uri="{FF2B5EF4-FFF2-40B4-BE49-F238E27FC236}">
                <a16:creationId xmlns:a16="http://schemas.microsoft.com/office/drawing/2014/main" id="{CB917106-06BA-43E0-AD8C-77BBD8B5657E}"/>
              </a:ext>
            </a:extLst>
          </p:cNvPr>
          <p:cNvCxnSpPr>
            <a:cxnSpLocks/>
          </p:cNvCxnSpPr>
          <p:nvPr/>
        </p:nvCxnSpPr>
        <p:spPr>
          <a:xfrm flipH="1">
            <a:off x="9629776" y="2660341"/>
            <a:ext cx="569015" cy="2835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060709AB-8F45-4A00-912D-8FFE936DA56B}"/>
              </a:ext>
            </a:extLst>
          </p:cNvPr>
          <p:cNvSpPr txBox="1"/>
          <p:nvPr/>
        </p:nvSpPr>
        <p:spPr>
          <a:xfrm>
            <a:off x="10112651" y="2936156"/>
            <a:ext cx="1866900" cy="461665"/>
          </a:xfrm>
          <a:prstGeom prst="rect">
            <a:avLst/>
          </a:prstGeom>
          <a:noFill/>
        </p:spPr>
        <p:txBody>
          <a:bodyPr wrap="square" rtlCol="0">
            <a:spAutoFit/>
          </a:bodyPr>
          <a:lstStyle/>
          <a:p>
            <a:r>
              <a:rPr lang="en-GB" sz="1200"/>
              <a:t>Windsor and Maidenhead  – 6,076 jobs</a:t>
            </a:r>
          </a:p>
        </p:txBody>
      </p:sp>
      <p:cxnSp>
        <p:nvCxnSpPr>
          <p:cNvPr id="29" name="Straight Arrow Connector 28">
            <a:extLst>
              <a:ext uri="{FF2B5EF4-FFF2-40B4-BE49-F238E27FC236}">
                <a16:creationId xmlns:a16="http://schemas.microsoft.com/office/drawing/2014/main" id="{6F587BFB-B932-4517-9E46-6E251BF933F9}"/>
              </a:ext>
            </a:extLst>
          </p:cNvPr>
          <p:cNvCxnSpPr>
            <a:cxnSpLocks/>
            <a:stCxn id="28" idx="1"/>
          </p:cNvCxnSpPr>
          <p:nvPr/>
        </p:nvCxnSpPr>
        <p:spPr>
          <a:xfrm flipH="1">
            <a:off x="40259308" y="13704745"/>
            <a:ext cx="529227" cy="596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4B5237D-DFBA-4F31-8569-4A526E3848B6}"/>
              </a:ext>
            </a:extLst>
          </p:cNvPr>
          <p:cNvSpPr txBox="1"/>
          <p:nvPr/>
        </p:nvSpPr>
        <p:spPr>
          <a:xfrm>
            <a:off x="6248227" y="2856502"/>
            <a:ext cx="1501396" cy="461665"/>
          </a:xfrm>
          <a:prstGeom prst="rect">
            <a:avLst/>
          </a:prstGeom>
          <a:noFill/>
        </p:spPr>
        <p:txBody>
          <a:bodyPr wrap="square" rtlCol="0">
            <a:spAutoFit/>
          </a:bodyPr>
          <a:lstStyle/>
          <a:p>
            <a:r>
              <a:rPr lang="en-GB" sz="1200"/>
              <a:t>West Berkshire – 6,371 jobs</a:t>
            </a:r>
          </a:p>
        </p:txBody>
      </p:sp>
      <p:cxnSp>
        <p:nvCxnSpPr>
          <p:cNvPr id="33" name="Straight Arrow Connector 32">
            <a:extLst>
              <a:ext uri="{FF2B5EF4-FFF2-40B4-BE49-F238E27FC236}">
                <a16:creationId xmlns:a16="http://schemas.microsoft.com/office/drawing/2014/main" id="{9CAD6E09-386E-4251-A74B-8DFFEAE401CC}"/>
              </a:ext>
            </a:extLst>
          </p:cNvPr>
          <p:cNvCxnSpPr>
            <a:cxnSpLocks/>
          </p:cNvCxnSpPr>
          <p:nvPr/>
        </p:nvCxnSpPr>
        <p:spPr>
          <a:xfrm>
            <a:off x="7246455" y="3143567"/>
            <a:ext cx="599556" cy="1294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D3ECCA0-A56E-4FE0-A8E8-DEED24D375D7}"/>
              </a:ext>
            </a:extLst>
          </p:cNvPr>
          <p:cNvSpPr txBox="1"/>
          <p:nvPr/>
        </p:nvSpPr>
        <p:spPr>
          <a:xfrm>
            <a:off x="6423722" y="3449685"/>
            <a:ext cx="1159541" cy="461665"/>
          </a:xfrm>
          <a:prstGeom prst="rect">
            <a:avLst/>
          </a:prstGeom>
          <a:noFill/>
        </p:spPr>
        <p:txBody>
          <a:bodyPr wrap="square" rtlCol="0">
            <a:spAutoFit/>
          </a:bodyPr>
          <a:lstStyle/>
          <a:p>
            <a:r>
              <a:rPr lang="en-GB" sz="1200"/>
              <a:t>Wokingham – 7,334 jobs</a:t>
            </a:r>
          </a:p>
        </p:txBody>
      </p:sp>
      <p:cxnSp>
        <p:nvCxnSpPr>
          <p:cNvPr id="36" name="Straight Arrow Connector 35">
            <a:extLst>
              <a:ext uri="{FF2B5EF4-FFF2-40B4-BE49-F238E27FC236}">
                <a16:creationId xmlns:a16="http://schemas.microsoft.com/office/drawing/2014/main" id="{4EDFCCA5-9217-4601-BD73-FF2DE80DA04E}"/>
              </a:ext>
            </a:extLst>
          </p:cNvPr>
          <p:cNvCxnSpPr>
            <a:cxnSpLocks/>
          </p:cNvCxnSpPr>
          <p:nvPr/>
        </p:nvCxnSpPr>
        <p:spPr>
          <a:xfrm flipV="1">
            <a:off x="7446747" y="3462424"/>
            <a:ext cx="1559762" cy="2000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667F720-82C8-4CCF-9685-70F6ED17324D}"/>
              </a:ext>
            </a:extLst>
          </p:cNvPr>
          <p:cNvSpPr txBox="1"/>
          <p:nvPr/>
        </p:nvSpPr>
        <p:spPr>
          <a:xfrm>
            <a:off x="9864173" y="3570673"/>
            <a:ext cx="2007063" cy="276999"/>
          </a:xfrm>
          <a:prstGeom prst="rect">
            <a:avLst/>
          </a:prstGeom>
          <a:noFill/>
        </p:spPr>
        <p:txBody>
          <a:bodyPr wrap="square" rtlCol="0">
            <a:spAutoFit/>
          </a:bodyPr>
          <a:lstStyle/>
          <a:p>
            <a:r>
              <a:rPr lang="en-GB" sz="1200"/>
              <a:t>Bracknell Forest – 4,092 jobs</a:t>
            </a:r>
          </a:p>
        </p:txBody>
      </p:sp>
      <p:cxnSp>
        <p:nvCxnSpPr>
          <p:cNvPr id="41" name="Straight Arrow Connector 40">
            <a:extLst>
              <a:ext uri="{FF2B5EF4-FFF2-40B4-BE49-F238E27FC236}">
                <a16:creationId xmlns:a16="http://schemas.microsoft.com/office/drawing/2014/main" id="{B6D6DBD4-B36C-4FD2-90F7-FAA47E1EE3D1}"/>
              </a:ext>
            </a:extLst>
          </p:cNvPr>
          <p:cNvCxnSpPr/>
          <p:nvPr/>
        </p:nvCxnSpPr>
        <p:spPr>
          <a:xfrm flipH="1" flipV="1">
            <a:off x="9334914" y="3350293"/>
            <a:ext cx="457200" cy="277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5C2AAB62-3215-4F98-9266-C537D1FB15BA}"/>
              </a:ext>
            </a:extLst>
          </p:cNvPr>
          <p:cNvSpPr/>
          <p:nvPr/>
        </p:nvSpPr>
        <p:spPr>
          <a:xfrm>
            <a:off x="2813494" y="5325801"/>
            <a:ext cx="3282506" cy="14222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t>Workforce Challenge:</a:t>
            </a:r>
          </a:p>
          <a:p>
            <a:r>
              <a:rPr lang="en-GB" sz="1400" dirty="0"/>
              <a:t>Cost of living</a:t>
            </a:r>
          </a:p>
          <a:p>
            <a:endParaRPr lang="en-GB" sz="400" dirty="0"/>
          </a:p>
          <a:p>
            <a:r>
              <a:rPr lang="en-GB" sz="1000" dirty="0"/>
              <a:t>The cost of living in Berkshire is high. Teachers working in the local authority areas of Bracknell Forest, Slough and Windsor &amp; Maidenhead are classified as being in the London Fridge Area and are entitled to a slightly higher salary. This should arguably extend to the rest of Berkshire.</a:t>
            </a:r>
            <a:endParaRPr lang="en-GB" sz="1000" dirty="0">
              <a:cs typeface="Calibri"/>
            </a:endParaRPr>
          </a:p>
        </p:txBody>
      </p:sp>
      <p:pic>
        <p:nvPicPr>
          <p:cNvPr id="2" name="Picture 1">
            <a:extLst>
              <a:ext uri="{FF2B5EF4-FFF2-40B4-BE49-F238E27FC236}">
                <a16:creationId xmlns:a16="http://schemas.microsoft.com/office/drawing/2014/main" id="{9262670B-8CBC-4BEA-908F-7F3FD197BB75}"/>
              </a:ext>
            </a:extLst>
          </p:cNvPr>
          <p:cNvPicPr>
            <a:picLocks noChangeAspect="1"/>
          </p:cNvPicPr>
          <p:nvPr/>
        </p:nvPicPr>
        <p:blipFill>
          <a:blip r:embed="rId3"/>
          <a:stretch>
            <a:fillRect/>
          </a:stretch>
        </p:blipFill>
        <p:spPr>
          <a:xfrm>
            <a:off x="3033432" y="2884774"/>
            <a:ext cx="1396291" cy="488702"/>
          </a:xfrm>
          <a:prstGeom prst="rect">
            <a:avLst/>
          </a:prstGeom>
        </p:spPr>
      </p:pic>
      <p:pic>
        <p:nvPicPr>
          <p:cNvPr id="3" name="Picture 2">
            <a:extLst>
              <a:ext uri="{FF2B5EF4-FFF2-40B4-BE49-F238E27FC236}">
                <a16:creationId xmlns:a16="http://schemas.microsoft.com/office/drawing/2014/main" id="{1B14ADB7-BAF7-41E3-B92E-A5C3CBF7D2AF}"/>
              </a:ext>
            </a:extLst>
          </p:cNvPr>
          <p:cNvPicPr>
            <a:picLocks noChangeAspect="1"/>
          </p:cNvPicPr>
          <p:nvPr/>
        </p:nvPicPr>
        <p:blipFill>
          <a:blip r:embed="rId4"/>
          <a:stretch>
            <a:fillRect/>
          </a:stretch>
        </p:blipFill>
        <p:spPr>
          <a:xfrm>
            <a:off x="4646166" y="2721665"/>
            <a:ext cx="1404937" cy="814387"/>
          </a:xfrm>
          <a:prstGeom prst="rect">
            <a:avLst/>
          </a:prstGeom>
        </p:spPr>
      </p:pic>
      <p:pic>
        <p:nvPicPr>
          <p:cNvPr id="6" name="Picture 5">
            <a:extLst>
              <a:ext uri="{FF2B5EF4-FFF2-40B4-BE49-F238E27FC236}">
                <a16:creationId xmlns:a16="http://schemas.microsoft.com/office/drawing/2014/main" id="{6B8B2621-AFA5-4619-BAA3-B5C0DD0228C9}"/>
              </a:ext>
            </a:extLst>
          </p:cNvPr>
          <p:cNvPicPr>
            <a:picLocks noChangeAspect="1"/>
          </p:cNvPicPr>
          <p:nvPr/>
        </p:nvPicPr>
        <p:blipFill>
          <a:blip r:embed="rId5"/>
          <a:stretch>
            <a:fillRect/>
          </a:stretch>
        </p:blipFill>
        <p:spPr>
          <a:xfrm>
            <a:off x="1872477" y="3996031"/>
            <a:ext cx="1172712" cy="449055"/>
          </a:xfrm>
          <a:prstGeom prst="rect">
            <a:avLst/>
          </a:prstGeom>
        </p:spPr>
      </p:pic>
      <p:pic>
        <p:nvPicPr>
          <p:cNvPr id="8" name="Picture 7">
            <a:extLst>
              <a:ext uri="{FF2B5EF4-FFF2-40B4-BE49-F238E27FC236}">
                <a16:creationId xmlns:a16="http://schemas.microsoft.com/office/drawing/2014/main" id="{75C17525-BE8B-4ED7-8ADA-BB6A4923B91C}"/>
              </a:ext>
            </a:extLst>
          </p:cNvPr>
          <p:cNvPicPr>
            <a:picLocks noChangeAspect="1"/>
          </p:cNvPicPr>
          <p:nvPr/>
        </p:nvPicPr>
        <p:blipFill>
          <a:blip r:embed="rId6"/>
          <a:stretch>
            <a:fillRect/>
          </a:stretch>
        </p:blipFill>
        <p:spPr>
          <a:xfrm>
            <a:off x="1815687" y="3324375"/>
            <a:ext cx="943871" cy="528567"/>
          </a:xfrm>
          <a:prstGeom prst="rect">
            <a:avLst/>
          </a:prstGeom>
        </p:spPr>
      </p:pic>
      <p:pic>
        <p:nvPicPr>
          <p:cNvPr id="9" name="Picture 8">
            <a:extLst>
              <a:ext uri="{FF2B5EF4-FFF2-40B4-BE49-F238E27FC236}">
                <a16:creationId xmlns:a16="http://schemas.microsoft.com/office/drawing/2014/main" id="{21C8CF76-C21E-4C86-86C2-BD9EB0EF82DC}"/>
              </a:ext>
            </a:extLst>
          </p:cNvPr>
          <p:cNvPicPr>
            <a:picLocks noChangeAspect="1"/>
          </p:cNvPicPr>
          <p:nvPr/>
        </p:nvPicPr>
        <p:blipFill>
          <a:blip r:embed="rId7"/>
          <a:stretch>
            <a:fillRect/>
          </a:stretch>
        </p:blipFill>
        <p:spPr>
          <a:xfrm>
            <a:off x="1642907" y="2718860"/>
            <a:ext cx="1126758" cy="491918"/>
          </a:xfrm>
          <a:prstGeom prst="rect">
            <a:avLst/>
          </a:prstGeom>
        </p:spPr>
      </p:pic>
      <p:pic>
        <p:nvPicPr>
          <p:cNvPr id="12" name="Picture 11">
            <a:extLst>
              <a:ext uri="{FF2B5EF4-FFF2-40B4-BE49-F238E27FC236}">
                <a16:creationId xmlns:a16="http://schemas.microsoft.com/office/drawing/2014/main" id="{EFB5BD06-0A90-425B-BBED-0BEA12E94772}"/>
              </a:ext>
            </a:extLst>
          </p:cNvPr>
          <p:cNvPicPr>
            <a:picLocks noChangeAspect="1"/>
          </p:cNvPicPr>
          <p:nvPr/>
        </p:nvPicPr>
        <p:blipFill>
          <a:blip r:embed="rId8"/>
          <a:stretch>
            <a:fillRect/>
          </a:stretch>
        </p:blipFill>
        <p:spPr>
          <a:xfrm>
            <a:off x="545444" y="2730846"/>
            <a:ext cx="872138" cy="994237"/>
          </a:xfrm>
          <a:prstGeom prst="rect">
            <a:avLst/>
          </a:prstGeom>
        </p:spPr>
      </p:pic>
      <p:pic>
        <p:nvPicPr>
          <p:cNvPr id="13" name="Picture 12">
            <a:extLst>
              <a:ext uri="{FF2B5EF4-FFF2-40B4-BE49-F238E27FC236}">
                <a16:creationId xmlns:a16="http://schemas.microsoft.com/office/drawing/2014/main" id="{2401A7F1-7926-4E61-95F0-48A7E6273C7B}"/>
              </a:ext>
            </a:extLst>
          </p:cNvPr>
          <p:cNvPicPr>
            <a:picLocks noChangeAspect="1"/>
          </p:cNvPicPr>
          <p:nvPr/>
        </p:nvPicPr>
        <p:blipFill>
          <a:blip r:embed="rId9"/>
          <a:stretch>
            <a:fillRect/>
          </a:stretch>
        </p:blipFill>
        <p:spPr>
          <a:xfrm>
            <a:off x="700265" y="3788476"/>
            <a:ext cx="942604" cy="654472"/>
          </a:xfrm>
          <a:prstGeom prst="rect">
            <a:avLst/>
          </a:prstGeom>
        </p:spPr>
      </p:pic>
      <p:pic>
        <p:nvPicPr>
          <p:cNvPr id="14" name="Picture 13">
            <a:extLst>
              <a:ext uri="{FF2B5EF4-FFF2-40B4-BE49-F238E27FC236}">
                <a16:creationId xmlns:a16="http://schemas.microsoft.com/office/drawing/2014/main" id="{4A7281A6-9BF0-4DEA-85E1-AC7C20F8874F}"/>
              </a:ext>
            </a:extLst>
          </p:cNvPr>
          <p:cNvPicPr>
            <a:picLocks noChangeAspect="1"/>
          </p:cNvPicPr>
          <p:nvPr/>
        </p:nvPicPr>
        <p:blipFill>
          <a:blip r:embed="rId10"/>
          <a:stretch>
            <a:fillRect/>
          </a:stretch>
        </p:blipFill>
        <p:spPr>
          <a:xfrm>
            <a:off x="5210609" y="3565893"/>
            <a:ext cx="675402" cy="675402"/>
          </a:xfrm>
          <a:prstGeom prst="rect">
            <a:avLst/>
          </a:prstGeom>
        </p:spPr>
      </p:pic>
      <p:pic>
        <p:nvPicPr>
          <p:cNvPr id="15" name="Picture 14">
            <a:extLst>
              <a:ext uri="{FF2B5EF4-FFF2-40B4-BE49-F238E27FC236}">
                <a16:creationId xmlns:a16="http://schemas.microsoft.com/office/drawing/2014/main" id="{39302D15-89B8-4FD6-B37F-8A265C5B6C4D}"/>
              </a:ext>
            </a:extLst>
          </p:cNvPr>
          <p:cNvPicPr>
            <a:picLocks noChangeAspect="1"/>
          </p:cNvPicPr>
          <p:nvPr/>
        </p:nvPicPr>
        <p:blipFill>
          <a:blip r:embed="rId11"/>
          <a:stretch>
            <a:fillRect/>
          </a:stretch>
        </p:blipFill>
        <p:spPr>
          <a:xfrm>
            <a:off x="4109003" y="3729156"/>
            <a:ext cx="944279" cy="637913"/>
          </a:xfrm>
          <a:prstGeom prst="rect">
            <a:avLst/>
          </a:prstGeom>
        </p:spPr>
      </p:pic>
      <p:pic>
        <p:nvPicPr>
          <p:cNvPr id="16" name="Picture 15">
            <a:extLst>
              <a:ext uri="{FF2B5EF4-FFF2-40B4-BE49-F238E27FC236}">
                <a16:creationId xmlns:a16="http://schemas.microsoft.com/office/drawing/2014/main" id="{AA2D0022-E693-4209-9B09-78FD9EFEBC2A}"/>
              </a:ext>
            </a:extLst>
          </p:cNvPr>
          <p:cNvPicPr>
            <a:picLocks noChangeAspect="1"/>
          </p:cNvPicPr>
          <p:nvPr/>
        </p:nvPicPr>
        <p:blipFill>
          <a:blip r:embed="rId12"/>
          <a:stretch>
            <a:fillRect/>
          </a:stretch>
        </p:blipFill>
        <p:spPr>
          <a:xfrm>
            <a:off x="3148160" y="3461075"/>
            <a:ext cx="835651" cy="835651"/>
          </a:xfrm>
          <a:prstGeom prst="rect">
            <a:avLst/>
          </a:prstGeom>
        </p:spPr>
      </p:pic>
      <p:sp>
        <p:nvSpPr>
          <p:cNvPr id="37" name="Rectangle 36">
            <a:extLst>
              <a:ext uri="{FF2B5EF4-FFF2-40B4-BE49-F238E27FC236}">
                <a16:creationId xmlns:a16="http://schemas.microsoft.com/office/drawing/2014/main" id="{CE9B8C5A-6779-417A-B56E-95E42752D7C9}"/>
              </a:ext>
            </a:extLst>
          </p:cNvPr>
          <p:cNvSpPr/>
          <p:nvPr/>
        </p:nvSpPr>
        <p:spPr>
          <a:xfrm>
            <a:off x="250854" y="4565128"/>
            <a:ext cx="5844461" cy="707886"/>
          </a:xfrm>
          <a:prstGeom prst="rect">
            <a:avLst/>
          </a:prstGeom>
        </p:spPr>
        <p:style>
          <a:lnRef idx="2">
            <a:schemeClr val="accent1"/>
          </a:lnRef>
          <a:fillRef idx="1">
            <a:schemeClr val="lt1"/>
          </a:fillRef>
          <a:effectRef idx="0">
            <a:schemeClr val="accent1"/>
          </a:effectRef>
          <a:fontRef idx="minor">
            <a:schemeClr val="dk1"/>
          </a:fontRef>
        </p:style>
        <p:txBody>
          <a:bodyPr wrap="square" anchor="t">
            <a:spAutoFit/>
          </a:bodyPr>
          <a:lstStyle/>
          <a:p>
            <a:r>
              <a:rPr lang="en-GB" sz="2400" dirty="0"/>
              <a:t>7,887</a:t>
            </a:r>
            <a:r>
              <a:rPr lang="en-GB" sz="1600" dirty="0"/>
              <a:t> Apprenticeship starts in England, in 2019/20, for students studying Education and Training. </a:t>
            </a:r>
            <a:r>
              <a:rPr lang="en-GB" sz="1600">
                <a:highlight>
                  <a:srgbClr val="FFFF00"/>
                </a:highlight>
              </a:rPr>
              <a:t>Berkshire number: 79</a:t>
            </a:r>
            <a:endParaRPr lang="en-GB" sz="1600" dirty="0">
              <a:highlight>
                <a:srgbClr val="FFFF00"/>
              </a:highlight>
              <a:cs typeface="Calibri"/>
            </a:endParaRPr>
          </a:p>
        </p:txBody>
      </p:sp>
      <p:graphicFrame>
        <p:nvGraphicFramePr>
          <p:cNvPr id="18" name="Table 18">
            <a:extLst>
              <a:ext uri="{FF2B5EF4-FFF2-40B4-BE49-F238E27FC236}">
                <a16:creationId xmlns:a16="http://schemas.microsoft.com/office/drawing/2014/main" id="{8B530A9E-1A3A-4A72-B9D0-202696EE75A1}"/>
              </a:ext>
            </a:extLst>
          </p:cNvPr>
          <p:cNvGraphicFramePr>
            <a:graphicFrameLocks noGrp="1"/>
          </p:cNvGraphicFramePr>
          <p:nvPr>
            <p:extLst>
              <p:ext uri="{D42A27DB-BD31-4B8C-83A1-F6EECF244321}">
                <p14:modId xmlns:p14="http://schemas.microsoft.com/office/powerpoint/2010/main" val="881622935"/>
              </p:ext>
            </p:extLst>
          </p:nvPr>
        </p:nvGraphicFramePr>
        <p:xfrm>
          <a:off x="6167687" y="4502022"/>
          <a:ext cx="5955487" cy="2245985"/>
        </p:xfrm>
        <a:graphic>
          <a:graphicData uri="http://schemas.openxmlformats.org/drawingml/2006/table">
            <a:tbl>
              <a:tblPr firstRow="1" bandRow="1">
                <a:tableStyleId>{5C22544A-7EE6-4342-B048-85BDC9FD1C3A}</a:tableStyleId>
              </a:tblPr>
              <a:tblGrid>
                <a:gridCol w="1338469">
                  <a:extLst>
                    <a:ext uri="{9D8B030D-6E8A-4147-A177-3AD203B41FA5}">
                      <a16:colId xmlns:a16="http://schemas.microsoft.com/office/drawing/2014/main" val="1965946851"/>
                    </a:ext>
                  </a:extLst>
                </a:gridCol>
                <a:gridCol w="887895">
                  <a:extLst>
                    <a:ext uri="{9D8B030D-6E8A-4147-A177-3AD203B41FA5}">
                      <a16:colId xmlns:a16="http://schemas.microsoft.com/office/drawing/2014/main" val="1458242831"/>
                    </a:ext>
                  </a:extLst>
                </a:gridCol>
                <a:gridCol w="3729123">
                  <a:extLst>
                    <a:ext uri="{9D8B030D-6E8A-4147-A177-3AD203B41FA5}">
                      <a16:colId xmlns:a16="http://schemas.microsoft.com/office/drawing/2014/main" val="1437343590"/>
                    </a:ext>
                  </a:extLst>
                </a:gridCol>
              </a:tblGrid>
              <a:tr h="371465">
                <a:tc>
                  <a:txBody>
                    <a:bodyPr/>
                    <a:lstStyle/>
                    <a:p>
                      <a:r>
                        <a:rPr lang="en-GB" sz="1100"/>
                        <a:t>Local Institution</a:t>
                      </a:r>
                    </a:p>
                  </a:txBody>
                  <a:tcPr/>
                </a:tc>
                <a:tc>
                  <a:txBody>
                    <a:bodyPr/>
                    <a:lstStyle/>
                    <a:p>
                      <a:r>
                        <a:rPr lang="en-GB" sz="1100"/>
                        <a:t>Location</a:t>
                      </a:r>
                    </a:p>
                  </a:txBody>
                  <a:tcPr/>
                </a:tc>
                <a:tc>
                  <a:txBody>
                    <a:bodyPr/>
                    <a:lstStyle/>
                    <a:p>
                      <a:r>
                        <a:rPr lang="en-GB" sz="1100" dirty="0"/>
                        <a:t>Type of Provision</a:t>
                      </a:r>
                    </a:p>
                  </a:txBody>
                  <a:tcPr/>
                </a:tc>
                <a:extLst>
                  <a:ext uri="{0D108BD9-81ED-4DB2-BD59-A6C34878D82A}">
                    <a16:rowId xmlns:a16="http://schemas.microsoft.com/office/drawing/2014/main" val="3251926804"/>
                  </a:ext>
                </a:extLst>
              </a:tr>
              <a:tr h="515257">
                <a:tc>
                  <a:txBody>
                    <a:bodyPr/>
                    <a:lstStyle/>
                    <a:p>
                      <a:r>
                        <a:rPr lang="en-GB" sz="1100"/>
                        <a:t>The University of Reading</a:t>
                      </a:r>
                    </a:p>
                  </a:txBody>
                  <a:tcPr/>
                </a:tc>
                <a:tc>
                  <a:txBody>
                    <a:bodyPr/>
                    <a:lstStyle/>
                    <a:p>
                      <a:r>
                        <a:rPr lang="en-GB" sz="1100"/>
                        <a:t>Reading</a:t>
                      </a:r>
                    </a:p>
                  </a:txBody>
                  <a:tcPr/>
                </a:tc>
                <a:tc>
                  <a:txBody>
                    <a:bodyPr/>
                    <a:lstStyle/>
                    <a:p>
                      <a:r>
                        <a:rPr lang="en-GB" sz="1100"/>
                        <a:t>Ranked 12th in the UK (Guardian) for Education. BA Education Studies, BA Child Development &amp; Learning, OPGCE/QTS, Masters &amp; Doctoral Programmes.</a:t>
                      </a:r>
                    </a:p>
                  </a:txBody>
                  <a:tcPr/>
                </a:tc>
                <a:extLst>
                  <a:ext uri="{0D108BD9-81ED-4DB2-BD59-A6C34878D82A}">
                    <a16:rowId xmlns:a16="http://schemas.microsoft.com/office/drawing/2014/main" val="3028677182"/>
                  </a:ext>
                </a:extLst>
              </a:tr>
              <a:tr h="371465">
                <a:tc>
                  <a:txBody>
                    <a:bodyPr/>
                    <a:lstStyle/>
                    <a:p>
                      <a:r>
                        <a:rPr lang="en-GB" sz="1100"/>
                        <a:t>Newbury College</a:t>
                      </a:r>
                    </a:p>
                  </a:txBody>
                  <a:tcPr/>
                </a:tc>
                <a:tc>
                  <a:txBody>
                    <a:bodyPr/>
                    <a:lstStyle/>
                    <a:p>
                      <a:r>
                        <a:rPr lang="en-GB" sz="1100"/>
                        <a:t>Newbury</a:t>
                      </a:r>
                    </a:p>
                  </a:txBody>
                  <a:tcPr/>
                </a:tc>
                <a:tc>
                  <a:txBody>
                    <a:bodyPr/>
                    <a:lstStyle/>
                    <a:p>
                      <a:pPr lvl="0" algn="l">
                        <a:lnSpc>
                          <a:spcPct val="100000"/>
                        </a:lnSpc>
                        <a:spcBef>
                          <a:spcPts val="0"/>
                        </a:spcBef>
                        <a:spcAft>
                          <a:spcPts val="0"/>
                        </a:spcAft>
                        <a:buNone/>
                      </a:pPr>
                      <a:r>
                        <a:rPr lang="en-GB" sz="1100" b="0" i="0" u="none" strike="noStrike" noProof="0">
                          <a:latin typeface="Calibri"/>
                        </a:rPr>
                        <a:t>L4 Certificate in Education &amp; Training and L4 / L5 Foundation Degree in Children's Development &amp; Learning.</a:t>
                      </a:r>
                    </a:p>
                  </a:txBody>
                  <a:tcPr/>
                </a:tc>
                <a:extLst>
                  <a:ext uri="{0D108BD9-81ED-4DB2-BD59-A6C34878D82A}">
                    <a16:rowId xmlns:a16="http://schemas.microsoft.com/office/drawing/2014/main" val="1796626706"/>
                  </a:ext>
                </a:extLst>
              </a:tr>
              <a:tr h="371465">
                <a:tc>
                  <a:txBody>
                    <a:bodyPr/>
                    <a:lstStyle/>
                    <a:p>
                      <a:r>
                        <a:rPr lang="en-GB" sz="1100"/>
                        <a:t>Bracknell College</a:t>
                      </a:r>
                    </a:p>
                  </a:txBody>
                  <a:tcPr/>
                </a:tc>
                <a:tc>
                  <a:txBody>
                    <a:bodyPr/>
                    <a:lstStyle/>
                    <a:p>
                      <a:r>
                        <a:rPr lang="en-GB" sz="1100"/>
                        <a:t>Bracknell</a:t>
                      </a:r>
                    </a:p>
                  </a:txBody>
                  <a:tcPr/>
                </a:tc>
                <a:tc>
                  <a:txBody>
                    <a:bodyPr/>
                    <a:lstStyle/>
                    <a:p>
                      <a:pPr lvl="0" algn="l">
                        <a:lnSpc>
                          <a:spcPct val="100000"/>
                        </a:lnSpc>
                        <a:spcBef>
                          <a:spcPts val="0"/>
                        </a:spcBef>
                        <a:spcAft>
                          <a:spcPts val="0"/>
                        </a:spcAft>
                        <a:buNone/>
                      </a:pPr>
                      <a:r>
                        <a:rPr lang="en-GB" sz="1100" b="0" i="0" u="none" strike="noStrike" noProof="0">
                          <a:latin typeface="Calibri"/>
                        </a:rPr>
                        <a:t>3 Awards (to L3) in Education &amp; Training.</a:t>
                      </a:r>
                    </a:p>
                    <a:p>
                      <a:pPr lvl="0">
                        <a:buNone/>
                      </a:pPr>
                      <a:endParaRPr lang="en-GB" sz="1100"/>
                    </a:p>
                  </a:txBody>
                  <a:tcPr/>
                </a:tc>
                <a:extLst>
                  <a:ext uri="{0D108BD9-81ED-4DB2-BD59-A6C34878D82A}">
                    <a16:rowId xmlns:a16="http://schemas.microsoft.com/office/drawing/2014/main" val="537123207"/>
                  </a:ext>
                </a:extLst>
              </a:tr>
              <a:tr h="371465">
                <a:tc>
                  <a:txBody>
                    <a:bodyPr/>
                    <a:lstStyle/>
                    <a:p>
                      <a:r>
                        <a:rPr lang="en-GB" sz="1100" dirty="0"/>
                        <a:t>Windsor Forest Colleges Group</a:t>
                      </a:r>
                    </a:p>
                  </a:txBody>
                  <a:tcPr/>
                </a:tc>
                <a:tc>
                  <a:txBody>
                    <a:bodyPr/>
                    <a:lstStyle/>
                    <a:p>
                      <a:r>
                        <a:rPr lang="en-GB" sz="1100"/>
                        <a:t>Windsor &amp; Langley</a:t>
                      </a:r>
                    </a:p>
                  </a:txBody>
                  <a:tcPr/>
                </a:tc>
                <a:tc>
                  <a:txBody>
                    <a:bodyPr/>
                    <a:lstStyle/>
                    <a:p>
                      <a:r>
                        <a:rPr lang="en-GB" sz="1100" dirty="0"/>
                        <a:t>Diploma in Supporting teaching &amp; learning in schools (L3)</a:t>
                      </a:r>
                    </a:p>
                  </a:txBody>
                  <a:tcPr/>
                </a:tc>
                <a:extLst>
                  <a:ext uri="{0D108BD9-81ED-4DB2-BD59-A6C34878D82A}">
                    <a16:rowId xmlns:a16="http://schemas.microsoft.com/office/drawing/2014/main" val="169803705"/>
                  </a:ext>
                </a:extLst>
              </a:tr>
            </a:tbl>
          </a:graphicData>
        </a:graphic>
      </p:graphicFrame>
      <p:sp>
        <p:nvSpPr>
          <p:cNvPr id="20" name="Rectangle 19">
            <a:extLst>
              <a:ext uri="{FF2B5EF4-FFF2-40B4-BE49-F238E27FC236}">
                <a16:creationId xmlns:a16="http://schemas.microsoft.com/office/drawing/2014/main" id="{CF882005-5292-4722-BB3C-AF0641290656}"/>
              </a:ext>
            </a:extLst>
          </p:cNvPr>
          <p:cNvSpPr/>
          <p:nvPr/>
        </p:nvSpPr>
        <p:spPr>
          <a:xfrm>
            <a:off x="6142382" y="3908839"/>
            <a:ext cx="5980792" cy="53411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ea typeface="+mn-lt"/>
                <a:cs typeface="+mn-lt"/>
              </a:rPr>
              <a:t>National skills shortages (Tier 2 Shortage Occupation List)</a:t>
            </a:r>
          </a:p>
          <a:p>
            <a:pPr algn="ctr"/>
            <a:r>
              <a:rPr lang="en-GB" sz="1200" b="1" dirty="0">
                <a:ea typeface="+mn-lt"/>
                <a:cs typeface="+mn-lt"/>
              </a:rPr>
              <a:t>Secondary </a:t>
            </a:r>
            <a:r>
              <a:rPr lang="en-GB" sz="1200" b="1" dirty="0" err="1">
                <a:ea typeface="+mn-lt"/>
                <a:cs typeface="+mn-lt"/>
              </a:rPr>
              <a:t>Teahcers</a:t>
            </a:r>
            <a:r>
              <a:rPr lang="en-GB" sz="1200" b="1" dirty="0">
                <a:ea typeface="+mn-lt"/>
                <a:cs typeface="+mn-lt"/>
              </a:rPr>
              <a:t>: Maths, Physics, Science (</a:t>
            </a:r>
            <a:r>
              <a:rPr lang="en-GB" sz="1200" b="1" dirty="0" err="1">
                <a:ea typeface="+mn-lt"/>
                <a:cs typeface="+mn-lt"/>
              </a:rPr>
              <a:t>inc.</a:t>
            </a:r>
            <a:r>
              <a:rPr lang="en-GB" sz="1200" b="1" dirty="0">
                <a:ea typeface="+mn-lt"/>
                <a:cs typeface="+mn-lt"/>
              </a:rPr>
              <a:t> Physics element), Computer Science &amp; Mandarin</a:t>
            </a:r>
          </a:p>
        </p:txBody>
      </p:sp>
      <p:cxnSp>
        <p:nvCxnSpPr>
          <p:cNvPr id="38" name="Straight Arrow Connector 37">
            <a:extLst>
              <a:ext uri="{FF2B5EF4-FFF2-40B4-BE49-F238E27FC236}">
                <a16:creationId xmlns:a16="http://schemas.microsoft.com/office/drawing/2014/main" id="{297E157F-C7F0-460C-8E13-1BE07BB31749}"/>
              </a:ext>
            </a:extLst>
          </p:cNvPr>
          <p:cNvCxnSpPr>
            <a:cxnSpLocks/>
            <a:stCxn id="28" idx="1"/>
          </p:cNvCxnSpPr>
          <p:nvPr/>
        </p:nvCxnSpPr>
        <p:spPr>
          <a:xfrm flipH="1" flipV="1">
            <a:off x="9515476" y="3085745"/>
            <a:ext cx="597175" cy="812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331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85182F72A007408CD12C9A591952E8" ma:contentTypeVersion="12" ma:contentTypeDescription="Create a new document." ma:contentTypeScope="" ma:versionID="ed8197c59a2c85a7b8dc84226bc80eb7">
  <xsd:schema xmlns:xsd="http://www.w3.org/2001/XMLSchema" xmlns:xs="http://www.w3.org/2001/XMLSchema" xmlns:p="http://schemas.microsoft.com/office/2006/metadata/properties" xmlns:ns2="887f3627-3362-4f0e-99fd-589162ca1cd8" xmlns:ns3="df15de35-5208-4006-b31e-64c99b3e6042" targetNamespace="http://schemas.microsoft.com/office/2006/metadata/properties" ma:root="true" ma:fieldsID="aebb1858ea81fbe661747a186e813422" ns2:_="" ns3:_="">
    <xsd:import namespace="887f3627-3362-4f0e-99fd-589162ca1cd8"/>
    <xsd:import namespace="df15de35-5208-4006-b31e-64c99b3e604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7f3627-3362-4f0e-99fd-589162ca1c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f15de35-5208-4006-b31e-64c99b3e604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1BF2DE8-E365-4E5B-B26B-18A54B758018}">
  <ds:schemaRefs>
    <ds:schemaRef ds:uri="http://schemas.microsoft.com/sharepoint/v3/contenttype/forms"/>
  </ds:schemaRefs>
</ds:datastoreItem>
</file>

<file path=customXml/itemProps2.xml><?xml version="1.0" encoding="utf-8"?>
<ds:datastoreItem xmlns:ds="http://schemas.openxmlformats.org/officeDocument/2006/customXml" ds:itemID="{0D8DF732-3747-4070-97DC-8367BE87A6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7f3627-3362-4f0e-99fd-589162ca1cd8"/>
    <ds:schemaRef ds:uri="df15de35-5208-4006-b31e-64c99b3e60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43590C-1C0E-4473-BEB3-C3DF861298F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TotalTime>
  <Words>451</Words>
  <Application>Microsoft Office PowerPoint</Application>
  <PresentationFormat>Widescreen</PresentationFormat>
  <Paragraphs>51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carolineperkins19@hotmail.co.uk</dc:creator>
  <cp:lastModifiedBy>Dexter Levick</cp:lastModifiedBy>
  <cp:revision>1</cp:revision>
  <dcterms:created xsi:type="dcterms:W3CDTF">2017-12-14T11:33:52Z</dcterms:created>
  <dcterms:modified xsi:type="dcterms:W3CDTF">2021-03-18T15:46:13Z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0x010100D985182F72A007408CD12C9A591952E8</vt:lpwstr>
  </property>
</Properties>
</file>