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opland" userId="2f3ca46d-6336-4813-b671-c562fb38e036" providerId="ADAL" clId="{1E88A32C-1A2C-41E7-AE31-3E74C3E12A88}"/>
    <pc:docChg chg="undo custSel modSld">
      <pc:chgData name="James Copland" userId="2f3ca46d-6336-4813-b671-c562fb38e036" providerId="ADAL" clId="{1E88A32C-1A2C-41E7-AE31-3E74C3E12A88}" dt="2020-04-24T18:05:33.060" v="424" actId="6549"/>
      <pc:docMkLst>
        <pc:docMk/>
      </pc:docMkLst>
      <pc:sldChg chg="addSp delSp modSp mod">
        <pc:chgData name="James Copland" userId="2f3ca46d-6336-4813-b671-c562fb38e036" providerId="ADAL" clId="{1E88A32C-1A2C-41E7-AE31-3E74C3E12A88}" dt="2020-04-24T15:32:44.131" v="215" actId="20577"/>
        <pc:sldMkLst>
          <pc:docMk/>
          <pc:sldMk cId="1219331934" sldId="256"/>
        </pc:sldMkLst>
        <pc:spChg chg="add del">
          <ac:chgData name="James Copland" userId="2f3ca46d-6336-4813-b671-c562fb38e036" providerId="ADAL" clId="{1E88A32C-1A2C-41E7-AE31-3E74C3E12A88}" dt="2020-04-24T15:27:53.738" v="158"/>
          <ac:spMkLst>
            <pc:docMk/>
            <pc:sldMk cId="1219331934" sldId="256"/>
            <ac:spMk id="2" creationId="{2B6B24E3-DF98-4DC9-90F1-C0F20BD82B3D}"/>
          </ac:spMkLst>
        </pc:spChg>
        <pc:spChg chg="mod">
          <ac:chgData name="James Copland" userId="2f3ca46d-6336-4813-b671-c562fb38e036" providerId="ADAL" clId="{1E88A32C-1A2C-41E7-AE31-3E74C3E12A88}" dt="2020-04-24T15:24:35.298" v="132" actId="14100"/>
          <ac:spMkLst>
            <pc:docMk/>
            <pc:sldMk cId="1219331934" sldId="256"/>
            <ac:spMk id="4" creationId="{852F7515-1BFA-4CC2-9169-B9F5086404C7}"/>
          </ac:spMkLst>
        </pc:spChg>
        <pc:spChg chg="mod">
          <ac:chgData name="James Copland" userId="2f3ca46d-6336-4813-b671-c562fb38e036" providerId="ADAL" clId="{1E88A32C-1A2C-41E7-AE31-3E74C3E12A88}" dt="2020-04-24T14:26:33.717" v="99" actId="6549"/>
          <ac:spMkLst>
            <pc:docMk/>
            <pc:sldMk cId="1219331934" sldId="256"/>
            <ac:spMk id="5" creationId="{48101C23-6BB2-4D85-8789-773824EC47D3}"/>
          </ac:spMkLst>
        </pc:spChg>
        <pc:spChg chg="mod">
          <ac:chgData name="James Copland" userId="2f3ca46d-6336-4813-b671-c562fb38e036" providerId="ADAL" clId="{1E88A32C-1A2C-41E7-AE31-3E74C3E12A88}" dt="2020-04-24T15:31:08.331" v="202" actId="14100"/>
          <ac:spMkLst>
            <pc:docMk/>
            <pc:sldMk cId="1219331934" sldId="256"/>
            <ac:spMk id="17" creationId="{7026DB64-7275-4A3C-BA03-4AC96DB59A34}"/>
          </ac:spMkLst>
        </pc:spChg>
        <pc:spChg chg="add del mod">
          <ac:chgData name="James Copland" userId="2f3ca46d-6336-4813-b671-c562fb38e036" providerId="ADAL" clId="{1E88A32C-1A2C-41E7-AE31-3E74C3E12A88}" dt="2020-04-24T15:31:00.201" v="200" actId="478"/>
          <ac:spMkLst>
            <pc:docMk/>
            <pc:sldMk cId="1219331934" sldId="256"/>
            <ac:spMk id="24" creationId="{957D2414-4D19-4085-8DC5-3F063F9B9DD0}"/>
          </ac:spMkLst>
        </pc:spChg>
        <pc:spChg chg="add mod">
          <ac:chgData name="James Copland" userId="2f3ca46d-6336-4813-b671-c562fb38e036" providerId="ADAL" clId="{1E88A32C-1A2C-41E7-AE31-3E74C3E12A88}" dt="2020-04-24T15:30:52.625" v="199" actId="1076"/>
          <ac:spMkLst>
            <pc:docMk/>
            <pc:sldMk cId="1219331934" sldId="256"/>
            <ac:spMk id="25" creationId="{4ACE0E1E-D558-427E-B931-D904B2075981}"/>
          </ac:spMkLst>
        </pc:spChg>
        <pc:spChg chg="mod">
          <ac:chgData name="James Copland" userId="2f3ca46d-6336-4813-b671-c562fb38e036" providerId="ADAL" clId="{1E88A32C-1A2C-41E7-AE31-3E74C3E12A88}" dt="2020-04-24T14:26:05.950" v="87" actId="20577"/>
          <ac:spMkLst>
            <pc:docMk/>
            <pc:sldMk cId="1219331934" sldId="256"/>
            <ac:spMk id="26" creationId="{C0646F35-FFE3-4013-94EC-3377EA132994}"/>
          </ac:spMkLst>
        </pc:spChg>
        <pc:spChg chg="add mod">
          <ac:chgData name="James Copland" userId="2f3ca46d-6336-4813-b671-c562fb38e036" providerId="ADAL" clId="{1E88A32C-1A2C-41E7-AE31-3E74C3E12A88}" dt="2020-04-24T15:30:38.559" v="197" actId="1076"/>
          <ac:spMkLst>
            <pc:docMk/>
            <pc:sldMk cId="1219331934" sldId="256"/>
            <ac:spMk id="27" creationId="{BC97BF75-4428-445B-81CA-62A22A34A868}"/>
          </ac:spMkLst>
        </pc:spChg>
        <pc:spChg chg="mod">
          <ac:chgData name="James Copland" userId="2f3ca46d-6336-4813-b671-c562fb38e036" providerId="ADAL" clId="{1E88A32C-1A2C-41E7-AE31-3E74C3E12A88}" dt="2020-04-24T14:26:45.150" v="103" actId="6549"/>
          <ac:spMkLst>
            <pc:docMk/>
            <pc:sldMk cId="1219331934" sldId="256"/>
            <ac:spMk id="28" creationId="{060709AB-8F45-4A00-912D-8FFE936DA56B}"/>
          </ac:spMkLst>
        </pc:spChg>
        <pc:spChg chg="mod">
          <ac:chgData name="James Copland" userId="2f3ca46d-6336-4813-b671-c562fb38e036" providerId="ADAL" clId="{1E88A32C-1A2C-41E7-AE31-3E74C3E12A88}" dt="2020-04-24T15:31:32.192" v="206" actId="14100"/>
          <ac:spMkLst>
            <pc:docMk/>
            <pc:sldMk cId="1219331934" sldId="256"/>
            <ac:spMk id="30" creationId="{89A71347-D849-4B44-ACCA-FA49C02138F4}"/>
          </ac:spMkLst>
        </pc:spChg>
        <pc:spChg chg="mod">
          <ac:chgData name="James Copland" userId="2f3ca46d-6336-4813-b671-c562fb38e036" providerId="ADAL" clId="{1E88A32C-1A2C-41E7-AE31-3E74C3E12A88}" dt="2020-04-24T14:26:21.857" v="93" actId="6549"/>
          <ac:spMkLst>
            <pc:docMk/>
            <pc:sldMk cId="1219331934" sldId="256"/>
            <ac:spMk id="32" creationId="{D4B5237D-DFBA-4F31-8569-4A526E3848B6}"/>
          </ac:spMkLst>
        </pc:spChg>
        <pc:spChg chg="mod">
          <ac:chgData name="James Copland" userId="2f3ca46d-6336-4813-b671-c562fb38e036" providerId="ADAL" clId="{1E88A32C-1A2C-41E7-AE31-3E74C3E12A88}" dt="2020-04-24T14:28:07.517" v="117" actId="6549"/>
          <ac:spMkLst>
            <pc:docMk/>
            <pc:sldMk cId="1219331934" sldId="256"/>
            <ac:spMk id="35" creationId="{0D3ECCA0-A56E-4FE0-A8E8-DEED24D375D7}"/>
          </ac:spMkLst>
        </pc:spChg>
        <pc:spChg chg="mod">
          <ac:chgData name="James Copland" userId="2f3ca46d-6336-4813-b671-c562fb38e036" providerId="ADAL" clId="{1E88A32C-1A2C-41E7-AE31-3E74C3E12A88}" dt="2020-04-24T14:27:29.073" v="113" actId="6549"/>
          <ac:spMkLst>
            <pc:docMk/>
            <pc:sldMk cId="1219331934" sldId="256"/>
            <ac:spMk id="40" creationId="{C667F720-82C8-4CCF-9685-70F6ED17324D}"/>
          </ac:spMkLst>
        </pc:spChg>
        <pc:spChg chg="mod">
          <ac:chgData name="James Copland" userId="2f3ca46d-6336-4813-b671-c562fb38e036" providerId="ADAL" clId="{1E88A32C-1A2C-41E7-AE31-3E74C3E12A88}" dt="2020-04-24T15:31:43.624" v="209" actId="14100"/>
          <ac:spMkLst>
            <pc:docMk/>
            <pc:sldMk cId="1219331934" sldId="256"/>
            <ac:spMk id="43" creationId="{5C2AAB62-3215-4F98-9266-C537D1FB15BA}"/>
          </ac:spMkLst>
        </pc:spChg>
        <pc:graphicFrameChg chg="modGraphic">
          <ac:chgData name="James Copland" userId="2f3ca46d-6336-4813-b671-c562fb38e036" providerId="ADAL" clId="{1E88A32C-1A2C-41E7-AE31-3E74C3E12A88}" dt="2020-04-24T15:32:44.131" v="215" actId="20577"/>
          <ac:graphicFrameMkLst>
            <pc:docMk/>
            <pc:sldMk cId="1219331934" sldId="256"/>
            <ac:graphicFrameMk id="10" creationId="{5F919B20-4FCC-4B95-AE91-BFEE8457645C}"/>
          </ac:graphicFrameMkLst>
        </pc:graphicFrameChg>
        <pc:graphicFrameChg chg="add mod">
          <ac:chgData name="James Copland" userId="2f3ca46d-6336-4813-b671-c562fb38e036" providerId="ADAL" clId="{1E88A32C-1A2C-41E7-AE31-3E74C3E12A88}" dt="2020-04-24T15:29:35.943" v="183" actId="14100"/>
          <ac:graphicFrameMkLst>
            <pc:docMk/>
            <pc:sldMk cId="1219331934" sldId="256"/>
            <ac:graphicFrameMk id="23" creationId="{D75EB983-5882-4A3E-BD8B-AFFE6605B1D1}"/>
          </ac:graphicFrameMkLst>
        </pc:graphicFrameChg>
        <pc:graphicFrameChg chg="del">
          <ac:chgData name="James Copland" userId="2f3ca46d-6336-4813-b671-c562fb38e036" providerId="ADAL" clId="{1E88A32C-1A2C-41E7-AE31-3E74C3E12A88}" dt="2020-04-24T15:16:50.188" v="124" actId="478"/>
          <ac:graphicFrameMkLst>
            <pc:docMk/>
            <pc:sldMk cId="1219331934" sldId="256"/>
            <ac:graphicFrameMk id="31" creationId="{F41121DC-62D7-42D7-AF3B-CE1C1798E943}"/>
          </ac:graphicFrameMkLst>
        </pc:graphicFrameChg>
      </pc:sldChg>
      <pc:sldChg chg="addSp delSp modSp mod">
        <pc:chgData name="James Copland" userId="2f3ca46d-6336-4813-b671-c562fb38e036" providerId="ADAL" clId="{1E88A32C-1A2C-41E7-AE31-3E74C3E12A88}" dt="2020-04-24T18:05:33.060" v="424" actId="6549"/>
        <pc:sldMkLst>
          <pc:docMk/>
          <pc:sldMk cId="2790927657" sldId="257"/>
        </pc:sldMkLst>
        <pc:spChg chg="mod">
          <ac:chgData name="James Copland" userId="2f3ca46d-6336-4813-b671-c562fb38e036" providerId="ADAL" clId="{1E88A32C-1A2C-41E7-AE31-3E74C3E12A88}" dt="2020-04-24T15:34:02.704" v="229" actId="14100"/>
          <ac:spMkLst>
            <pc:docMk/>
            <pc:sldMk cId="2790927657" sldId="257"/>
            <ac:spMk id="6" creationId="{E9D6D841-CD0F-40FF-B79E-1C7D32D83E58}"/>
          </ac:spMkLst>
        </pc:spChg>
        <pc:spChg chg="del">
          <ac:chgData name="James Copland" userId="2f3ca46d-6336-4813-b671-c562fb38e036" providerId="ADAL" clId="{1E88A32C-1A2C-41E7-AE31-3E74C3E12A88}" dt="2020-04-24T15:33:02.665" v="217" actId="478"/>
          <ac:spMkLst>
            <pc:docMk/>
            <pc:sldMk cId="2790927657" sldId="257"/>
            <ac:spMk id="17" creationId="{EFE4AA5D-EB3F-4CB7-A164-9CAAE89925FD}"/>
          </ac:spMkLst>
        </pc:spChg>
        <pc:spChg chg="add mod">
          <ac:chgData name="James Copland" userId="2f3ca46d-6336-4813-b671-c562fb38e036" providerId="ADAL" clId="{1E88A32C-1A2C-41E7-AE31-3E74C3E12A88}" dt="2020-04-24T18:05:33.060" v="424" actId="6549"/>
          <ac:spMkLst>
            <pc:docMk/>
            <pc:sldMk cId="2790927657" sldId="257"/>
            <ac:spMk id="26" creationId="{243AE50F-DA9B-4269-9E36-B544F94B0CAB}"/>
          </ac:spMkLst>
        </pc:spChg>
        <pc:spChg chg="mod">
          <ac:chgData name="James Copland" userId="2f3ca46d-6336-4813-b671-c562fb38e036" providerId="ADAL" clId="{1E88A32C-1A2C-41E7-AE31-3E74C3E12A88}" dt="2020-04-24T15:34:28.972" v="236" actId="1076"/>
          <ac:spMkLst>
            <pc:docMk/>
            <pc:sldMk cId="2790927657" sldId="257"/>
            <ac:spMk id="29" creationId="{58E0F075-9930-45BA-8CF3-8AB9A730C7A2}"/>
          </ac:spMkLst>
        </pc:spChg>
        <pc:graphicFrameChg chg="del">
          <ac:chgData name="James Copland" userId="2f3ca46d-6336-4813-b671-c562fb38e036" providerId="ADAL" clId="{1E88A32C-1A2C-41E7-AE31-3E74C3E12A88}" dt="2020-04-24T15:32:59.599" v="216" actId="478"/>
          <ac:graphicFrameMkLst>
            <pc:docMk/>
            <pc:sldMk cId="2790927657" sldId="257"/>
            <ac:graphicFrameMk id="30" creationId="{659561D1-A40D-412B-9045-98E8C2296A18}"/>
          </ac:graphicFrameMkLst>
        </pc:graphicFrameChg>
      </pc:sldChg>
    </pc:docChg>
  </pc:docChgLst>
  <pc:docChgLst>
    <pc:chgData name="Dexter Levick" userId="cfead303-d38c-40a9-9e05-c9b454a5ec9d" providerId="ADAL" clId="{4C79AE72-5482-4E46-89B2-668517E0B892}"/>
    <pc:docChg chg="modSld">
      <pc:chgData name="Dexter Levick" userId="cfead303-d38c-40a9-9e05-c9b454a5ec9d" providerId="ADAL" clId="{4C79AE72-5482-4E46-89B2-668517E0B892}" dt="2021-03-18T16:09:44.807" v="29" actId="20577"/>
      <pc:docMkLst>
        <pc:docMk/>
      </pc:docMkLst>
      <pc:sldChg chg="modSp mod">
        <pc:chgData name="Dexter Levick" userId="cfead303-d38c-40a9-9e05-c9b454a5ec9d" providerId="ADAL" clId="{4C79AE72-5482-4E46-89B2-668517E0B892}" dt="2021-03-18T16:09:44.807" v="29" actId="20577"/>
        <pc:sldMkLst>
          <pc:docMk/>
          <pc:sldMk cId="2790927657" sldId="257"/>
        </pc:sldMkLst>
        <pc:spChg chg="mod">
          <ac:chgData name="Dexter Levick" userId="cfead303-d38c-40a9-9e05-c9b454a5ec9d" providerId="ADAL" clId="{4C79AE72-5482-4E46-89B2-668517E0B892}" dt="2021-03-18T16:09:44.807" v="29" actId="20577"/>
          <ac:spMkLst>
            <pc:docMk/>
            <pc:sldMk cId="2790927657" sldId="257"/>
            <ac:spMk id="26" creationId="{243AE50F-DA9B-4269-9E36-B544F94B0CAB}"/>
          </ac:spMkLst>
        </pc:spChg>
      </pc:sldChg>
    </pc:docChg>
  </pc:docChgLst>
  <pc:docChgLst>
    <pc:chgData name="Belinda Johnson" userId="S::belinda@thamesvalleyberkshire.co.uk::32537d3c-2891-4fed-9ca9-0c3f93508e28" providerId="AD" clId="Web-{AA9BE708-37C7-3AA6-9F8C-BD674D267544}"/>
    <pc:docChg chg="modSld">
      <pc:chgData name="Belinda Johnson" userId="S::belinda@thamesvalleyberkshire.co.uk::32537d3c-2891-4fed-9ca9-0c3f93508e28" providerId="AD" clId="Web-{AA9BE708-37C7-3AA6-9F8C-BD674D267544}" dt="2020-04-27T16:46:02.100" v="173" actId="14100"/>
      <pc:docMkLst>
        <pc:docMk/>
      </pc:docMkLst>
      <pc:sldChg chg="addSp delSp modSp">
        <pc:chgData name="Belinda Johnson" userId="S::belinda@thamesvalleyberkshire.co.uk::32537d3c-2891-4fed-9ca9-0c3f93508e28" providerId="AD" clId="Web-{AA9BE708-37C7-3AA6-9F8C-BD674D267544}" dt="2020-04-27T16:45:36.287" v="172"/>
        <pc:sldMkLst>
          <pc:docMk/>
          <pc:sldMk cId="1219331934" sldId="256"/>
        </pc:sldMkLst>
        <pc:spChg chg="mod">
          <ac:chgData name="Belinda Johnson" userId="S::belinda@thamesvalleyberkshire.co.uk::32537d3c-2891-4fed-9ca9-0c3f93508e28" providerId="AD" clId="Web-{AA9BE708-37C7-3AA6-9F8C-BD674D267544}" dt="2020-04-27T16:44:27.193" v="149" actId="14100"/>
          <ac:spMkLst>
            <pc:docMk/>
            <pc:sldMk cId="1219331934" sldId="256"/>
            <ac:spMk id="17" creationId="{7026DB64-7275-4A3C-BA03-4AC96DB59A34}"/>
          </ac:spMkLst>
        </pc:spChg>
        <pc:spChg chg="add del mod">
          <ac:chgData name="Belinda Johnson" userId="S::belinda@thamesvalleyberkshire.co.uk::32537d3c-2891-4fed-9ca9-0c3f93508e28" providerId="AD" clId="Web-{AA9BE708-37C7-3AA6-9F8C-BD674D267544}" dt="2020-04-27T16:45:10.115" v="156" actId="20577"/>
          <ac:spMkLst>
            <pc:docMk/>
            <pc:sldMk cId="1219331934" sldId="256"/>
            <ac:spMk id="30" creationId="{89A71347-D849-4B44-ACCA-FA49C02138F4}"/>
          </ac:spMkLst>
        </pc:spChg>
        <pc:spChg chg="mod">
          <ac:chgData name="Belinda Johnson" userId="S::belinda@thamesvalleyberkshire.co.uk::32537d3c-2891-4fed-9ca9-0c3f93508e28" providerId="AD" clId="Web-{AA9BE708-37C7-3AA6-9F8C-BD674D267544}" dt="2020-04-27T16:37:24.442" v="86" actId="20577"/>
          <ac:spMkLst>
            <pc:docMk/>
            <pc:sldMk cId="1219331934" sldId="256"/>
            <ac:spMk id="43" creationId="{5C2AAB62-3215-4F98-9266-C537D1FB15BA}"/>
          </ac:spMkLst>
        </pc:spChg>
        <pc:graphicFrameChg chg="mod modGraphic">
          <ac:chgData name="Belinda Johnson" userId="S::belinda@thamesvalleyberkshire.co.uk::32537d3c-2891-4fed-9ca9-0c3f93508e28" providerId="AD" clId="Web-{AA9BE708-37C7-3AA6-9F8C-BD674D267544}" dt="2020-04-27T16:45:36.287" v="172"/>
          <ac:graphicFrameMkLst>
            <pc:docMk/>
            <pc:sldMk cId="1219331934" sldId="256"/>
            <ac:graphicFrameMk id="10" creationId="{5F919B20-4FCC-4B95-AE91-BFEE8457645C}"/>
          </ac:graphicFrameMkLst>
        </pc:graphicFrameChg>
      </pc:sldChg>
      <pc:sldChg chg="modSp">
        <pc:chgData name="Belinda Johnson" userId="S::belinda@thamesvalleyberkshire.co.uk::32537d3c-2891-4fed-9ca9-0c3f93508e28" providerId="AD" clId="Web-{AA9BE708-37C7-3AA6-9F8C-BD674D267544}" dt="2020-04-27T16:46:02.100" v="173" actId="14100"/>
        <pc:sldMkLst>
          <pc:docMk/>
          <pc:sldMk cId="2790927657" sldId="257"/>
        </pc:sldMkLst>
        <pc:spChg chg="mod">
          <ac:chgData name="Belinda Johnson" userId="S::belinda@thamesvalleyberkshire.co.uk::32537d3c-2891-4fed-9ca9-0c3f93508e28" providerId="AD" clId="Web-{AA9BE708-37C7-3AA6-9F8C-BD674D267544}" dt="2020-04-27T16:46:02.100" v="173" actId="14100"/>
          <ac:spMkLst>
            <pc:docMk/>
            <pc:sldMk cId="2790927657" sldId="257"/>
            <ac:spMk id="29" creationId="{58E0F075-9930-45BA-8CF3-8AB9A730C7A2}"/>
          </ac:spMkLst>
        </pc:spChg>
        <pc:graphicFrameChg chg="mod modGraphic">
          <ac:chgData name="Belinda Johnson" userId="S::belinda@thamesvalleyberkshire.co.uk::32537d3c-2891-4fed-9ca9-0c3f93508e28" providerId="AD" clId="Web-{AA9BE708-37C7-3AA6-9F8C-BD674D267544}" dt="2020-04-27T16:28:06.052" v="73"/>
          <ac:graphicFrameMkLst>
            <pc:docMk/>
            <pc:sldMk cId="2790927657" sldId="257"/>
            <ac:graphicFrameMk id="23" creationId="{DF8A3BB2-97D9-452E-B05C-5B06A2DAC495}"/>
          </ac:graphicFrameMkLst>
        </pc:graphicFrameChg>
      </pc:sldChg>
    </pc:docChg>
  </pc:docChgLst>
  <pc:docChgLst>
    <pc:chgData name="James Copland" userId="2f3ca46d-6336-4813-b671-c562fb38e036" providerId="ADAL" clId="{4F5ABBC4-32B7-445C-8627-90C0A9F750A5}"/>
    <pc:docChg chg="undo custSel modSld">
      <pc:chgData name="James Copland" userId="2f3ca46d-6336-4813-b671-c562fb38e036" providerId="ADAL" clId="{4F5ABBC4-32B7-445C-8627-90C0A9F750A5}" dt="2020-04-27T17:26:56.612" v="22" actId="14100"/>
      <pc:docMkLst>
        <pc:docMk/>
      </pc:docMkLst>
      <pc:sldChg chg="modSp mod">
        <pc:chgData name="James Copland" userId="2f3ca46d-6336-4813-b671-c562fb38e036" providerId="ADAL" clId="{4F5ABBC4-32B7-445C-8627-90C0A9F750A5}" dt="2020-04-27T17:26:56.612" v="22" actId="14100"/>
        <pc:sldMkLst>
          <pc:docMk/>
          <pc:sldMk cId="1219331934" sldId="256"/>
        </pc:sldMkLst>
        <pc:spChg chg="mod">
          <ac:chgData name="James Copland" userId="2f3ca46d-6336-4813-b671-c562fb38e036" providerId="ADAL" clId="{4F5ABBC4-32B7-445C-8627-90C0A9F750A5}" dt="2020-04-27T17:26:12.753" v="16" actId="20577"/>
          <ac:spMkLst>
            <pc:docMk/>
            <pc:sldMk cId="1219331934" sldId="256"/>
            <ac:spMk id="17" creationId="{7026DB64-7275-4A3C-BA03-4AC96DB59A34}"/>
          </ac:spMkLst>
        </pc:spChg>
        <pc:spChg chg="mod">
          <ac:chgData name="James Copland" userId="2f3ca46d-6336-4813-b671-c562fb38e036" providerId="ADAL" clId="{4F5ABBC4-32B7-445C-8627-90C0A9F750A5}" dt="2020-04-27T17:26:56.612" v="22" actId="14100"/>
          <ac:spMkLst>
            <pc:docMk/>
            <pc:sldMk cId="1219331934" sldId="256"/>
            <ac:spMk id="30" creationId="{89A71347-D849-4B44-ACCA-FA49C02138F4}"/>
          </ac:spMkLst>
        </pc:spChg>
        <pc:graphicFrameChg chg="mod">
          <ac:chgData name="James Copland" userId="2f3ca46d-6336-4813-b671-c562fb38e036" providerId="ADAL" clId="{4F5ABBC4-32B7-445C-8627-90C0A9F750A5}" dt="2020-04-24T18:21:24.175" v="0"/>
          <ac:graphicFrameMkLst>
            <pc:docMk/>
            <pc:sldMk cId="1219331934" sldId="256"/>
            <ac:graphicFrameMk id="10" creationId="{5F919B20-4FCC-4B95-AE91-BFEE8457645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Occupations!$C$1</c:f>
              <c:strCache>
                <c:ptCount val="1"/>
                <c:pt idx="0">
                  <c:v>2019 Jobs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Occupations!$B$2:$B$7</c:f>
              <c:strCache>
                <c:ptCount val="6"/>
                <c:pt idx="0">
                  <c:v>Managers and directors in transport and distribution</c:v>
                </c:pt>
                <c:pt idx="1">
                  <c:v>Fork-lift truck drivers</c:v>
                </c:pt>
                <c:pt idx="2">
                  <c:v>Managers and directors in storage and warehousing</c:v>
                </c:pt>
                <c:pt idx="3">
                  <c:v>Van drivers</c:v>
                </c:pt>
                <c:pt idx="4">
                  <c:v>Large goods vehicle drivers</c:v>
                </c:pt>
                <c:pt idx="5">
                  <c:v>Elementary storage occupations</c:v>
                </c:pt>
              </c:strCache>
            </c:strRef>
          </c:cat>
          <c:val>
            <c:numRef>
              <c:f>Occupations!$C$2:$C$7</c:f>
              <c:numCache>
                <c:formatCode>#,##0;[Red]\ \(#,##0\)</c:formatCode>
                <c:ptCount val="6"/>
                <c:pt idx="0">
                  <c:v>1139.2945290600001</c:v>
                </c:pt>
                <c:pt idx="1">
                  <c:v>1541.02524468</c:v>
                </c:pt>
                <c:pt idx="2">
                  <c:v>2210.8267989300002</c:v>
                </c:pt>
                <c:pt idx="3">
                  <c:v>4497.6023620200003</c:v>
                </c:pt>
                <c:pt idx="4">
                  <c:v>4624.3853423800001</c:v>
                </c:pt>
                <c:pt idx="5">
                  <c:v>9925.3657156200006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85-4DDA-AF57-A9BFA0D50A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20211960"/>
        <c:axId val="1220216224"/>
      </c:barChart>
      <c:catAx>
        <c:axId val="1220211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216224"/>
        <c:crosses val="autoZero"/>
        <c:auto val="1"/>
        <c:lblAlgn val="ctr"/>
        <c:lblOffset val="100"/>
        <c:noMultiLvlLbl val="0"/>
      </c:catAx>
      <c:valAx>
        <c:axId val="1220216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;[Red]\ 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211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C503D-3EB3-47D6-8BCC-D4B495B4F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B8E4F3-6F05-4D43-BA86-F4618B1A6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2FF8E-8BCE-4F3C-8224-2CB27F02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0CF4A-920C-4CBE-BB95-7135D918C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398CF-F1FB-4B37-94C2-9B260663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2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79E52-0FFB-4251-983C-4648637D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D4332-3FEB-4013-AB9F-BAA498860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9349-52A9-4740-BC32-2B70C8D7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7D29C-0CEB-4596-AE13-8DC45B7F2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56645-B8F7-4964-ABAE-71FE90ABA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34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61041E-4E77-4A91-8023-7F01042BB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3EAF4-C18F-48A1-8966-787AB616C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BE205-5DAB-4CB6-8E29-247E23909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EEB44-4FFB-48A3-B392-4F481631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5CE8D-74C1-4B2B-BFA6-33B308F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10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82848-3A86-4F9B-BC29-BEB36645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0FB8D-B179-411A-A531-C197A2317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6D25B-0428-4769-8116-F9B52E27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52B94-8ECB-4664-A487-1ACE2C57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67AB3-DAE8-4ACC-97B4-A86486CE1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3D5BE-6C1B-41B4-9ABF-1A786394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5D048-B320-45D8-864B-81F6DB2D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AF320-EF16-4552-A253-90F1BF88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78B65-8746-4FF9-921D-BF608FD1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9E34E-BDDB-4A06-BF67-43F27F61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5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715DA-85B6-4F8E-B7D3-FCE7861F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EBF8C-39FF-49E5-96F8-AE9911933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8C549-C7D1-4530-9745-21E073CD3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2AE81-6108-4916-8B5D-668D34B35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596D9-0C55-4820-BD84-BE02E48F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7FE0D-F6A8-4773-A790-61AC89FA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04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D3A8-2FE3-46D1-B565-C5BEEA4B0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A9AC5-2C64-4F3A-A483-1C92AFCB5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67639-B558-4158-A75C-B731A8D7F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3F9C65-6671-4F90-A329-452811D17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C821A-DD5E-465E-B989-3CFBFE379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A654C-C78E-4F2C-9ABB-6F2133FE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B0DA6-016F-40E4-B135-25130B051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475ADA-7E2C-48AE-BC6C-9F569B6EA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2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E2B9F-B55B-4A67-AEB8-47B87D85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96E28-A679-4B5E-95E8-D2F9555F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662B0-A683-4409-8845-3B9A050A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B7D1E-E903-4C44-AC6B-75174354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4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B197E-D565-4B34-8C5D-D405EBFD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B81E2B-A9E4-4EEA-B8E6-BA76E42D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14AF6F-144F-4A49-851B-AF055038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5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AD91B-9E53-4B7A-ADCB-A7B1657F5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B3C31-E6B9-4511-BB01-108629F46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DDD99-D34A-482F-A137-62C45D699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8FD8A4-4048-4E61-959A-5B284407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273D3-668D-4529-82D5-F215BF071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401FF-C3E0-467F-90E8-4CC2BF76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10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11141-178D-42AF-AA73-7707C023A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1A7DC4-EBD2-41EB-940C-6EADAC2214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64717-81D5-4D95-BC1A-531AEC62B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E17A52-2F42-42BE-AFCD-82029BB29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F7D2-DA03-4726-9B99-7E1E0CCE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74C556-7CBF-46C8-BED2-2ADCCF87D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24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A2B938-1FC1-4BEA-BD10-4AFBA4E7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09A8C-40EA-4305-9B88-A71870A40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EBCCC-DD20-41BE-8125-ADF10EB46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7F31-CFC0-4405-9252-53C286FF3B22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B07D0-6D62-4FBB-B6BE-CA2BB33EA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DFC0B-C502-425C-8EA1-A50060515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AFE7C-1DC7-47F0-A67D-F9BE9D1FB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49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89652EB-3578-4DD2-B541-59F3893A5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1" t="33479" r="51324" b="41411"/>
          <a:stretch>
            <a:fillRect/>
          </a:stretch>
        </p:blipFill>
        <p:spPr bwMode="auto">
          <a:xfrm>
            <a:off x="6854145" y="3179707"/>
            <a:ext cx="3711739" cy="165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F919B20-4FCC-4B95-AE91-BFEE84576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886203"/>
              </p:ext>
            </p:extLst>
          </p:nvPr>
        </p:nvGraphicFramePr>
        <p:xfrm>
          <a:off x="6221507" y="250259"/>
          <a:ext cx="5418668" cy="2474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626">
                  <a:extLst>
                    <a:ext uri="{9D8B030D-6E8A-4147-A177-3AD203B41FA5}">
                      <a16:colId xmlns:a16="http://schemas.microsoft.com/office/drawing/2014/main" val="1706867399"/>
                    </a:ext>
                  </a:extLst>
                </a:gridCol>
                <a:gridCol w="2540042">
                  <a:extLst>
                    <a:ext uri="{9D8B030D-6E8A-4147-A177-3AD203B41FA5}">
                      <a16:colId xmlns:a16="http://schemas.microsoft.com/office/drawing/2014/main" val="794346397"/>
                    </a:ext>
                  </a:extLst>
                </a:gridCol>
              </a:tblGrid>
              <a:tr h="3366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TVB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671922"/>
                  </a:ext>
                </a:extLst>
              </a:tr>
              <a:tr h="239935">
                <a:tc>
                  <a:txBody>
                    <a:bodyPr/>
                    <a:lstStyle/>
                    <a:p>
                      <a:r>
                        <a:rPr lang="en-GB" sz="1100" dirty="0"/>
                        <a:t>Employees jobs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23,938 (5% of all employee jobs)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26128"/>
                  </a:ext>
                </a:extLst>
              </a:tr>
              <a:tr h="276090">
                <a:tc>
                  <a:txBody>
                    <a:bodyPr/>
                    <a:lstStyle/>
                    <a:p>
                      <a:r>
                        <a:rPr lang="en-GB" sz="1100" dirty="0"/>
                        <a:t>Employee jobs growth projection (2019-2027)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-0.5% (130 less jobs)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468721"/>
                  </a:ext>
                </a:extLst>
              </a:tr>
              <a:tr h="276090">
                <a:tc>
                  <a:txBody>
                    <a:bodyPr/>
                    <a:lstStyle/>
                    <a:p>
                      <a:r>
                        <a:rPr lang="en-GB" sz="1100"/>
                        <a:t>Proportion of workforce over the age of 55 (national figure)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20% (medium)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681651"/>
                  </a:ext>
                </a:extLst>
              </a:tr>
              <a:tr h="276090">
                <a:tc>
                  <a:txBody>
                    <a:bodyPr/>
                    <a:lstStyle/>
                    <a:p>
                      <a:r>
                        <a:rPr lang="en-GB" sz="1100"/>
                        <a:t>Migrant workforce (national figure)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16%  (high)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161008"/>
                  </a:ext>
                </a:extLst>
              </a:tr>
              <a:tr h="276090">
                <a:tc>
                  <a:txBody>
                    <a:bodyPr/>
                    <a:lstStyle/>
                    <a:p>
                      <a:r>
                        <a:rPr lang="en-GB" sz="1100" dirty="0"/>
                        <a:t>Automation risk potential (national figure): </a:t>
                      </a:r>
                    </a:p>
                    <a:p>
                      <a:r>
                        <a:rPr lang="en-GB" sz="1100" dirty="0"/>
                        <a:t>the amount of working time (%) which could be disrupted by technological 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41.3% (high)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17791"/>
                  </a:ext>
                </a:extLst>
              </a:tr>
              <a:tr h="276090">
                <a:tc>
                  <a:txBody>
                    <a:bodyPr/>
                    <a:lstStyle/>
                    <a:p>
                      <a:r>
                        <a:rPr lang="en-GB" sz="1100"/>
                        <a:t>Male : Female ratio (national figure)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91:9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537152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7026DB64-7275-4A3C-BA03-4AC96DB59A34}"/>
              </a:ext>
            </a:extLst>
          </p:cNvPr>
          <p:cNvSpPr/>
          <p:nvPr/>
        </p:nvSpPr>
        <p:spPr>
          <a:xfrm>
            <a:off x="101599" y="5361638"/>
            <a:ext cx="4455843" cy="1354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/>
              <a:t>Workforce Challenge:</a:t>
            </a:r>
          </a:p>
          <a:p>
            <a:r>
              <a:rPr lang="en-GB" sz="1600" dirty="0"/>
              <a:t>Reliance on EU workers</a:t>
            </a:r>
            <a:endParaRPr lang="en-GB" sz="1600" dirty="0">
              <a:cs typeface="Calibri"/>
            </a:endParaRPr>
          </a:p>
          <a:p>
            <a:endParaRPr lang="en-GB" sz="1200" dirty="0">
              <a:cs typeface="Calibri"/>
            </a:endParaRPr>
          </a:p>
          <a:p>
            <a:r>
              <a:rPr lang="en-GB" sz="1200" dirty="0"/>
              <a:t>The EU has historically provided much-needed workers for the sector: in H1 2018, they comprised 13% of HGV drivers (nationally), 25% of forklift truck drivers and 19 per cent of warehouse workers </a:t>
            </a:r>
            <a:endParaRPr lang="en-GB" sz="1600" dirty="0">
              <a:cs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77C198-C0D0-4C81-9962-7F2667B34969}"/>
              </a:ext>
            </a:extLst>
          </p:cNvPr>
          <p:cNvSpPr/>
          <p:nvPr/>
        </p:nvSpPr>
        <p:spPr>
          <a:xfrm>
            <a:off x="258857" y="275908"/>
            <a:ext cx="5553592" cy="333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Warehouse and Distribution Job Family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F7515-1BFA-4CC2-9169-B9F5086404C7}"/>
              </a:ext>
            </a:extLst>
          </p:cNvPr>
          <p:cNvSpPr/>
          <p:nvPr/>
        </p:nvSpPr>
        <p:spPr>
          <a:xfrm>
            <a:off x="253999" y="645791"/>
            <a:ext cx="5553592" cy="170437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Berkshire has a well-established and growing logistics sector, with many large firms choosing to establish warehousing operations in the sub-region (particularly in and around Slough, and to a lesser extent Thatcham and Theale in West Berkshire). 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The local industrial and logistics property market is in a ‘robust’ state, characterised by strong occupier demand (driven by the rapid growth of e-commerce) and limited supply.  A new industrial development has been granted planning permission at Theale Logistics Park which is anticipated to attract online retailers and third-party logistics operators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101C23-6BB2-4D85-8789-773824EC47D3}"/>
              </a:ext>
            </a:extLst>
          </p:cNvPr>
          <p:cNvSpPr txBox="1"/>
          <p:nvPr/>
        </p:nvSpPr>
        <p:spPr>
          <a:xfrm>
            <a:off x="7994080" y="3043261"/>
            <a:ext cx="186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Reading – 3,628 jobs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6A5D613-E15D-43FC-8EEC-7B2D05ECBEA3}"/>
              </a:ext>
            </a:extLst>
          </p:cNvPr>
          <p:cNvCxnSpPr>
            <a:cxnSpLocks/>
          </p:cNvCxnSpPr>
          <p:nvPr/>
        </p:nvCxnSpPr>
        <p:spPr>
          <a:xfrm>
            <a:off x="8772525" y="3343275"/>
            <a:ext cx="155004" cy="503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0646F35-FFE3-4013-94EC-3377EA132994}"/>
              </a:ext>
            </a:extLst>
          </p:cNvPr>
          <p:cNvSpPr txBox="1"/>
          <p:nvPr/>
        </p:nvSpPr>
        <p:spPr>
          <a:xfrm>
            <a:off x="10118887" y="2983100"/>
            <a:ext cx="186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Slough –6,913 jobs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917106-06BA-43E0-AD8C-77BBD8B5657E}"/>
              </a:ext>
            </a:extLst>
          </p:cNvPr>
          <p:cNvCxnSpPr/>
          <p:nvPr/>
        </p:nvCxnSpPr>
        <p:spPr>
          <a:xfrm flipH="1">
            <a:off x="9763125" y="3260099"/>
            <a:ext cx="495300" cy="483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60709AB-8F45-4A00-912D-8FFE936DA56B}"/>
              </a:ext>
            </a:extLst>
          </p:cNvPr>
          <p:cNvSpPr txBox="1"/>
          <p:nvPr/>
        </p:nvSpPr>
        <p:spPr>
          <a:xfrm>
            <a:off x="10258425" y="3641932"/>
            <a:ext cx="186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Windsor and Maidenhead  – 3,066 jobs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F587BFB-B932-4517-9E46-6E251BF933F9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9763127" y="3872765"/>
            <a:ext cx="495298" cy="133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4B5237D-DFBA-4F31-8569-4A526E3848B6}"/>
              </a:ext>
            </a:extLst>
          </p:cNvPr>
          <p:cNvSpPr txBox="1"/>
          <p:nvPr/>
        </p:nvSpPr>
        <p:spPr>
          <a:xfrm>
            <a:off x="6261479" y="3363495"/>
            <a:ext cx="1501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West Berkshire – 4,497 jobs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CAD6E09-386E-4251-A74B-8DFFEAE401CC}"/>
              </a:ext>
            </a:extLst>
          </p:cNvPr>
          <p:cNvCxnSpPr/>
          <p:nvPr/>
        </p:nvCxnSpPr>
        <p:spPr>
          <a:xfrm>
            <a:off x="7372350" y="3743325"/>
            <a:ext cx="648432" cy="129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D3ECCA0-A56E-4FE0-A8E8-DEED24D375D7}"/>
              </a:ext>
            </a:extLst>
          </p:cNvPr>
          <p:cNvSpPr txBox="1"/>
          <p:nvPr/>
        </p:nvSpPr>
        <p:spPr>
          <a:xfrm>
            <a:off x="6834539" y="4248225"/>
            <a:ext cx="1159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Wokingham – 2,862 jobs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EDFCCA5-9217-4601-BD73-FF2DE80DA04E}"/>
              </a:ext>
            </a:extLst>
          </p:cNvPr>
          <p:cNvCxnSpPr>
            <a:cxnSpLocks/>
          </p:cNvCxnSpPr>
          <p:nvPr/>
        </p:nvCxnSpPr>
        <p:spPr>
          <a:xfrm flipV="1">
            <a:off x="7762875" y="4103597"/>
            <a:ext cx="1504950" cy="4216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667F720-82C8-4CCF-9685-70F6ED17324D}"/>
              </a:ext>
            </a:extLst>
          </p:cNvPr>
          <p:cNvSpPr txBox="1"/>
          <p:nvPr/>
        </p:nvSpPr>
        <p:spPr>
          <a:xfrm>
            <a:off x="9267825" y="4534866"/>
            <a:ext cx="20070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Bracknell Forest – 2,972 jobs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6D6DBD4-B36C-4FD2-90F7-FAA47E1EE3D1}"/>
              </a:ext>
            </a:extLst>
          </p:cNvPr>
          <p:cNvCxnSpPr/>
          <p:nvPr/>
        </p:nvCxnSpPr>
        <p:spPr>
          <a:xfrm flipH="1" flipV="1">
            <a:off x="9553575" y="4248225"/>
            <a:ext cx="457200" cy="277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C2AAB62-3215-4F98-9266-C537D1FB15BA}"/>
              </a:ext>
            </a:extLst>
          </p:cNvPr>
          <p:cNvSpPr/>
          <p:nvPr/>
        </p:nvSpPr>
        <p:spPr>
          <a:xfrm>
            <a:off x="4704521" y="5367934"/>
            <a:ext cx="3204126" cy="1348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/>
              <a:t>Workforce Challenge:</a:t>
            </a:r>
          </a:p>
          <a:p>
            <a:r>
              <a:rPr lang="en-GB" sz="1600" dirty="0"/>
              <a:t>Ageing workforce</a:t>
            </a:r>
            <a:endParaRPr lang="en-GB" sz="1600" dirty="0">
              <a:cs typeface="Calibri"/>
            </a:endParaRPr>
          </a:p>
          <a:p>
            <a:endParaRPr lang="en-GB" sz="1200" dirty="0"/>
          </a:p>
          <a:p>
            <a:r>
              <a:rPr lang="en-GB" sz="1200" dirty="0"/>
              <a:t>The average age of the national HGV driver population has risen from </a:t>
            </a:r>
            <a:r>
              <a:rPr lang="en-GB" sz="1200"/>
              <a:t>48 </a:t>
            </a:r>
            <a:r>
              <a:rPr lang="en-GB" sz="1200" dirty="0"/>
              <a:t>in </a:t>
            </a:r>
            <a:r>
              <a:rPr lang="en-GB" sz="1200"/>
              <a:t>2016 </a:t>
            </a:r>
            <a:r>
              <a:rPr lang="en-GB" sz="1200" dirty="0"/>
              <a:t>to </a:t>
            </a:r>
            <a:r>
              <a:rPr lang="en-GB" sz="1200"/>
              <a:t>57 </a:t>
            </a:r>
            <a:r>
              <a:rPr lang="en-GB" sz="1200" dirty="0"/>
              <a:t>in 2019</a:t>
            </a:r>
            <a:r>
              <a:rPr lang="en-GB" sz="1200"/>
              <a:t>. </a:t>
            </a:r>
            <a:endParaRPr lang="en-GB" sz="16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9A71347-D849-4B44-ACCA-FA49C02138F4}"/>
              </a:ext>
            </a:extLst>
          </p:cNvPr>
          <p:cNvSpPr/>
          <p:nvPr/>
        </p:nvSpPr>
        <p:spPr>
          <a:xfrm>
            <a:off x="8007530" y="5087370"/>
            <a:ext cx="4062992" cy="1640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/>
              <a:t>Workforce Challenge: </a:t>
            </a:r>
          </a:p>
          <a:p>
            <a:r>
              <a:rPr lang="en-GB" sz="1600" dirty="0"/>
              <a:t>Cost of qualifications</a:t>
            </a:r>
            <a:endParaRPr lang="en-GB" dirty="0"/>
          </a:p>
          <a:p>
            <a:endParaRPr lang="en-GB" sz="1600" dirty="0"/>
          </a:p>
          <a:p>
            <a:r>
              <a:rPr lang="en-GB" sz="1200" dirty="0"/>
              <a:t>The cost of the driving tests, medical, initial Drivers CPC and a digital tachograph card before even finding a job can be a huge barrier for people interested in becoming a HGV driver who don’t have the funds upfront.</a:t>
            </a:r>
            <a:endParaRPr lang="en-GB" sz="1200" dirty="0">
              <a:cs typeface="Calibri"/>
            </a:endParaRP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D75EB983-5882-4A3E-BD8B-AFFE6605B1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537145"/>
              </p:ext>
            </p:extLst>
          </p:nvPr>
        </p:nvGraphicFramePr>
        <p:xfrm>
          <a:off x="95792" y="2406179"/>
          <a:ext cx="6266907" cy="2929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4ACE0E1E-D558-427E-B931-D904B2075981}"/>
              </a:ext>
            </a:extLst>
          </p:cNvPr>
          <p:cNvSpPr txBox="1"/>
          <p:nvPr/>
        </p:nvSpPr>
        <p:spPr>
          <a:xfrm>
            <a:off x="4464676" y="3018118"/>
            <a:ext cx="1687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Number of jobs (2019) by occupation.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97BF75-4428-445B-81CA-62A22A34A868}"/>
              </a:ext>
            </a:extLst>
          </p:cNvPr>
          <p:cNvSpPr txBox="1"/>
          <p:nvPr/>
        </p:nvSpPr>
        <p:spPr>
          <a:xfrm>
            <a:off x="3804786" y="3662931"/>
            <a:ext cx="2335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dirty="0"/>
          </a:p>
          <a:p>
            <a:r>
              <a:rPr lang="en-GB" sz="1200" dirty="0"/>
              <a:t>The majority of those working in the warehouse and distribution job family in Berkshire work either as drivers or in elementary storage roles (e.g. warehouse operatives) 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21933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264CC9-459E-4FB5-BE47-A7748D3CF7C7}"/>
              </a:ext>
            </a:extLst>
          </p:cNvPr>
          <p:cNvSpPr/>
          <p:nvPr/>
        </p:nvSpPr>
        <p:spPr>
          <a:xfrm>
            <a:off x="258857" y="275908"/>
            <a:ext cx="5418668" cy="333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Warehouse and Distribution Job Family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D6D841-CD0F-40FF-B79E-1C7D32D83E58}"/>
              </a:ext>
            </a:extLst>
          </p:cNvPr>
          <p:cNvSpPr/>
          <p:nvPr/>
        </p:nvSpPr>
        <p:spPr>
          <a:xfrm>
            <a:off x="5904430" y="3486876"/>
            <a:ext cx="1889120" cy="133895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Local hard-to-fill vacancies</a:t>
            </a:r>
          </a:p>
          <a:p>
            <a:pPr algn="ctr"/>
            <a:endParaRPr lang="en-GB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Drivers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Warehouse operatives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B3B157-4363-474F-831E-F236D701546B}"/>
              </a:ext>
            </a:extLst>
          </p:cNvPr>
          <p:cNvSpPr/>
          <p:nvPr/>
        </p:nvSpPr>
        <p:spPr>
          <a:xfrm>
            <a:off x="265462" y="891222"/>
            <a:ext cx="5418668" cy="22246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F8A3BB2-97D9-452E-B05C-5B06A2DAC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450720"/>
              </p:ext>
            </p:extLst>
          </p:nvPr>
        </p:nvGraphicFramePr>
        <p:xfrm>
          <a:off x="5904430" y="266591"/>
          <a:ext cx="5842918" cy="2855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049">
                  <a:extLst>
                    <a:ext uri="{9D8B030D-6E8A-4147-A177-3AD203B41FA5}">
                      <a16:colId xmlns:a16="http://schemas.microsoft.com/office/drawing/2014/main" val="1706867399"/>
                    </a:ext>
                  </a:extLst>
                </a:gridCol>
                <a:gridCol w="883218">
                  <a:extLst>
                    <a:ext uri="{9D8B030D-6E8A-4147-A177-3AD203B41FA5}">
                      <a16:colId xmlns:a16="http://schemas.microsoft.com/office/drawing/2014/main" val="2650577610"/>
                    </a:ext>
                  </a:extLst>
                </a:gridCol>
                <a:gridCol w="3012651">
                  <a:extLst>
                    <a:ext uri="{9D8B030D-6E8A-4147-A177-3AD203B41FA5}">
                      <a16:colId xmlns:a16="http://schemas.microsoft.com/office/drawing/2014/main" val="794346397"/>
                    </a:ext>
                  </a:extLst>
                </a:gridCol>
              </a:tblGrid>
              <a:tr h="288419">
                <a:tc>
                  <a:txBody>
                    <a:bodyPr/>
                    <a:lstStyle/>
                    <a:p>
                      <a:r>
                        <a:rPr lang="en-GB" sz="1400" b="1" dirty="0"/>
                        <a:t>Local training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Type of provision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671922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r>
                        <a:rPr lang="en-GB" sz="1050"/>
                        <a:t>J Coates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Slough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Driving, Road Transport, Logistics, Storage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26128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r>
                        <a:rPr lang="en-GB" sz="1050"/>
                        <a:t>2 Start Ltd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Reading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Driving, Road Transport, Logistics, Storage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509887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r>
                        <a:rPr lang="en-GB" sz="1050"/>
                        <a:t>Wallace School of Transport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Slough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Driver training </a:t>
                      </a:r>
                      <a:endParaRPr lang="en-GB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468721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r>
                        <a:rPr lang="en-GB" sz="1050"/>
                        <a:t>Haulage Training Institute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Slough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Driver and manager training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7681651"/>
                  </a:ext>
                </a:extLst>
              </a:tr>
              <a:tr h="240641">
                <a:tc>
                  <a:txBody>
                    <a:bodyPr/>
                    <a:lstStyle/>
                    <a:p>
                      <a:r>
                        <a:rPr lang="en-GB" sz="1050"/>
                        <a:t>Train rite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Reading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50"/>
                        <a:t>Forklift truck training specialists </a:t>
                      </a:r>
                      <a:endParaRPr lang="en-GB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076880"/>
                  </a:ext>
                </a:extLst>
              </a:tr>
              <a:tr h="231859">
                <a:tc>
                  <a:txBody>
                    <a:bodyPr/>
                    <a:lstStyle/>
                    <a:p>
                      <a:r>
                        <a:rPr lang="en-GB" sz="1050"/>
                        <a:t>BAM Construction Training </a:t>
                      </a:r>
                      <a:endParaRPr lang="en-GB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Wokingham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50"/>
                        <a:t>CPCS, plant, HSE </a:t>
                      </a:r>
                      <a:endParaRPr lang="en-GB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965404"/>
                  </a:ext>
                </a:extLst>
              </a:tr>
              <a:tr h="379405">
                <a:tc>
                  <a:txBody>
                    <a:bodyPr/>
                    <a:lstStyle/>
                    <a:p>
                      <a:r>
                        <a:rPr lang="en-GB" sz="1050"/>
                        <a:t>West Berkshire Training Consortium </a:t>
                      </a:r>
                      <a:endParaRPr lang="en-GB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Newbury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Warehouse and Storage Apprenticeship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199197"/>
                  </a:ext>
                </a:extLst>
              </a:tr>
              <a:tr h="167243">
                <a:tc>
                  <a:txBody>
                    <a:bodyPr/>
                    <a:lstStyle/>
                    <a:p>
                      <a:r>
                        <a:rPr lang="en-GB" sz="1050"/>
                        <a:t>Reading College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Reading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Driving Goods Vehicles Apprenticeship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170977"/>
                  </a:ext>
                </a:extLst>
              </a:tr>
              <a:tr h="379405">
                <a:tc>
                  <a:txBody>
                    <a:bodyPr/>
                    <a:lstStyle/>
                    <a:p>
                      <a:r>
                        <a:rPr lang="en-GB" sz="1050"/>
                        <a:t>PeoplePlus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Slough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/>
                        <a:t>Warehouse and Storage Apprenticeship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63597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02A1BCE-778B-4446-80AC-D9B1A1771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11556"/>
              </p:ext>
            </p:extLst>
          </p:nvPr>
        </p:nvGraphicFramePr>
        <p:xfrm>
          <a:off x="258858" y="5246000"/>
          <a:ext cx="5442268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674">
                  <a:extLst>
                    <a:ext uri="{9D8B030D-6E8A-4147-A177-3AD203B41FA5}">
                      <a16:colId xmlns:a16="http://schemas.microsoft.com/office/drawing/2014/main" val="2595318782"/>
                    </a:ext>
                  </a:extLst>
                </a:gridCol>
                <a:gridCol w="4199594">
                  <a:extLst>
                    <a:ext uri="{9D8B030D-6E8A-4147-A177-3AD203B41FA5}">
                      <a16:colId xmlns:a16="http://schemas.microsoft.com/office/drawing/2014/main" val="354888532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1400" dirty="0"/>
                        <a:t>Future workforce strategies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52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Train and retain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Work with training providers and government to ensure high quality in-house training schemes are not lost with the introduction of the Apprenticeship levy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919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Improve productivity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Mobile, location-based technologies and hand-held computer systems require greater IT skills for the workforce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5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Diversify workforce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Attract younger drivers and females drivers by improving the improving the image of the sector and improving the quality of roadside facilities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37278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03A86D66-7799-492B-B28E-C897A7ED4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2419" y="927390"/>
            <a:ext cx="970202" cy="6956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EF4808-686E-43BE-97A0-D4FEAAD45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7267" y="1941641"/>
            <a:ext cx="1269257" cy="3886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58E881-5FD7-4B5D-93ED-93D0AEE84D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6414" y="2597639"/>
            <a:ext cx="1025422" cy="2734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6B86B3-9597-4DCB-99E2-5772ABC1D0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97" y="1900619"/>
            <a:ext cx="1196514" cy="5982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B6209D-FADC-4475-BAF8-BA63B46A2E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3752" y="2105748"/>
            <a:ext cx="706039" cy="5096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50CF31B-B3B9-425E-93E8-391EF2DB9B3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2564" y="2440262"/>
            <a:ext cx="653821" cy="6538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CA399AA-A6B0-4640-BBB9-6144A4D7B5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04418" y="1024455"/>
            <a:ext cx="873023" cy="5372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3A0D0BB-3E66-4FAA-978A-3765A700A8B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2887" y="1158965"/>
            <a:ext cx="890464" cy="6584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F5C0798-C79D-479C-AAFC-D8C8E90F8E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39491" y="968491"/>
            <a:ext cx="901655" cy="4801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01224D1-02B9-4135-B197-9AA6E012290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26783" y="1877955"/>
            <a:ext cx="719048" cy="48571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D7915EF-2CB9-4A0D-A76F-FAD6989DCF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12877" y="2534010"/>
            <a:ext cx="1009584" cy="44758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F6204F7-747F-429B-859E-2242699BFCC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01883" y="903774"/>
            <a:ext cx="877389" cy="59267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77775B1-6018-4331-952D-B56615FC2BD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084726" y="1668261"/>
            <a:ext cx="1124516" cy="53619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7ACFB51-5023-4368-967A-DCB0B535F2A6}"/>
              </a:ext>
            </a:extLst>
          </p:cNvPr>
          <p:cNvSpPr/>
          <p:nvPr/>
        </p:nvSpPr>
        <p:spPr>
          <a:xfrm>
            <a:off x="265462" y="3248272"/>
            <a:ext cx="5412063" cy="186531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Barriers to recruitment</a:t>
            </a:r>
          </a:p>
          <a:p>
            <a:pPr algn="ctr"/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Cost of qualifications (e.g. driver qualifications)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Poor industry image (e.g. time </a:t>
            </a:r>
            <a:r>
              <a:rPr lang="en-GB" sz="1200"/>
              <a:t>away from home) 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Lack of apprenticeship schemes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Passing the LGV practical driving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Young driver insurance premiums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Basic English and maths skills for warehouse operatives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Wages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8E0F075-9930-45BA-8CF3-8AB9A730C7A2}"/>
              </a:ext>
            </a:extLst>
          </p:cNvPr>
          <p:cNvSpPr/>
          <p:nvPr/>
        </p:nvSpPr>
        <p:spPr>
          <a:xfrm>
            <a:off x="8369335" y="3484045"/>
            <a:ext cx="3279325" cy="134178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Supply of new staff</a:t>
            </a:r>
          </a:p>
          <a:p>
            <a:pPr algn="ctr"/>
            <a:endParaRPr lang="en-GB" sz="1400" b="1" dirty="0"/>
          </a:p>
          <a:p>
            <a:pPr algn="ctr"/>
            <a:r>
              <a:rPr lang="en-GB" sz="1200" dirty="0"/>
              <a:t>Nationally, the number of people acquiring the Driver CPC through the initial qualification and acquiring LGV licences are increasing  </a:t>
            </a:r>
            <a:endParaRPr lang="en-GB" sz="1200" b="1" dirty="0"/>
          </a:p>
        </p:txBody>
      </p:sp>
      <p:pic>
        <p:nvPicPr>
          <p:cNvPr id="1026" name="Picture 2" descr="Image result for westcoast">
            <a:extLst>
              <a:ext uri="{FF2B5EF4-FFF2-40B4-BE49-F238E27FC236}">
                <a16:creationId xmlns:a16="http://schemas.microsoft.com/office/drawing/2014/main" id="{BFB66C67-2908-4B02-B019-8E7DD2B079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65" b="23822"/>
          <a:stretch/>
        </p:blipFill>
        <p:spPr bwMode="auto">
          <a:xfrm>
            <a:off x="402497" y="2546879"/>
            <a:ext cx="1339385" cy="38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mazon">
            <a:extLst>
              <a:ext uri="{FF2B5EF4-FFF2-40B4-BE49-F238E27FC236}">
                <a16:creationId xmlns:a16="http://schemas.microsoft.com/office/drawing/2014/main" id="{C5276E4A-F73F-4C93-87D0-6F9C1592D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50" y="1483842"/>
            <a:ext cx="922722" cy="33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243AE50F-DA9B-4269-9E36-B544F94B0CAB}"/>
              </a:ext>
            </a:extLst>
          </p:cNvPr>
          <p:cNvSpPr/>
          <p:nvPr/>
        </p:nvSpPr>
        <p:spPr>
          <a:xfrm>
            <a:off x="5904431" y="5246000"/>
            <a:ext cx="5842918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3200" dirty="0"/>
              <a:t>20,250</a:t>
            </a:r>
            <a:r>
              <a:rPr lang="en-GB" dirty="0"/>
              <a:t> Apprenticeship starts in England for 2019/20 in the ‘Wholesale and Retail Trade’ industry and the ‘Transportation Industry combined. </a:t>
            </a:r>
            <a:r>
              <a:rPr lang="en-GB" dirty="0">
                <a:highlight>
                  <a:srgbClr val="FFFF00"/>
                </a:highlight>
              </a:rPr>
              <a:t>Figure for Berkshire: N/A</a:t>
            </a:r>
          </a:p>
        </p:txBody>
      </p:sp>
    </p:spTree>
    <p:extLst>
      <p:ext uri="{BB962C8B-B14F-4D97-AF65-F5344CB8AC3E}">
        <p14:creationId xmlns:p14="http://schemas.microsoft.com/office/powerpoint/2010/main" val="2790927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5182F72A007408CD12C9A591952E8" ma:contentTypeVersion="12" ma:contentTypeDescription="Create a new document." ma:contentTypeScope="" ma:versionID="ed8197c59a2c85a7b8dc84226bc80eb7">
  <xsd:schema xmlns:xsd="http://www.w3.org/2001/XMLSchema" xmlns:xs="http://www.w3.org/2001/XMLSchema" xmlns:p="http://schemas.microsoft.com/office/2006/metadata/properties" xmlns:ns2="887f3627-3362-4f0e-99fd-589162ca1cd8" xmlns:ns3="df15de35-5208-4006-b31e-64c99b3e6042" targetNamespace="http://schemas.microsoft.com/office/2006/metadata/properties" ma:root="true" ma:fieldsID="aebb1858ea81fbe661747a186e813422" ns2:_="" ns3:_="">
    <xsd:import namespace="887f3627-3362-4f0e-99fd-589162ca1cd8"/>
    <xsd:import namespace="df15de35-5208-4006-b31e-64c99b3e60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f3627-3362-4f0e-99fd-589162ca1c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5de35-5208-4006-b31e-64c99b3e60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CEBD5-8BD0-4952-BC7C-D236A3D0E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7f3627-3362-4f0e-99fd-589162ca1cd8"/>
    <ds:schemaRef ds:uri="df15de35-5208-4006-b31e-64c99b3e6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B9D895-E75F-416D-B9C1-2511BCA2EEF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3E5989-0137-4FB0-8007-47A5D5F21F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29575</TotalTime>
  <Words>648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carolineperkins19@hotmail.co.uk</dc:creator>
  <cp:lastModifiedBy>Dexter Levick</cp:lastModifiedBy>
  <cp:revision>85</cp:revision>
  <dcterms:created xsi:type="dcterms:W3CDTF">2017-12-14T11:33:52Z</dcterms:created>
  <dcterms:modified xsi:type="dcterms:W3CDTF">2021-03-18T16:09:48Z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0x010100D985182F72A007408CD12C9A591952E8</vt:lpwstr>
  </property>
</Properties>
</file>