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74B791-ADB6-F121-EE8F-A878FFD4BB27}" v="2368" dt="2020-04-27T10:43:49.800"/>
    <p1510:client id="{D1ABA9DA-D83B-447F-B9BD-CC20918AD9D8}" v="1" dt="2020-04-24T18:17:55.554"/>
    <p1510:client id="{F8C6B56C-90CB-56CF-222F-1E1083DBC5E1}" v="27" dt="2020-04-27T15:38:06.4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inda Johnson" userId="S::belinda@thamesvalleyberkshire.co.uk::32537d3c-2891-4fed-9ca9-0c3f93508e28" providerId="AD" clId="Web-{8374B791-ADB6-F121-EE8F-A878FFD4BB27}"/>
    <pc:docChg chg="modSld">
      <pc:chgData name="Belinda Johnson" userId="S::belinda@thamesvalleyberkshire.co.uk::32537d3c-2891-4fed-9ca9-0c3f93508e28" providerId="AD" clId="Web-{8374B791-ADB6-F121-EE8F-A878FFD4BB27}" dt="2020-04-27T10:43:49.800" v="2350" actId="20577"/>
      <pc:docMkLst>
        <pc:docMk/>
      </pc:docMkLst>
      <pc:sldChg chg="modSp">
        <pc:chgData name="Belinda Johnson" userId="S::belinda@thamesvalleyberkshire.co.uk::32537d3c-2891-4fed-9ca9-0c3f93508e28" providerId="AD" clId="Web-{8374B791-ADB6-F121-EE8F-A878FFD4BB27}" dt="2020-04-24T16:49:14.751" v="2312" actId="20577"/>
        <pc:sldMkLst>
          <pc:docMk/>
          <pc:sldMk cId="1219331934" sldId="256"/>
        </pc:sldMkLst>
        <pc:spChg chg="mod">
          <ac:chgData name="Belinda Johnson" userId="S::belinda@thamesvalleyberkshire.co.uk::32537d3c-2891-4fed-9ca9-0c3f93508e28" providerId="AD" clId="Web-{8374B791-ADB6-F121-EE8F-A878FFD4BB27}" dt="2020-04-24T16:41:53.874" v="2146" actId="20577"/>
          <ac:spMkLst>
            <pc:docMk/>
            <pc:sldMk cId="1219331934" sldId="256"/>
            <ac:spMk id="4" creationId="{852F7515-1BFA-4CC2-9169-B9F5086404C7}"/>
          </ac:spMkLst>
        </pc:spChg>
        <pc:spChg chg="mod">
          <ac:chgData name="Belinda Johnson" userId="S::belinda@thamesvalleyberkshire.co.uk::32537d3c-2891-4fed-9ca9-0c3f93508e28" providerId="AD" clId="Web-{8374B791-ADB6-F121-EE8F-A878FFD4BB27}" dt="2020-04-24T16:49:14.751" v="2312" actId="20577"/>
          <ac:spMkLst>
            <pc:docMk/>
            <pc:sldMk cId="1219331934" sldId="256"/>
            <ac:spMk id="31" creationId="{BE392D42-7428-496B-A2B9-9CF763B7C471}"/>
          </ac:spMkLst>
        </pc:spChg>
        <pc:spChg chg="mod">
          <ac:chgData name="Belinda Johnson" userId="S::belinda@thamesvalleyberkshire.co.uk::32537d3c-2891-4fed-9ca9-0c3f93508e28" providerId="AD" clId="Web-{8374B791-ADB6-F121-EE8F-A878FFD4BB27}" dt="2020-04-24T16:47:44.094" v="2250" actId="1076"/>
          <ac:spMkLst>
            <pc:docMk/>
            <pc:sldMk cId="1219331934" sldId="256"/>
            <ac:spMk id="43" creationId="{5C2AAB62-3215-4F98-9266-C537D1FB15BA}"/>
          </ac:spMkLst>
        </pc:spChg>
        <pc:graphicFrameChg chg="mod modGraphic">
          <ac:chgData name="Belinda Johnson" userId="S::belinda@thamesvalleyberkshire.co.uk::32537d3c-2891-4fed-9ca9-0c3f93508e28" providerId="AD" clId="Web-{8374B791-ADB6-F121-EE8F-A878FFD4BB27}" dt="2020-04-24T16:42:51.921" v="2176"/>
          <ac:graphicFrameMkLst>
            <pc:docMk/>
            <pc:sldMk cId="1219331934" sldId="256"/>
            <ac:graphicFrameMk id="10" creationId="{5F919B20-4FCC-4B95-AE91-BFEE8457645C}"/>
          </ac:graphicFrameMkLst>
        </pc:graphicFrameChg>
      </pc:sldChg>
      <pc:sldChg chg="delSp modSp">
        <pc:chgData name="Belinda Johnson" userId="S::belinda@thamesvalleyberkshire.co.uk::32537d3c-2891-4fed-9ca9-0c3f93508e28" providerId="AD" clId="Web-{8374B791-ADB6-F121-EE8F-A878FFD4BB27}" dt="2020-04-27T10:43:49.800" v="2350" actId="20577"/>
        <pc:sldMkLst>
          <pc:docMk/>
          <pc:sldMk cId="2790927657" sldId="257"/>
        </pc:sldMkLst>
        <pc:spChg chg="mod">
          <ac:chgData name="Belinda Johnson" userId="S::belinda@thamesvalleyberkshire.co.uk::32537d3c-2891-4fed-9ca9-0c3f93508e28" providerId="AD" clId="Web-{8374B791-ADB6-F121-EE8F-A878FFD4BB27}" dt="2020-04-24T16:29:36.385" v="1478" actId="20577"/>
          <ac:spMkLst>
            <pc:docMk/>
            <pc:sldMk cId="2790927657" sldId="257"/>
            <ac:spMk id="7" creationId="{6DB6950F-4A1A-4D6D-9F48-1D629A83AE99}"/>
          </ac:spMkLst>
        </pc:spChg>
        <pc:spChg chg="mod">
          <ac:chgData name="Belinda Johnson" userId="S::belinda@thamesvalleyberkshire.co.uk::32537d3c-2891-4fed-9ca9-0c3f93508e28" providerId="AD" clId="Web-{8374B791-ADB6-F121-EE8F-A878FFD4BB27}" dt="2020-04-27T10:43:49.800" v="2350" actId="20577"/>
          <ac:spMkLst>
            <pc:docMk/>
            <pc:sldMk cId="2790927657" sldId="257"/>
            <ac:spMk id="9" creationId="{ED8E7AEB-A918-40AA-9F60-907F4696C7A5}"/>
          </ac:spMkLst>
        </pc:spChg>
        <pc:spChg chg="mod">
          <ac:chgData name="Belinda Johnson" userId="S::belinda@thamesvalleyberkshire.co.uk::32537d3c-2891-4fed-9ca9-0c3f93508e28" providerId="AD" clId="Web-{8374B791-ADB6-F121-EE8F-A878FFD4BB27}" dt="2020-04-24T16:41:20.108" v="2137" actId="14100"/>
          <ac:spMkLst>
            <pc:docMk/>
            <pc:sldMk cId="2790927657" sldId="257"/>
            <ac:spMk id="21" creationId="{3AEB8A51-94F6-4D01-81B8-C23E6138964A}"/>
          </ac:spMkLst>
        </pc:spChg>
        <pc:spChg chg="del mod">
          <ac:chgData name="Belinda Johnson" userId="S::belinda@thamesvalleyberkshire.co.uk::32537d3c-2891-4fed-9ca9-0c3f93508e28" providerId="AD" clId="Web-{8374B791-ADB6-F121-EE8F-A878FFD4BB27}" dt="2020-04-27T10:43:37.768" v="2348"/>
          <ac:spMkLst>
            <pc:docMk/>
            <pc:sldMk cId="2790927657" sldId="257"/>
            <ac:spMk id="25" creationId="{2174FBD9-B180-443F-9D4D-353F8C66ADD6}"/>
          </ac:spMkLst>
        </pc:spChg>
        <pc:spChg chg="mod">
          <ac:chgData name="Belinda Johnson" userId="S::belinda@thamesvalleyberkshire.co.uk::32537d3c-2891-4fed-9ca9-0c3f93508e28" providerId="AD" clId="Web-{8374B791-ADB6-F121-EE8F-A878FFD4BB27}" dt="2020-04-24T16:41:04.873" v="2134" actId="1076"/>
          <ac:spMkLst>
            <pc:docMk/>
            <pc:sldMk cId="2790927657" sldId="257"/>
            <ac:spMk id="26" creationId="{45331C73-0924-49AB-9D51-58E5DCA3DADF}"/>
          </ac:spMkLst>
        </pc:spChg>
        <pc:graphicFrameChg chg="mod modGraphic">
          <ac:chgData name="Belinda Johnson" userId="S::belinda@thamesvalleyberkshire.co.uk::32537d3c-2891-4fed-9ca9-0c3f93508e28" providerId="AD" clId="Web-{8374B791-ADB6-F121-EE8F-A878FFD4BB27}" dt="2020-04-24T16:41:42.358" v="2145"/>
          <ac:graphicFrameMkLst>
            <pc:docMk/>
            <pc:sldMk cId="2790927657" sldId="257"/>
            <ac:graphicFrameMk id="23" creationId="{DF8A3BB2-97D9-452E-B05C-5B06A2DAC495}"/>
          </ac:graphicFrameMkLst>
        </pc:graphicFrameChg>
      </pc:sldChg>
    </pc:docChg>
  </pc:docChgLst>
  <pc:docChgLst>
    <pc:chgData name="Belinda Johnson" userId="S::belinda@thamesvalleyberkshire.co.uk::32537d3c-2891-4fed-9ca9-0c3f93508e28" providerId="AD" clId="Web-{F8C6B56C-90CB-56CF-222F-1E1083DBC5E1}"/>
    <pc:docChg chg="modSld">
      <pc:chgData name="Belinda Johnson" userId="S::belinda@thamesvalleyberkshire.co.uk::32537d3c-2891-4fed-9ca9-0c3f93508e28" providerId="AD" clId="Web-{F8C6B56C-90CB-56CF-222F-1E1083DBC5E1}" dt="2020-04-27T15:38:06.495" v="26" actId="20577"/>
      <pc:docMkLst>
        <pc:docMk/>
      </pc:docMkLst>
      <pc:sldChg chg="modSp">
        <pc:chgData name="Belinda Johnson" userId="S::belinda@thamesvalleyberkshire.co.uk::32537d3c-2891-4fed-9ca9-0c3f93508e28" providerId="AD" clId="Web-{F8C6B56C-90CB-56CF-222F-1E1083DBC5E1}" dt="2020-04-27T10:06:45.506" v="10" actId="20577"/>
        <pc:sldMkLst>
          <pc:docMk/>
          <pc:sldMk cId="1219331934" sldId="256"/>
        </pc:sldMkLst>
        <pc:spChg chg="mod">
          <ac:chgData name="Belinda Johnson" userId="S::belinda@thamesvalleyberkshire.co.uk::32537d3c-2891-4fed-9ca9-0c3f93508e28" providerId="AD" clId="Web-{F8C6B56C-90CB-56CF-222F-1E1083DBC5E1}" dt="2020-04-27T10:06:45.506" v="10" actId="20577"/>
          <ac:spMkLst>
            <pc:docMk/>
            <pc:sldMk cId="1219331934" sldId="256"/>
            <ac:spMk id="4" creationId="{852F7515-1BFA-4CC2-9169-B9F5086404C7}"/>
          </ac:spMkLst>
        </pc:spChg>
      </pc:sldChg>
      <pc:sldChg chg="modSp">
        <pc:chgData name="Belinda Johnson" userId="S::belinda@thamesvalleyberkshire.co.uk::32537d3c-2891-4fed-9ca9-0c3f93508e28" providerId="AD" clId="Web-{F8C6B56C-90CB-56CF-222F-1E1083DBC5E1}" dt="2020-04-27T15:38:06.495" v="26" actId="20577"/>
        <pc:sldMkLst>
          <pc:docMk/>
          <pc:sldMk cId="2790927657" sldId="257"/>
        </pc:sldMkLst>
        <pc:spChg chg="mod">
          <ac:chgData name="Belinda Johnson" userId="S::belinda@thamesvalleyberkshire.co.uk::32537d3c-2891-4fed-9ca9-0c3f93508e28" providerId="AD" clId="Web-{F8C6B56C-90CB-56CF-222F-1E1083DBC5E1}" dt="2020-04-27T15:38:06.495" v="26" actId="20577"/>
          <ac:spMkLst>
            <pc:docMk/>
            <pc:sldMk cId="2790927657" sldId="257"/>
            <ac:spMk id="9" creationId="{ED8E7AEB-A918-40AA-9F60-907F4696C7A5}"/>
          </ac:spMkLst>
        </pc:spChg>
      </pc:sldChg>
    </pc:docChg>
  </pc:docChgLst>
  <pc:docChgLst>
    <pc:chgData name="James Copland" userId="2f3ca46d-6336-4813-b671-c562fb38e036" providerId="ADAL" clId="{D1ABA9DA-D83B-447F-B9BD-CC20918AD9D8}"/>
    <pc:docChg chg="modSld">
      <pc:chgData name="James Copland" userId="2f3ca46d-6336-4813-b671-c562fb38e036" providerId="ADAL" clId="{D1ABA9DA-D83B-447F-B9BD-CC20918AD9D8}" dt="2020-04-24T18:17:55.554" v="0"/>
      <pc:docMkLst>
        <pc:docMk/>
      </pc:docMkLst>
      <pc:sldChg chg="modSp">
        <pc:chgData name="James Copland" userId="2f3ca46d-6336-4813-b671-c562fb38e036" providerId="ADAL" clId="{D1ABA9DA-D83B-447F-B9BD-CC20918AD9D8}" dt="2020-04-24T18:17:55.554" v="0"/>
        <pc:sldMkLst>
          <pc:docMk/>
          <pc:sldMk cId="1219331934" sldId="256"/>
        </pc:sldMkLst>
        <pc:graphicFrameChg chg="mod">
          <ac:chgData name="James Copland" userId="2f3ca46d-6336-4813-b671-c562fb38e036" providerId="ADAL" clId="{D1ABA9DA-D83B-447F-B9BD-CC20918AD9D8}" dt="2020-04-24T18:17:55.554" v="0"/>
          <ac:graphicFrameMkLst>
            <pc:docMk/>
            <pc:sldMk cId="1219331934" sldId="256"/>
            <ac:graphicFrameMk id="10" creationId="{5F919B20-4FCC-4B95-AE91-BFEE8457645C}"/>
          </ac:graphicFrameMkLst>
        </pc:graphicFrameChg>
      </pc:sldChg>
    </pc:docChg>
  </pc:docChgLst>
  <pc:docChgLst>
    <pc:chgData name="James Copland" userId="2f3ca46d-6336-4813-b671-c562fb38e036" providerId="ADAL" clId="{3AA8DBF0-B9B9-478C-809E-93EA967937DB}"/>
    <pc:docChg chg="custSel modSld">
      <pc:chgData name="James Copland" userId="2f3ca46d-6336-4813-b671-c562fb38e036" providerId="ADAL" clId="{3AA8DBF0-B9B9-478C-809E-93EA967937DB}" dt="2020-04-16T14:44:24.418" v="167" actId="13926"/>
      <pc:docMkLst>
        <pc:docMk/>
      </pc:docMkLst>
      <pc:sldChg chg="addSp delSp modSp mod">
        <pc:chgData name="James Copland" userId="2f3ca46d-6336-4813-b671-c562fb38e036" providerId="ADAL" clId="{3AA8DBF0-B9B9-478C-809E-93EA967937DB}" dt="2020-04-16T14:44:24.418" v="167" actId="13926"/>
        <pc:sldMkLst>
          <pc:docMk/>
          <pc:sldMk cId="1219331934" sldId="256"/>
        </pc:sldMkLst>
        <pc:spChg chg="del mod">
          <ac:chgData name="James Copland" userId="2f3ca46d-6336-4813-b671-c562fb38e036" providerId="ADAL" clId="{3AA8DBF0-B9B9-478C-809E-93EA967937DB}" dt="2020-04-08T12:43:55.148" v="66" actId="478"/>
          <ac:spMkLst>
            <pc:docMk/>
            <pc:sldMk cId="1219331934" sldId="256"/>
            <ac:spMk id="2" creationId="{FEF06CDE-8F92-4319-82BE-D8E0997F3F2C}"/>
          </ac:spMkLst>
        </pc:spChg>
        <pc:spChg chg="mod">
          <ac:chgData name="James Copland" userId="2f3ca46d-6336-4813-b671-c562fb38e036" providerId="ADAL" clId="{3AA8DBF0-B9B9-478C-809E-93EA967937DB}" dt="2020-04-08T13:16:25.655" v="158" actId="13926"/>
          <ac:spMkLst>
            <pc:docMk/>
            <pc:sldMk cId="1219331934" sldId="256"/>
            <ac:spMk id="4" creationId="{852F7515-1BFA-4CC2-9169-B9F5086404C7}"/>
          </ac:spMkLst>
        </pc:spChg>
        <pc:spChg chg="mod">
          <ac:chgData name="James Copland" userId="2f3ca46d-6336-4813-b671-c562fb38e036" providerId="ADAL" clId="{3AA8DBF0-B9B9-478C-809E-93EA967937DB}" dt="2020-04-08T12:55:44.839" v="135" actId="6549"/>
          <ac:spMkLst>
            <pc:docMk/>
            <pc:sldMk cId="1219331934" sldId="256"/>
            <ac:spMk id="5" creationId="{48101C23-6BB2-4D85-8789-773824EC47D3}"/>
          </ac:spMkLst>
        </pc:spChg>
        <pc:spChg chg="add mod">
          <ac:chgData name="James Copland" userId="2f3ca46d-6336-4813-b671-c562fb38e036" providerId="ADAL" clId="{3AA8DBF0-B9B9-478C-809E-93EA967937DB}" dt="2020-04-08T12:44:45.585" v="74" actId="14100"/>
          <ac:spMkLst>
            <pc:docMk/>
            <pc:sldMk cId="1219331934" sldId="256"/>
            <ac:spMk id="25" creationId="{04FF0AD0-AEC0-4D39-9F10-25D328BC6CC1}"/>
          </ac:spMkLst>
        </pc:spChg>
        <pc:spChg chg="mod">
          <ac:chgData name="James Copland" userId="2f3ca46d-6336-4813-b671-c562fb38e036" providerId="ADAL" clId="{3AA8DBF0-B9B9-478C-809E-93EA967937DB}" dt="2020-04-08T12:56:24.064" v="151" actId="6549"/>
          <ac:spMkLst>
            <pc:docMk/>
            <pc:sldMk cId="1219331934" sldId="256"/>
            <ac:spMk id="26" creationId="{C0646F35-FFE3-4013-94EC-3377EA132994}"/>
          </ac:spMkLst>
        </pc:spChg>
        <pc:spChg chg="add del mod">
          <ac:chgData name="James Copland" userId="2f3ca46d-6336-4813-b671-c562fb38e036" providerId="ADAL" clId="{3AA8DBF0-B9B9-478C-809E-93EA967937DB}" dt="2020-04-08T12:52:58.329" v="94" actId="21"/>
          <ac:spMkLst>
            <pc:docMk/>
            <pc:sldMk cId="1219331934" sldId="256"/>
            <ac:spMk id="27" creationId="{18D78F91-6404-464A-A28E-947247A29D02}"/>
          </ac:spMkLst>
        </pc:spChg>
        <pc:spChg chg="mod">
          <ac:chgData name="James Copland" userId="2f3ca46d-6336-4813-b671-c562fb38e036" providerId="ADAL" clId="{3AA8DBF0-B9B9-478C-809E-93EA967937DB}" dt="2020-04-08T12:55:01.051" v="113" actId="6549"/>
          <ac:spMkLst>
            <pc:docMk/>
            <pc:sldMk cId="1219331934" sldId="256"/>
            <ac:spMk id="28" creationId="{060709AB-8F45-4A00-912D-8FFE936DA56B}"/>
          </ac:spMkLst>
        </pc:spChg>
        <pc:spChg chg="mod">
          <ac:chgData name="James Copland" userId="2f3ca46d-6336-4813-b671-c562fb38e036" providerId="ADAL" clId="{3AA8DBF0-B9B9-478C-809E-93EA967937DB}" dt="2020-04-08T12:55:28.795" v="125" actId="6549"/>
          <ac:spMkLst>
            <pc:docMk/>
            <pc:sldMk cId="1219331934" sldId="256"/>
            <ac:spMk id="32" creationId="{D4B5237D-DFBA-4F31-8569-4A526E3848B6}"/>
          </ac:spMkLst>
        </pc:spChg>
        <pc:spChg chg="mod">
          <ac:chgData name="James Copland" userId="2f3ca46d-6336-4813-b671-c562fb38e036" providerId="ADAL" clId="{3AA8DBF0-B9B9-478C-809E-93EA967937DB}" dt="2020-04-08T12:56:03.574" v="145" actId="6549"/>
          <ac:spMkLst>
            <pc:docMk/>
            <pc:sldMk cId="1219331934" sldId="256"/>
            <ac:spMk id="35" creationId="{0D3ECCA0-A56E-4FE0-A8E8-DEED24D375D7}"/>
          </ac:spMkLst>
        </pc:spChg>
        <pc:spChg chg="mod">
          <ac:chgData name="James Copland" userId="2f3ca46d-6336-4813-b671-c562fb38e036" providerId="ADAL" clId="{3AA8DBF0-B9B9-478C-809E-93EA967937DB}" dt="2020-04-08T12:57:05.801" v="157" actId="6549"/>
          <ac:spMkLst>
            <pc:docMk/>
            <pc:sldMk cId="1219331934" sldId="256"/>
            <ac:spMk id="40" creationId="{C667F720-82C8-4CCF-9685-70F6ED17324D}"/>
          </ac:spMkLst>
        </pc:spChg>
        <pc:spChg chg="mod">
          <ac:chgData name="James Copland" userId="2f3ca46d-6336-4813-b671-c562fb38e036" providerId="ADAL" clId="{3AA8DBF0-B9B9-478C-809E-93EA967937DB}" dt="2020-04-08T12:45:04.220" v="76" actId="20577"/>
          <ac:spMkLst>
            <pc:docMk/>
            <pc:sldMk cId="1219331934" sldId="256"/>
            <ac:spMk id="43" creationId="{5C2AAB62-3215-4F98-9266-C537D1FB15BA}"/>
          </ac:spMkLst>
        </pc:spChg>
        <pc:graphicFrameChg chg="modGraphic">
          <ac:chgData name="James Copland" userId="2f3ca46d-6336-4813-b671-c562fb38e036" providerId="ADAL" clId="{3AA8DBF0-B9B9-478C-809E-93EA967937DB}" dt="2020-04-16T14:44:24.418" v="167" actId="13926"/>
          <ac:graphicFrameMkLst>
            <pc:docMk/>
            <pc:sldMk cId="1219331934" sldId="256"/>
            <ac:graphicFrameMk id="10" creationId="{5F919B20-4FCC-4B95-AE91-BFEE8457645C}"/>
          </ac:graphicFrameMkLst>
        </pc:graphicFrameChg>
        <pc:graphicFrameChg chg="add mod">
          <ac:chgData name="James Copland" userId="2f3ca46d-6336-4813-b671-c562fb38e036" providerId="ADAL" clId="{3AA8DBF0-B9B9-478C-809E-93EA967937DB}" dt="2020-04-08T12:44:06.449" v="68" actId="14100"/>
          <ac:graphicFrameMkLst>
            <pc:docMk/>
            <pc:sldMk cId="1219331934" sldId="256"/>
            <ac:graphicFrameMk id="24" creationId="{11B05C1B-32C1-4334-9FFF-B96D49F76C9D}"/>
          </ac:graphicFrameMkLst>
        </pc:graphicFrameChg>
        <pc:graphicFrameChg chg="del">
          <ac:chgData name="James Copland" userId="2f3ca46d-6336-4813-b671-c562fb38e036" providerId="ADAL" clId="{3AA8DBF0-B9B9-478C-809E-93EA967937DB}" dt="2020-04-08T12:42:36.831" v="40" actId="478"/>
          <ac:graphicFrameMkLst>
            <pc:docMk/>
            <pc:sldMk cId="1219331934" sldId="256"/>
            <ac:graphicFrameMk id="37" creationId="{FA46340E-43B6-464C-A9AD-8EEB4933A4E3}"/>
          </ac:graphicFrameMkLst>
        </pc:graphicFrameChg>
      </pc:sldChg>
      <pc:sldChg chg="addSp delSp modSp mod">
        <pc:chgData name="James Copland" userId="2f3ca46d-6336-4813-b671-c562fb38e036" providerId="ADAL" clId="{3AA8DBF0-B9B9-478C-809E-93EA967937DB}" dt="2020-04-08T12:54:13.681" v="103" actId="13926"/>
        <pc:sldMkLst>
          <pc:docMk/>
          <pc:sldMk cId="2790927657" sldId="257"/>
        </pc:sldMkLst>
        <pc:spChg chg="mod">
          <ac:chgData name="James Copland" userId="2f3ca46d-6336-4813-b671-c562fb38e036" providerId="ADAL" clId="{3AA8DBF0-B9B9-478C-809E-93EA967937DB}" dt="2020-04-08T12:54:13.681" v="103" actId="13926"/>
          <ac:spMkLst>
            <pc:docMk/>
            <pc:sldMk cId="2790927657" sldId="257"/>
            <ac:spMk id="7" creationId="{6DB6950F-4A1A-4D6D-9F48-1D629A83AE99}"/>
          </ac:spMkLst>
        </pc:spChg>
        <pc:spChg chg="del">
          <ac:chgData name="James Copland" userId="2f3ca46d-6336-4813-b671-c562fb38e036" providerId="ADAL" clId="{3AA8DBF0-B9B9-478C-809E-93EA967937DB}" dt="2020-04-08T12:52:26.283" v="93" actId="478"/>
          <ac:spMkLst>
            <pc:docMk/>
            <pc:sldMk cId="2790927657" sldId="257"/>
            <ac:spMk id="17" creationId="{EFE4AA5D-EB3F-4CB7-A164-9CAAE89925FD}"/>
          </ac:spMkLst>
        </pc:spChg>
        <pc:spChg chg="add mod">
          <ac:chgData name="James Copland" userId="2f3ca46d-6336-4813-b671-c562fb38e036" providerId="ADAL" clId="{3AA8DBF0-B9B9-478C-809E-93EA967937DB}" dt="2020-04-08T12:53:53.518" v="101" actId="1076"/>
          <ac:spMkLst>
            <pc:docMk/>
            <pc:sldMk cId="2790927657" sldId="257"/>
            <ac:spMk id="26" creationId="{45331C73-0924-49AB-9D51-58E5DCA3DADF}"/>
          </ac:spMkLst>
        </pc:spChg>
        <pc:graphicFrameChg chg="del">
          <ac:chgData name="James Copland" userId="2f3ca46d-6336-4813-b671-c562fb38e036" providerId="ADAL" clId="{3AA8DBF0-B9B9-478C-809E-93EA967937DB}" dt="2020-04-08T12:52:18.354" v="92" actId="478"/>
          <ac:graphicFrameMkLst>
            <pc:docMk/>
            <pc:sldMk cId="2790927657" sldId="257"/>
            <ac:graphicFrameMk id="22" creationId="{29594A4B-E930-44F3-82A2-1717FDC08C64}"/>
          </ac:graphicFrameMkLst>
        </pc:graphicFrameChg>
        <pc:graphicFrameChg chg="modGraphic">
          <ac:chgData name="James Copland" userId="2f3ca46d-6336-4813-b671-c562fb38e036" providerId="ADAL" clId="{3AA8DBF0-B9B9-478C-809E-93EA967937DB}" dt="2020-04-08T12:54:08.285" v="102" actId="13926"/>
          <ac:graphicFrameMkLst>
            <pc:docMk/>
            <pc:sldMk cId="2790927657" sldId="257"/>
            <ac:graphicFrameMk id="23" creationId="{DF8A3BB2-97D9-452E-B05C-5B06A2DAC49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Sheet2!$B$4:$B$8</c:f>
              <c:strCache>
                <c:ptCount val="5"/>
                <c:pt idx="0">
                  <c:v>Construction of residential and non-residential buildings</c:v>
                </c:pt>
                <c:pt idx="1">
                  <c:v>Construction of other civil engineering projects n.e.c.</c:v>
                </c:pt>
                <c:pt idx="2">
                  <c:v>Plumbing, heat and air-conditioning installation</c:v>
                </c:pt>
                <c:pt idx="3">
                  <c:v>Sewerage</c:v>
                </c:pt>
                <c:pt idx="4">
                  <c:v>Engineering activities and related technical consultancy</c:v>
                </c:pt>
              </c:strCache>
            </c:strRef>
          </c:cat>
          <c:val>
            <c:numRef>
              <c:f>Sheet2!$C$4:$C$8</c:f>
              <c:numCache>
                <c:formatCode>#,##0</c:formatCode>
                <c:ptCount val="5"/>
                <c:pt idx="0">
                  <c:v>2214</c:v>
                </c:pt>
                <c:pt idx="1">
                  <c:v>1861</c:v>
                </c:pt>
                <c:pt idx="2">
                  <c:v>1126</c:v>
                </c:pt>
                <c:pt idx="3">
                  <c:v>1042</c:v>
                </c:pt>
                <c:pt idx="4" formatCode="General">
                  <c:v>826</c:v>
                </c:pt>
              </c:numCache>
            </c:numRef>
          </c:val>
          <c:extLst>
            <c:ext xmlns:c16="http://schemas.microsoft.com/office/drawing/2014/chart" uri="{C3380CC4-5D6E-409C-BE32-E72D297353CC}">
              <c16:uniqueId val="{00000000-FDF9-4914-B30A-60F210C7A8FC}"/>
            </c:ext>
          </c:extLst>
        </c:ser>
        <c:dLbls>
          <c:showLegendKey val="0"/>
          <c:showVal val="0"/>
          <c:showCatName val="0"/>
          <c:showSerName val="0"/>
          <c:showPercent val="0"/>
          <c:showBubbleSize val="0"/>
        </c:dLbls>
        <c:gapWidth val="182"/>
        <c:axId val="472243936"/>
        <c:axId val="472244264"/>
      </c:barChart>
      <c:catAx>
        <c:axId val="472243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72244264"/>
        <c:crosses val="autoZero"/>
        <c:auto val="1"/>
        <c:lblAlgn val="ctr"/>
        <c:lblOffset val="100"/>
        <c:noMultiLvlLbl val="0"/>
      </c:catAx>
      <c:valAx>
        <c:axId val="4722442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2243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503D-3EB3-47D6-8BCC-D4B495B4F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B8E4F3-6F05-4D43-BA86-F4618B1A6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C2FF8E-8BCE-4F3C-8224-2CB27F02E47E}"/>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5" name="Footer Placeholder 4">
            <a:extLst>
              <a:ext uri="{FF2B5EF4-FFF2-40B4-BE49-F238E27FC236}">
                <a16:creationId xmlns:a16="http://schemas.microsoft.com/office/drawing/2014/main" id="{6DA0CF4A-920C-4CBE-BB95-7135D918C6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8398CF-F1FB-4B37-94C2-9B26066369F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7872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9E52-0FFB-4251-983C-4648637DF2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D4332-3FEB-4013-AB9F-BAA498860E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99349-52A9-4740-BC32-2B70C8D779BE}"/>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5" name="Footer Placeholder 4">
            <a:extLst>
              <a:ext uri="{FF2B5EF4-FFF2-40B4-BE49-F238E27FC236}">
                <a16:creationId xmlns:a16="http://schemas.microsoft.com/office/drawing/2014/main" id="{ECF7D29C-0CEB-4596-AE13-8DC45B7F2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156645-B8F7-4964-ABAE-71FE90ABA260}"/>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02834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61041E-4E77-4A91-8023-7F01042BBA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F3EAF4-C18F-48A1-8966-787AB616C9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DBE205-5DAB-4CB6-8E29-247E23909910}"/>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5" name="Footer Placeholder 4">
            <a:extLst>
              <a:ext uri="{FF2B5EF4-FFF2-40B4-BE49-F238E27FC236}">
                <a16:creationId xmlns:a16="http://schemas.microsoft.com/office/drawing/2014/main" id="{946EEB44-4FFB-48A3-B392-4F481631E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45CE8D-74C1-4B2B-BFA6-33B308FCEF57}"/>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404510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2848-3A86-4F9B-BC29-BEB36645C8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0FB8D-B179-411A-A531-C197A23173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6D25B-0428-4769-8116-F9B52E27E7DA}"/>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5" name="Footer Placeholder 4">
            <a:extLst>
              <a:ext uri="{FF2B5EF4-FFF2-40B4-BE49-F238E27FC236}">
                <a16:creationId xmlns:a16="http://schemas.microsoft.com/office/drawing/2014/main" id="{4A652B94-8ECB-4664-A487-1ACE2C572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67AB3-DAE8-4ACC-97B4-A86486CE1FA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2597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D5BE-6C1B-41B4-9ABF-1A78639437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F5D048-B320-45D8-864B-81F6DB2D81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1AF320-EF16-4552-A253-90F1BF88902A}"/>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5" name="Footer Placeholder 4">
            <a:extLst>
              <a:ext uri="{FF2B5EF4-FFF2-40B4-BE49-F238E27FC236}">
                <a16:creationId xmlns:a16="http://schemas.microsoft.com/office/drawing/2014/main" id="{D0F78B65-8746-4FF9-921D-BF608FD12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B9E34E-BDDB-4A06-BF67-43F27F617B46}"/>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6535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15DA-85B6-4F8E-B7D3-FCE7861F32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6EBF8C-39FF-49E5-96F8-AE9911933C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38C549-C7D1-4530-9745-21E073CD34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F2AE81-6108-4916-8B5D-668D34B352DC}"/>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6" name="Footer Placeholder 5">
            <a:extLst>
              <a:ext uri="{FF2B5EF4-FFF2-40B4-BE49-F238E27FC236}">
                <a16:creationId xmlns:a16="http://schemas.microsoft.com/office/drawing/2014/main" id="{22E596D9-0C55-4820-BD84-BE02E48FAA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B7FE0D-F6A8-4773-A790-61AC89FAE794}"/>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6930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D3A8-2FE3-46D1-B565-C5BEEA4B02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5A9AC5-2C64-4F3A-A483-1C92AFCB5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D67639-B558-4158-A75C-B731A8D7FE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3F9C65-6671-4F90-A329-452811D17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3C821A-DD5E-465E-B989-3CFBFE379D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2A654C-C78E-4F2C-9ABB-6F2133FE1CCF}"/>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8" name="Footer Placeholder 7">
            <a:extLst>
              <a:ext uri="{FF2B5EF4-FFF2-40B4-BE49-F238E27FC236}">
                <a16:creationId xmlns:a16="http://schemas.microsoft.com/office/drawing/2014/main" id="{B25B0DA6-016F-40E4-B135-25130B0511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475ADA-7E2C-48AE-BC6C-9F569B6EAB7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183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2B9F-B55B-4A67-AEB8-47B87D853F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396E28-A679-4B5E-95E8-D2F9555FC008}"/>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4" name="Footer Placeholder 3">
            <a:extLst>
              <a:ext uri="{FF2B5EF4-FFF2-40B4-BE49-F238E27FC236}">
                <a16:creationId xmlns:a16="http://schemas.microsoft.com/office/drawing/2014/main" id="{B12662B0-A683-4409-8845-3B9A050A08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9B7D1E-E903-4C44-AC6B-751743540E5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10170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2B197E-D565-4B34-8C5D-D405EBFD36EE}"/>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3" name="Footer Placeholder 2">
            <a:extLst>
              <a:ext uri="{FF2B5EF4-FFF2-40B4-BE49-F238E27FC236}">
                <a16:creationId xmlns:a16="http://schemas.microsoft.com/office/drawing/2014/main" id="{C1B81E2B-A9E4-4EEA-B8E6-BA76E42D12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14AF6F-144F-4A49-851B-AF055038A2C9}"/>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3855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D91B-9E53-4B7A-ADCB-A7B1657F5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1B3C31-E6B9-4511-BB01-108629F46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BDDD99-D34A-482F-A137-62C45D699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8FD8A4-4048-4E61-959A-5B2844073921}"/>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6" name="Footer Placeholder 5">
            <a:extLst>
              <a:ext uri="{FF2B5EF4-FFF2-40B4-BE49-F238E27FC236}">
                <a16:creationId xmlns:a16="http://schemas.microsoft.com/office/drawing/2014/main" id="{A8D273D3-668D-4529-82D5-F215BF071B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A401FF-C3E0-467F-90E8-4CC2BF760A3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7241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1141-178D-42AF-AA73-7707C023A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1A7DC4-EBD2-41EB-940C-6EADAC221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464717-81D5-4D95-BC1A-531AEC62B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E17A52-2F42-42BE-AFCD-82029BB29EBF}"/>
              </a:ext>
            </a:extLst>
          </p:cNvPr>
          <p:cNvSpPr>
            <a:spLocks noGrp="1"/>
          </p:cNvSpPr>
          <p:nvPr>
            <p:ph type="dt" sz="half" idx="10"/>
          </p:nvPr>
        </p:nvSpPr>
        <p:spPr/>
        <p:txBody>
          <a:bodyPr/>
          <a:lstStyle/>
          <a:p>
            <a:fld id="{3E847F31-CFC0-4405-9252-53C286FF3B22}" type="datetimeFigureOut">
              <a:rPr lang="en-GB" smtClean="0"/>
              <a:t>11/02/2021</a:t>
            </a:fld>
            <a:endParaRPr lang="en-GB"/>
          </a:p>
        </p:txBody>
      </p:sp>
      <p:sp>
        <p:nvSpPr>
          <p:cNvPr id="6" name="Footer Placeholder 5">
            <a:extLst>
              <a:ext uri="{FF2B5EF4-FFF2-40B4-BE49-F238E27FC236}">
                <a16:creationId xmlns:a16="http://schemas.microsoft.com/office/drawing/2014/main" id="{2C6EF7D2-DA03-4726-9B99-7E1E0CCE3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74C556-7CBF-46C8-BED2-2ADCCF87D01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1324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2B938-1FC1-4BEA-BD10-4AFBA4E7D3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09A8C-40EA-4305-9B88-A71870A40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5EBCCC-DD20-41BE-8125-ADF10EB46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47F31-CFC0-4405-9252-53C286FF3B22}" type="datetimeFigureOut">
              <a:rPr lang="en-GB" smtClean="0"/>
              <a:t>11/02/2021</a:t>
            </a:fld>
            <a:endParaRPr lang="en-GB"/>
          </a:p>
        </p:txBody>
      </p:sp>
      <p:sp>
        <p:nvSpPr>
          <p:cNvPr id="5" name="Footer Placeholder 4">
            <a:extLst>
              <a:ext uri="{FF2B5EF4-FFF2-40B4-BE49-F238E27FC236}">
                <a16:creationId xmlns:a16="http://schemas.microsoft.com/office/drawing/2014/main" id="{4B3B07D0-6D62-4FBB-B6BE-CA2BB33EA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EDFC0B-C502-425C-8EA1-A50060515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AFE7C-1DC7-47F0-A67D-F9BE9D1FBCFF}" type="slidenum">
              <a:rPr lang="en-GB" smtClean="0"/>
              <a:t>‹#›</a:t>
            </a:fld>
            <a:endParaRPr lang="en-GB"/>
          </a:p>
        </p:txBody>
      </p:sp>
    </p:spTree>
    <p:extLst>
      <p:ext uri="{BB962C8B-B14F-4D97-AF65-F5344CB8AC3E}">
        <p14:creationId xmlns:p14="http://schemas.microsoft.com/office/powerpoint/2010/main" val="357349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907AE69-C161-4351-A174-4FDB3B3E84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8137" r="42215" b="36268"/>
          <a:stretch/>
        </p:blipFill>
        <p:spPr bwMode="auto">
          <a:xfrm>
            <a:off x="6857172" y="2953466"/>
            <a:ext cx="4234008" cy="1960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a:extLst>
              <a:ext uri="{FF2B5EF4-FFF2-40B4-BE49-F238E27FC236}">
                <a16:creationId xmlns:a16="http://schemas.microsoft.com/office/drawing/2014/main" id="{5F919B20-4FCC-4B95-AE91-BFEE8457645C}"/>
              </a:ext>
            </a:extLst>
          </p:cNvPr>
          <p:cNvGraphicFramePr>
            <a:graphicFrameLocks noGrp="1"/>
          </p:cNvGraphicFramePr>
          <p:nvPr>
            <p:extLst>
              <p:ext uri="{D42A27DB-BD31-4B8C-83A1-F6EECF244321}">
                <p14:modId xmlns:p14="http://schemas.microsoft.com/office/powerpoint/2010/main" val="1376900389"/>
              </p:ext>
            </p:extLst>
          </p:nvPr>
        </p:nvGraphicFramePr>
        <p:xfrm>
          <a:off x="6221507" y="250259"/>
          <a:ext cx="5418668" cy="2198100"/>
        </p:xfrm>
        <a:graphic>
          <a:graphicData uri="http://schemas.openxmlformats.org/drawingml/2006/table">
            <a:tbl>
              <a:tblPr firstRow="1" bandRow="1">
                <a:tableStyleId>{5C22544A-7EE6-4342-B048-85BDC9FD1C3A}</a:tableStyleId>
              </a:tblPr>
              <a:tblGrid>
                <a:gridCol w="2878626">
                  <a:extLst>
                    <a:ext uri="{9D8B030D-6E8A-4147-A177-3AD203B41FA5}">
                      <a16:colId xmlns:a16="http://schemas.microsoft.com/office/drawing/2014/main" val="1706867399"/>
                    </a:ext>
                  </a:extLst>
                </a:gridCol>
                <a:gridCol w="2540042">
                  <a:extLst>
                    <a:ext uri="{9D8B030D-6E8A-4147-A177-3AD203B41FA5}">
                      <a16:colId xmlns:a16="http://schemas.microsoft.com/office/drawing/2014/main" val="794346397"/>
                    </a:ext>
                  </a:extLst>
                </a:gridCol>
              </a:tblGrid>
              <a:tr h="336695">
                <a:tc>
                  <a:txBody>
                    <a:bodyPr/>
                    <a:lstStyle/>
                    <a:p>
                      <a:endParaRPr lang="en-GB"/>
                    </a:p>
                  </a:txBody>
                  <a:tcPr/>
                </a:tc>
                <a:tc>
                  <a:txBody>
                    <a:bodyPr/>
                    <a:lstStyle/>
                    <a:p>
                      <a:r>
                        <a:rPr lang="en-GB"/>
                        <a:t>TVB</a:t>
                      </a:r>
                    </a:p>
                  </a:txBody>
                  <a:tcPr/>
                </a:tc>
                <a:extLst>
                  <a:ext uri="{0D108BD9-81ED-4DB2-BD59-A6C34878D82A}">
                    <a16:rowId xmlns:a16="http://schemas.microsoft.com/office/drawing/2014/main" val="3825671922"/>
                  </a:ext>
                </a:extLst>
              </a:tr>
              <a:tr h="239935">
                <a:tc>
                  <a:txBody>
                    <a:bodyPr/>
                    <a:lstStyle/>
                    <a:p>
                      <a:r>
                        <a:rPr lang="en-GB" sz="1100"/>
                        <a:t>Employee jobs</a:t>
                      </a:r>
                    </a:p>
                  </a:txBody>
                  <a:tcPr/>
                </a:tc>
                <a:tc>
                  <a:txBody>
                    <a:bodyPr/>
                    <a:lstStyle/>
                    <a:p>
                      <a:r>
                        <a:rPr lang="en-GB" sz="1100"/>
                        <a:t>18,130 (4% of all employee jobs)</a:t>
                      </a:r>
                    </a:p>
                  </a:txBody>
                  <a:tcPr/>
                </a:tc>
                <a:extLst>
                  <a:ext uri="{0D108BD9-81ED-4DB2-BD59-A6C34878D82A}">
                    <a16:rowId xmlns:a16="http://schemas.microsoft.com/office/drawing/2014/main" val="524926128"/>
                  </a:ext>
                </a:extLst>
              </a:tr>
              <a:tr h="276090">
                <a:tc>
                  <a:txBody>
                    <a:bodyPr/>
                    <a:lstStyle/>
                    <a:p>
                      <a:r>
                        <a:rPr lang="en-GB" sz="1100"/>
                        <a:t>Employee jobs growth projection (2019-2027)</a:t>
                      </a:r>
                    </a:p>
                  </a:txBody>
                  <a:tcPr/>
                </a:tc>
                <a:tc>
                  <a:txBody>
                    <a:bodyPr/>
                    <a:lstStyle/>
                    <a:p>
                      <a:r>
                        <a:rPr lang="en-GB" sz="1100"/>
                        <a:t>2% (291 additional jobs)</a:t>
                      </a:r>
                    </a:p>
                  </a:txBody>
                  <a:tcPr/>
                </a:tc>
                <a:extLst>
                  <a:ext uri="{0D108BD9-81ED-4DB2-BD59-A6C34878D82A}">
                    <a16:rowId xmlns:a16="http://schemas.microsoft.com/office/drawing/2014/main" val="3889468721"/>
                  </a:ext>
                </a:extLst>
              </a:tr>
              <a:tr h="276090">
                <a:tc>
                  <a:txBody>
                    <a:bodyPr/>
                    <a:lstStyle/>
                    <a:p>
                      <a:r>
                        <a:rPr lang="en-GB" sz="1100"/>
                        <a:t>Proportion of workforce over the age of 55 (national figure) </a:t>
                      </a:r>
                    </a:p>
                  </a:txBody>
                  <a:tcPr/>
                </a:tc>
                <a:tc>
                  <a:txBody>
                    <a:bodyPr/>
                    <a:lstStyle/>
                    <a:p>
                      <a:r>
                        <a:rPr lang="en-GB" sz="1100"/>
                        <a:t>17% (medium) </a:t>
                      </a:r>
                    </a:p>
                  </a:txBody>
                  <a:tcPr/>
                </a:tc>
                <a:extLst>
                  <a:ext uri="{0D108BD9-81ED-4DB2-BD59-A6C34878D82A}">
                    <a16:rowId xmlns:a16="http://schemas.microsoft.com/office/drawing/2014/main" val="1277681651"/>
                  </a:ext>
                </a:extLst>
              </a:tr>
              <a:tr h="276090">
                <a:tc>
                  <a:txBody>
                    <a:bodyPr/>
                    <a:lstStyle/>
                    <a:p>
                      <a:r>
                        <a:rPr lang="en-GB" sz="1100"/>
                        <a:t>Automation risk potential (national figure): </a:t>
                      </a:r>
                    </a:p>
                    <a:p>
                      <a:r>
                        <a:rPr lang="en-GB" sz="1100"/>
                        <a:t>the amount of working time (%) which could be disrupted by technological change</a:t>
                      </a:r>
                    </a:p>
                  </a:txBody>
                  <a:tcPr/>
                </a:tc>
                <a:tc>
                  <a:txBody>
                    <a:bodyPr/>
                    <a:lstStyle/>
                    <a:p>
                      <a:r>
                        <a:rPr lang="en-GB" sz="1100"/>
                        <a:t>47.4%</a:t>
                      </a:r>
                    </a:p>
                  </a:txBody>
                  <a:tcPr/>
                </a:tc>
                <a:extLst>
                  <a:ext uri="{0D108BD9-81ED-4DB2-BD59-A6C34878D82A}">
                    <a16:rowId xmlns:a16="http://schemas.microsoft.com/office/drawing/2014/main" val="2049917791"/>
                  </a:ext>
                </a:extLst>
              </a:tr>
              <a:tr h="276090">
                <a:tc>
                  <a:txBody>
                    <a:bodyPr/>
                    <a:lstStyle/>
                    <a:p>
                      <a:r>
                        <a:rPr lang="en-GB" sz="1100"/>
                        <a:t>Male : Female ratio (TVB figure) </a:t>
                      </a:r>
                    </a:p>
                  </a:txBody>
                  <a:tcPr/>
                </a:tc>
                <a:tc>
                  <a:txBody>
                    <a:bodyPr/>
                    <a:lstStyle/>
                    <a:p>
                      <a:r>
                        <a:rPr lang="en-GB" sz="1100"/>
                        <a:t>93:7</a:t>
                      </a:r>
                    </a:p>
                  </a:txBody>
                  <a:tcPr/>
                </a:tc>
                <a:extLst>
                  <a:ext uri="{0D108BD9-81ED-4DB2-BD59-A6C34878D82A}">
                    <a16:rowId xmlns:a16="http://schemas.microsoft.com/office/drawing/2014/main" val="756537152"/>
                  </a:ext>
                </a:extLst>
              </a:tr>
            </a:tbl>
          </a:graphicData>
        </a:graphic>
      </p:graphicFrame>
      <p:sp>
        <p:nvSpPr>
          <p:cNvPr id="17" name="Rectangle 16">
            <a:extLst>
              <a:ext uri="{FF2B5EF4-FFF2-40B4-BE49-F238E27FC236}">
                <a16:creationId xmlns:a16="http://schemas.microsoft.com/office/drawing/2014/main" id="{7026DB64-7275-4A3C-BA03-4AC96DB59A34}"/>
              </a:ext>
            </a:extLst>
          </p:cNvPr>
          <p:cNvSpPr/>
          <p:nvPr/>
        </p:nvSpPr>
        <p:spPr>
          <a:xfrm>
            <a:off x="254000" y="5229224"/>
            <a:ext cx="2824760" cy="1487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a:t>Workforce Challenge:</a:t>
            </a:r>
          </a:p>
          <a:p>
            <a:r>
              <a:rPr lang="en-GB" sz="1400"/>
              <a:t>Increased demand for workers due to planned infrastructure works and homebuilding </a:t>
            </a:r>
          </a:p>
        </p:txBody>
      </p:sp>
      <p:sp>
        <p:nvSpPr>
          <p:cNvPr id="21" name="Rectangle 20">
            <a:extLst>
              <a:ext uri="{FF2B5EF4-FFF2-40B4-BE49-F238E27FC236}">
                <a16:creationId xmlns:a16="http://schemas.microsoft.com/office/drawing/2014/main" id="{7D77C198-C0D0-4C81-9962-7F2667B34969}"/>
              </a:ext>
            </a:extLst>
          </p:cNvPr>
          <p:cNvSpPr/>
          <p:nvPr/>
        </p:nvSpPr>
        <p:spPr>
          <a:xfrm>
            <a:off x="258857" y="275908"/>
            <a:ext cx="5553592"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Construction Job Family</a:t>
            </a:r>
          </a:p>
        </p:txBody>
      </p:sp>
      <p:sp>
        <p:nvSpPr>
          <p:cNvPr id="4" name="Rectangle 3">
            <a:extLst>
              <a:ext uri="{FF2B5EF4-FFF2-40B4-BE49-F238E27FC236}">
                <a16:creationId xmlns:a16="http://schemas.microsoft.com/office/drawing/2014/main" id="{852F7515-1BFA-4CC2-9169-B9F5086404C7}"/>
              </a:ext>
            </a:extLst>
          </p:cNvPr>
          <p:cNvSpPr/>
          <p:nvPr/>
        </p:nvSpPr>
        <p:spPr>
          <a:xfrm>
            <a:off x="254000" y="764345"/>
            <a:ext cx="5553591" cy="185595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The construction industry plays a leading role in delivering economic growth. The industry is essential in meeting the economic and social challenges that local areas face across the infrastructure, housing, repair and maintenance, industrial and commercial sectors. </a:t>
            </a:r>
            <a:endParaRPr lang="en-GB" sz="1200">
              <a:cs typeface="Calibri"/>
            </a:endParaRPr>
          </a:p>
          <a:p>
            <a:pPr algn="ctr"/>
            <a:endParaRPr lang="en-GB" sz="1200"/>
          </a:p>
          <a:p>
            <a:pPr algn="ctr"/>
            <a:r>
              <a:rPr lang="en-GB" sz="1200"/>
              <a:t>In 2016, the Construction Industry Training Board estimated that £1.3 billion in new housing, £320 million in public non-housing construction, £388 million in commercial construction and £418 million in new infrastructure projects was planned across Thames Valley Berkshire. </a:t>
            </a:r>
            <a:endParaRPr lang="en-GB" sz="1200">
              <a:cs typeface="Calibri"/>
            </a:endParaRPr>
          </a:p>
        </p:txBody>
      </p:sp>
      <p:sp>
        <p:nvSpPr>
          <p:cNvPr id="5" name="TextBox 4">
            <a:extLst>
              <a:ext uri="{FF2B5EF4-FFF2-40B4-BE49-F238E27FC236}">
                <a16:creationId xmlns:a16="http://schemas.microsoft.com/office/drawing/2014/main" id="{48101C23-6BB2-4D85-8789-773824EC47D3}"/>
              </a:ext>
            </a:extLst>
          </p:cNvPr>
          <p:cNvSpPr txBox="1"/>
          <p:nvPr/>
        </p:nvSpPr>
        <p:spPr>
          <a:xfrm>
            <a:off x="7994080" y="3043261"/>
            <a:ext cx="1866900" cy="276999"/>
          </a:xfrm>
          <a:prstGeom prst="rect">
            <a:avLst/>
          </a:prstGeom>
          <a:noFill/>
        </p:spPr>
        <p:txBody>
          <a:bodyPr wrap="square" rtlCol="0">
            <a:spAutoFit/>
          </a:bodyPr>
          <a:lstStyle/>
          <a:p>
            <a:r>
              <a:rPr lang="en-GB" sz="1200"/>
              <a:t>Reading – 3,245 jobs</a:t>
            </a:r>
          </a:p>
        </p:txBody>
      </p:sp>
      <p:cxnSp>
        <p:nvCxnSpPr>
          <p:cNvPr id="7" name="Straight Arrow Connector 6">
            <a:extLst>
              <a:ext uri="{FF2B5EF4-FFF2-40B4-BE49-F238E27FC236}">
                <a16:creationId xmlns:a16="http://schemas.microsoft.com/office/drawing/2014/main" id="{16A5D613-E15D-43FC-8EEC-7B2D05ECBEA3}"/>
              </a:ext>
            </a:extLst>
          </p:cNvPr>
          <p:cNvCxnSpPr/>
          <p:nvPr/>
        </p:nvCxnSpPr>
        <p:spPr>
          <a:xfrm>
            <a:off x="8772525" y="3343275"/>
            <a:ext cx="276225" cy="46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0646F35-FFE3-4013-94EC-3377EA132994}"/>
              </a:ext>
            </a:extLst>
          </p:cNvPr>
          <p:cNvSpPr txBox="1"/>
          <p:nvPr/>
        </p:nvSpPr>
        <p:spPr>
          <a:xfrm>
            <a:off x="10125210" y="2895893"/>
            <a:ext cx="1866900" cy="276999"/>
          </a:xfrm>
          <a:prstGeom prst="rect">
            <a:avLst/>
          </a:prstGeom>
          <a:noFill/>
        </p:spPr>
        <p:txBody>
          <a:bodyPr wrap="square" rtlCol="0">
            <a:spAutoFit/>
          </a:bodyPr>
          <a:lstStyle/>
          <a:p>
            <a:r>
              <a:rPr lang="en-GB" sz="1200"/>
              <a:t>Slough – 2,635 jobs</a:t>
            </a:r>
          </a:p>
        </p:txBody>
      </p:sp>
      <p:cxnSp>
        <p:nvCxnSpPr>
          <p:cNvPr id="11" name="Straight Arrow Connector 10">
            <a:extLst>
              <a:ext uri="{FF2B5EF4-FFF2-40B4-BE49-F238E27FC236}">
                <a16:creationId xmlns:a16="http://schemas.microsoft.com/office/drawing/2014/main" id="{CB917106-06BA-43E0-AD8C-77BBD8B5657E}"/>
              </a:ext>
            </a:extLst>
          </p:cNvPr>
          <p:cNvCxnSpPr/>
          <p:nvPr/>
        </p:nvCxnSpPr>
        <p:spPr>
          <a:xfrm flipH="1">
            <a:off x="9763125" y="3260099"/>
            <a:ext cx="495300" cy="4832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60709AB-8F45-4A00-912D-8FFE936DA56B}"/>
              </a:ext>
            </a:extLst>
          </p:cNvPr>
          <p:cNvSpPr txBox="1"/>
          <p:nvPr/>
        </p:nvSpPr>
        <p:spPr>
          <a:xfrm>
            <a:off x="10258425" y="3641932"/>
            <a:ext cx="1866900" cy="461665"/>
          </a:xfrm>
          <a:prstGeom prst="rect">
            <a:avLst/>
          </a:prstGeom>
          <a:noFill/>
        </p:spPr>
        <p:txBody>
          <a:bodyPr wrap="square" rtlCol="0">
            <a:spAutoFit/>
          </a:bodyPr>
          <a:lstStyle/>
          <a:p>
            <a:r>
              <a:rPr lang="en-GB" sz="1200"/>
              <a:t>Windsor and Maidenhead  – 3,921 jobs</a:t>
            </a:r>
          </a:p>
        </p:txBody>
      </p:sp>
      <p:cxnSp>
        <p:nvCxnSpPr>
          <p:cNvPr id="29" name="Straight Arrow Connector 28">
            <a:extLst>
              <a:ext uri="{FF2B5EF4-FFF2-40B4-BE49-F238E27FC236}">
                <a16:creationId xmlns:a16="http://schemas.microsoft.com/office/drawing/2014/main" id="{6F587BFB-B932-4517-9E46-6E251BF933F9}"/>
              </a:ext>
            </a:extLst>
          </p:cNvPr>
          <p:cNvCxnSpPr>
            <a:cxnSpLocks/>
            <a:stCxn id="28" idx="1"/>
          </p:cNvCxnSpPr>
          <p:nvPr/>
        </p:nvCxnSpPr>
        <p:spPr>
          <a:xfrm flipH="1">
            <a:off x="9763127" y="3872765"/>
            <a:ext cx="495298" cy="133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4B5237D-DFBA-4F31-8569-4A526E3848B6}"/>
              </a:ext>
            </a:extLst>
          </p:cNvPr>
          <p:cNvSpPr txBox="1"/>
          <p:nvPr/>
        </p:nvSpPr>
        <p:spPr>
          <a:xfrm>
            <a:off x="6261479" y="3363495"/>
            <a:ext cx="1501396" cy="461665"/>
          </a:xfrm>
          <a:prstGeom prst="rect">
            <a:avLst/>
          </a:prstGeom>
          <a:noFill/>
        </p:spPr>
        <p:txBody>
          <a:bodyPr wrap="square" rtlCol="0">
            <a:spAutoFit/>
          </a:bodyPr>
          <a:lstStyle/>
          <a:p>
            <a:r>
              <a:rPr lang="en-GB" sz="1200"/>
              <a:t>West Berkshire – 3,824 jobs</a:t>
            </a:r>
          </a:p>
        </p:txBody>
      </p:sp>
      <p:cxnSp>
        <p:nvCxnSpPr>
          <p:cNvPr id="33" name="Straight Arrow Connector 32">
            <a:extLst>
              <a:ext uri="{FF2B5EF4-FFF2-40B4-BE49-F238E27FC236}">
                <a16:creationId xmlns:a16="http://schemas.microsoft.com/office/drawing/2014/main" id="{9CAD6E09-386E-4251-A74B-8DFFEAE401CC}"/>
              </a:ext>
            </a:extLst>
          </p:cNvPr>
          <p:cNvCxnSpPr/>
          <p:nvPr/>
        </p:nvCxnSpPr>
        <p:spPr>
          <a:xfrm>
            <a:off x="7372350" y="3743325"/>
            <a:ext cx="648432" cy="129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D3ECCA0-A56E-4FE0-A8E8-DEED24D375D7}"/>
              </a:ext>
            </a:extLst>
          </p:cNvPr>
          <p:cNvSpPr txBox="1"/>
          <p:nvPr/>
        </p:nvSpPr>
        <p:spPr>
          <a:xfrm>
            <a:off x="6834539" y="4248225"/>
            <a:ext cx="1159541" cy="461665"/>
          </a:xfrm>
          <a:prstGeom prst="rect">
            <a:avLst/>
          </a:prstGeom>
          <a:noFill/>
        </p:spPr>
        <p:txBody>
          <a:bodyPr wrap="square" rtlCol="0">
            <a:spAutoFit/>
          </a:bodyPr>
          <a:lstStyle/>
          <a:p>
            <a:r>
              <a:rPr lang="en-GB" sz="1200"/>
              <a:t>Wokingham – 2,907 jobs</a:t>
            </a:r>
          </a:p>
        </p:txBody>
      </p:sp>
      <p:cxnSp>
        <p:nvCxnSpPr>
          <p:cNvPr id="36" name="Straight Arrow Connector 35">
            <a:extLst>
              <a:ext uri="{FF2B5EF4-FFF2-40B4-BE49-F238E27FC236}">
                <a16:creationId xmlns:a16="http://schemas.microsoft.com/office/drawing/2014/main" id="{4EDFCCA5-9217-4601-BD73-FF2DE80DA04E}"/>
              </a:ext>
            </a:extLst>
          </p:cNvPr>
          <p:cNvCxnSpPr>
            <a:cxnSpLocks/>
          </p:cNvCxnSpPr>
          <p:nvPr/>
        </p:nvCxnSpPr>
        <p:spPr>
          <a:xfrm flipV="1">
            <a:off x="7762875" y="4103597"/>
            <a:ext cx="1504950" cy="421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667F720-82C8-4CCF-9685-70F6ED17324D}"/>
              </a:ext>
            </a:extLst>
          </p:cNvPr>
          <p:cNvSpPr txBox="1"/>
          <p:nvPr/>
        </p:nvSpPr>
        <p:spPr>
          <a:xfrm>
            <a:off x="9267825" y="4534866"/>
            <a:ext cx="2007063" cy="276999"/>
          </a:xfrm>
          <a:prstGeom prst="rect">
            <a:avLst/>
          </a:prstGeom>
          <a:noFill/>
        </p:spPr>
        <p:txBody>
          <a:bodyPr wrap="square" rtlCol="0">
            <a:spAutoFit/>
          </a:bodyPr>
          <a:lstStyle/>
          <a:p>
            <a:r>
              <a:rPr lang="en-GB" sz="1200"/>
              <a:t>Bracknell Forest – 1,598 jobs</a:t>
            </a:r>
          </a:p>
        </p:txBody>
      </p:sp>
      <p:cxnSp>
        <p:nvCxnSpPr>
          <p:cNvPr id="41" name="Straight Arrow Connector 40">
            <a:extLst>
              <a:ext uri="{FF2B5EF4-FFF2-40B4-BE49-F238E27FC236}">
                <a16:creationId xmlns:a16="http://schemas.microsoft.com/office/drawing/2014/main" id="{B6D6DBD4-B36C-4FD2-90F7-FAA47E1EE3D1}"/>
              </a:ext>
            </a:extLst>
          </p:cNvPr>
          <p:cNvCxnSpPr/>
          <p:nvPr/>
        </p:nvCxnSpPr>
        <p:spPr>
          <a:xfrm flipH="1" flipV="1">
            <a:off x="9553575" y="4248225"/>
            <a:ext cx="457200" cy="27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C2AAB62-3215-4F98-9266-C537D1FB15BA}"/>
              </a:ext>
            </a:extLst>
          </p:cNvPr>
          <p:cNvSpPr/>
          <p:nvPr/>
        </p:nvSpPr>
        <p:spPr>
          <a:xfrm>
            <a:off x="3201604" y="5224565"/>
            <a:ext cx="2501450" cy="1473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a:t>Workforce Challenge:</a:t>
            </a:r>
          </a:p>
          <a:p>
            <a:r>
              <a:rPr lang="en-GB" sz="1400"/>
              <a:t>Ageing workforce</a:t>
            </a:r>
          </a:p>
          <a:p>
            <a:endParaRPr lang="en-GB" sz="1200"/>
          </a:p>
          <a:p>
            <a:r>
              <a:rPr lang="en-GB" sz="1200"/>
              <a:t>17% of those working in construction roles in Berkshire are over 55</a:t>
            </a:r>
          </a:p>
        </p:txBody>
      </p:sp>
      <p:sp>
        <p:nvSpPr>
          <p:cNvPr id="30" name="Rectangle 29">
            <a:extLst>
              <a:ext uri="{FF2B5EF4-FFF2-40B4-BE49-F238E27FC236}">
                <a16:creationId xmlns:a16="http://schemas.microsoft.com/office/drawing/2014/main" id="{89A71347-D849-4B44-ACCA-FA49C02138F4}"/>
              </a:ext>
            </a:extLst>
          </p:cNvPr>
          <p:cNvSpPr/>
          <p:nvPr/>
        </p:nvSpPr>
        <p:spPr>
          <a:xfrm>
            <a:off x="9328891" y="5229224"/>
            <a:ext cx="2739786" cy="1473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a:t>Workforce Challenge:</a:t>
            </a:r>
          </a:p>
          <a:p>
            <a:r>
              <a:rPr lang="en-GB" sz="1400"/>
              <a:t>Cyclical nature of construction activity</a:t>
            </a:r>
          </a:p>
          <a:p>
            <a:endParaRPr lang="en-GB" sz="1200"/>
          </a:p>
          <a:p>
            <a:r>
              <a:rPr lang="en-GB" sz="1200"/>
              <a:t>Amongst other things, this makes it difficult for employers to take on Apprentices </a:t>
            </a:r>
          </a:p>
          <a:p>
            <a:endParaRPr lang="en-GB" sz="1400"/>
          </a:p>
        </p:txBody>
      </p:sp>
      <p:sp>
        <p:nvSpPr>
          <p:cNvPr id="31" name="Rectangle 30">
            <a:extLst>
              <a:ext uri="{FF2B5EF4-FFF2-40B4-BE49-F238E27FC236}">
                <a16:creationId xmlns:a16="http://schemas.microsoft.com/office/drawing/2014/main" id="{BE392D42-7428-496B-A2B9-9CF763B7C471}"/>
              </a:ext>
            </a:extLst>
          </p:cNvPr>
          <p:cNvSpPr/>
          <p:nvPr/>
        </p:nvSpPr>
        <p:spPr>
          <a:xfrm>
            <a:off x="5863373" y="5224566"/>
            <a:ext cx="3355397" cy="1473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a:t>Workforce Challenge:</a:t>
            </a:r>
          </a:p>
          <a:p>
            <a:r>
              <a:rPr lang="en-GB" sz="1400"/>
              <a:t>Brexit </a:t>
            </a:r>
          </a:p>
          <a:p>
            <a:endParaRPr lang="en-GB" sz="1400"/>
          </a:p>
          <a:p>
            <a:r>
              <a:rPr lang="en-GB" sz="1200"/>
              <a:t>Reduced net migration resulting from the UK's EU exit could exacerbate the current shortage of skilled workers. 11% of construction workers in the UK were non-UK nationals in 2018/19.</a:t>
            </a:r>
            <a:endParaRPr lang="en-GB" sz="1200">
              <a:cs typeface="Calibri"/>
            </a:endParaRPr>
          </a:p>
          <a:p>
            <a:endParaRPr lang="en-GB" sz="1600"/>
          </a:p>
        </p:txBody>
      </p:sp>
      <p:graphicFrame>
        <p:nvGraphicFramePr>
          <p:cNvPr id="24" name="Chart 23">
            <a:extLst>
              <a:ext uri="{FF2B5EF4-FFF2-40B4-BE49-F238E27FC236}">
                <a16:creationId xmlns:a16="http://schemas.microsoft.com/office/drawing/2014/main" id="{11B05C1B-32C1-4334-9FFF-B96D49F76C9D}"/>
              </a:ext>
            </a:extLst>
          </p:cNvPr>
          <p:cNvGraphicFramePr>
            <a:graphicFrameLocks/>
          </p:cNvGraphicFramePr>
          <p:nvPr>
            <p:extLst>
              <p:ext uri="{D42A27DB-BD31-4B8C-83A1-F6EECF244321}">
                <p14:modId xmlns:p14="http://schemas.microsoft.com/office/powerpoint/2010/main" val="363833562"/>
              </p:ext>
            </p:extLst>
          </p:nvPr>
        </p:nvGraphicFramePr>
        <p:xfrm>
          <a:off x="171733" y="2775358"/>
          <a:ext cx="6161859" cy="236655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24">
            <a:extLst>
              <a:ext uri="{FF2B5EF4-FFF2-40B4-BE49-F238E27FC236}">
                <a16:creationId xmlns:a16="http://schemas.microsoft.com/office/drawing/2014/main" id="{04FF0AD0-AEC0-4D39-9F10-25D328BC6CC1}"/>
              </a:ext>
            </a:extLst>
          </p:cNvPr>
          <p:cNvSpPr txBox="1"/>
          <p:nvPr/>
        </p:nvSpPr>
        <p:spPr>
          <a:xfrm>
            <a:off x="4254751" y="2953466"/>
            <a:ext cx="1966756" cy="646331"/>
          </a:xfrm>
          <a:prstGeom prst="rect">
            <a:avLst/>
          </a:prstGeom>
          <a:noFill/>
        </p:spPr>
        <p:txBody>
          <a:bodyPr wrap="square" rtlCol="0">
            <a:spAutoFit/>
          </a:bodyPr>
          <a:lstStyle/>
          <a:p>
            <a:pPr algn="ctr"/>
            <a:r>
              <a:rPr lang="en-GB" sz="1200"/>
              <a:t>Industries in which those in the construction job roles </a:t>
            </a:r>
          </a:p>
          <a:p>
            <a:pPr algn="ctr"/>
            <a:r>
              <a:rPr lang="en-GB" sz="1200"/>
              <a:t>work in Berkshire</a:t>
            </a:r>
          </a:p>
        </p:txBody>
      </p:sp>
    </p:spTree>
    <p:extLst>
      <p:ext uri="{BB962C8B-B14F-4D97-AF65-F5344CB8AC3E}">
        <p14:creationId xmlns:p14="http://schemas.microsoft.com/office/powerpoint/2010/main" val="121933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264CC9-459E-4FB5-BE47-A7748D3CF7C7}"/>
              </a:ext>
            </a:extLst>
          </p:cNvPr>
          <p:cNvSpPr/>
          <p:nvPr/>
        </p:nvSpPr>
        <p:spPr>
          <a:xfrm>
            <a:off x="258857" y="275908"/>
            <a:ext cx="5418668"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Construction Job Family</a:t>
            </a:r>
          </a:p>
        </p:txBody>
      </p:sp>
      <p:sp>
        <p:nvSpPr>
          <p:cNvPr id="7" name="Rectangle 6">
            <a:extLst>
              <a:ext uri="{FF2B5EF4-FFF2-40B4-BE49-F238E27FC236}">
                <a16:creationId xmlns:a16="http://schemas.microsoft.com/office/drawing/2014/main" id="{6DB6950F-4A1A-4D6D-9F48-1D629A83AE99}"/>
              </a:ext>
            </a:extLst>
          </p:cNvPr>
          <p:cNvSpPr/>
          <p:nvPr/>
        </p:nvSpPr>
        <p:spPr>
          <a:xfrm>
            <a:off x="245603" y="4767707"/>
            <a:ext cx="5456788" cy="1982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a:t>The University of Reading’s School of Construction Management and Engineering is one of the world’s leading university departments dealing with the challenges of the built environment. It is ranked 4th in the UK for Building in </a:t>
            </a:r>
            <a:r>
              <a:rPr lang="en-GB" sz="1600" b="1" i="1"/>
              <a:t>The Complete University Guide 2020.</a:t>
            </a:r>
            <a:r>
              <a:rPr lang="en-GB" sz="1600"/>
              <a:t> Also ranked 3rd in the UK    for research impact in architecture, built environment and planning in the most recent </a:t>
            </a:r>
            <a:r>
              <a:rPr lang="en-GB" sz="1600" b="1" i="1"/>
              <a:t>Research </a:t>
            </a:r>
          </a:p>
          <a:p>
            <a:r>
              <a:rPr lang="en-GB" sz="1600" b="1" i="1"/>
              <a:t>Excellence Framework  Assessment.</a:t>
            </a:r>
            <a:endParaRPr lang="en-GB" sz="1600" b="1" i="1">
              <a:cs typeface="Calibri"/>
            </a:endParaRPr>
          </a:p>
        </p:txBody>
      </p:sp>
      <p:sp>
        <p:nvSpPr>
          <p:cNvPr id="8" name="Rectangle 7">
            <a:extLst>
              <a:ext uri="{FF2B5EF4-FFF2-40B4-BE49-F238E27FC236}">
                <a16:creationId xmlns:a16="http://schemas.microsoft.com/office/drawing/2014/main" id="{E3B3B157-4363-474F-831E-F236D701546B}"/>
              </a:ext>
            </a:extLst>
          </p:cNvPr>
          <p:cNvSpPr/>
          <p:nvPr/>
        </p:nvSpPr>
        <p:spPr>
          <a:xfrm>
            <a:off x="258857" y="849905"/>
            <a:ext cx="5418668" cy="2224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a:p>
            <a:pPr marL="285750" indent="-285750" algn="ctr">
              <a:buFont typeface="Arial" panose="020B0604020202020204" pitchFamily="34" charset="0"/>
              <a:buChar char="•"/>
            </a:pPr>
            <a:endParaRPr lang="en-GB"/>
          </a:p>
        </p:txBody>
      </p:sp>
      <p:sp>
        <p:nvSpPr>
          <p:cNvPr id="9" name="Rectangle 8">
            <a:extLst>
              <a:ext uri="{FF2B5EF4-FFF2-40B4-BE49-F238E27FC236}">
                <a16:creationId xmlns:a16="http://schemas.microsoft.com/office/drawing/2014/main" id="{ED8E7AEB-A918-40AA-9F60-907F4696C7A5}"/>
              </a:ext>
            </a:extLst>
          </p:cNvPr>
          <p:cNvSpPr/>
          <p:nvPr/>
        </p:nvSpPr>
        <p:spPr>
          <a:xfrm>
            <a:off x="252231" y="3211528"/>
            <a:ext cx="5442200" cy="151196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t>National skills shortages </a:t>
            </a:r>
          </a:p>
          <a:p>
            <a:pPr algn="ctr"/>
            <a:r>
              <a:rPr lang="en-GB" sz="1400" b="1"/>
              <a:t>(Tier 2 Shortage Occupation List)</a:t>
            </a:r>
          </a:p>
          <a:p>
            <a:pPr marL="285750" indent="-285750" algn="ctr">
              <a:buFont typeface="Arial"/>
              <a:buChar char="•"/>
            </a:pPr>
            <a:r>
              <a:rPr lang="en-GB" sz="1400" b="1">
                <a:ea typeface="+mn-lt"/>
                <a:cs typeface="+mn-lt"/>
              </a:rPr>
              <a:t>Engineering Geologist</a:t>
            </a:r>
          </a:p>
          <a:p>
            <a:pPr marL="285750" indent="-285750" algn="ctr">
              <a:buFont typeface="Arial"/>
              <a:buChar char="•"/>
            </a:pPr>
            <a:r>
              <a:rPr lang="en-GB" sz="1400" b="1">
                <a:ea typeface="+mn-lt"/>
                <a:cs typeface="+mn-lt"/>
              </a:rPr>
              <a:t> Hydrogeologist</a:t>
            </a:r>
          </a:p>
          <a:p>
            <a:pPr marL="285750" indent="-285750" algn="ctr">
              <a:buFont typeface="Arial"/>
              <a:buChar char="•"/>
            </a:pPr>
            <a:r>
              <a:rPr lang="en-GB" sz="1400" b="1">
                <a:ea typeface="+mn-lt"/>
                <a:cs typeface="+mn-lt"/>
              </a:rPr>
              <a:t>Geophysicist</a:t>
            </a:r>
          </a:p>
          <a:p>
            <a:pPr marL="285750" indent="-285750" algn="ctr">
              <a:buFont typeface="Arial"/>
              <a:buChar char="•"/>
            </a:pPr>
            <a:r>
              <a:rPr lang="en-GB" sz="1400" b="1">
                <a:ea typeface="+mn-lt"/>
                <a:cs typeface="+mn-lt"/>
              </a:rPr>
              <a:t>Civil Engineers, Mechnical Engineers, Electrical / Electronics Engineers, Design &amp; Development Engineers, Architects</a:t>
            </a:r>
          </a:p>
        </p:txBody>
      </p:sp>
      <p:sp>
        <p:nvSpPr>
          <p:cNvPr id="21" name="Rectangle 20">
            <a:extLst>
              <a:ext uri="{FF2B5EF4-FFF2-40B4-BE49-F238E27FC236}">
                <a16:creationId xmlns:a16="http://schemas.microsoft.com/office/drawing/2014/main" id="{3AEB8A51-94F6-4D01-81B8-C23E6138964A}"/>
              </a:ext>
            </a:extLst>
          </p:cNvPr>
          <p:cNvSpPr/>
          <p:nvPr/>
        </p:nvSpPr>
        <p:spPr>
          <a:xfrm>
            <a:off x="5873785" y="3872948"/>
            <a:ext cx="2430428" cy="1194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CSCS cards provide proof that individuals working on construction sites have the required training and qualifications for the type of work they carry out.</a:t>
            </a:r>
            <a:endParaRPr lang="en-GB" sz="1100"/>
          </a:p>
        </p:txBody>
      </p:sp>
      <p:graphicFrame>
        <p:nvGraphicFramePr>
          <p:cNvPr id="23" name="Table 22">
            <a:extLst>
              <a:ext uri="{FF2B5EF4-FFF2-40B4-BE49-F238E27FC236}">
                <a16:creationId xmlns:a16="http://schemas.microsoft.com/office/drawing/2014/main" id="{DF8A3BB2-97D9-452E-B05C-5B06A2DAC495}"/>
              </a:ext>
            </a:extLst>
          </p:cNvPr>
          <p:cNvGraphicFramePr>
            <a:graphicFrameLocks noGrp="1"/>
          </p:cNvGraphicFramePr>
          <p:nvPr>
            <p:extLst>
              <p:ext uri="{D42A27DB-BD31-4B8C-83A1-F6EECF244321}">
                <p14:modId xmlns:p14="http://schemas.microsoft.com/office/powerpoint/2010/main" val="1424034497"/>
              </p:ext>
            </p:extLst>
          </p:nvPr>
        </p:nvGraphicFramePr>
        <p:xfrm>
          <a:off x="5829171" y="162169"/>
          <a:ext cx="6241120" cy="3718560"/>
        </p:xfrm>
        <a:graphic>
          <a:graphicData uri="http://schemas.openxmlformats.org/drawingml/2006/table">
            <a:tbl>
              <a:tblPr firstRow="1" bandRow="1">
                <a:tableStyleId>{5C22544A-7EE6-4342-B048-85BDC9FD1C3A}</a:tableStyleId>
              </a:tblPr>
              <a:tblGrid>
                <a:gridCol w="1205027">
                  <a:extLst>
                    <a:ext uri="{9D8B030D-6E8A-4147-A177-3AD203B41FA5}">
                      <a16:colId xmlns:a16="http://schemas.microsoft.com/office/drawing/2014/main" val="1706867399"/>
                    </a:ext>
                  </a:extLst>
                </a:gridCol>
                <a:gridCol w="954156">
                  <a:extLst>
                    <a:ext uri="{9D8B030D-6E8A-4147-A177-3AD203B41FA5}">
                      <a16:colId xmlns:a16="http://schemas.microsoft.com/office/drawing/2014/main" val="2650577610"/>
                    </a:ext>
                  </a:extLst>
                </a:gridCol>
                <a:gridCol w="4081937">
                  <a:extLst>
                    <a:ext uri="{9D8B030D-6E8A-4147-A177-3AD203B41FA5}">
                      <a16:colId xmlns:a16="http://schemas.microsoft.com/office/drawing/2014/main" val="794346397"/>
                    </a:ext>
                  </a:extLst>
                </a:gridCol>
              </a:tblGrid>
              <a:tr h="295635">
                <a:tc>
                  <a:txBody>
                    <a:bodyPr/>
                    <a:lstStyle/>
                    <a:p>
                      <a:r>
                        <a:rPr lang="en-GB" sz="1400" b="1"/>
                        <a:t>Local institutions</a:t>
                      </a:r>
                    </a:p>
                  </a:txBody>
                  <a:tcPr/>
                </a:tc>
                <a:tc>
                  <a:txBody>
                    <a:bodyPr/>
                    <a:lstStyle/>
                    <a:p>
                      <a:r>
                        <a:rPr lang="en-GB" sz="1400" b="1"/>
                        <a:t>Location</a:t>
                      </a:r>
                    </a:p>
                  </a:txBody>
                  <a:tcPr/>
                </a:tc>
                <a:tc>
                  <a:txBody>
                    <a:bodyPr/>
                    <a:lstStyle/>
                    <a:p>
                      <a:r>
                        <a:rPr lang="en-GB" sz="1400" b="1"/>
                        <a:t>Type of provision</a:t>
                      </a:r>
                    </a:p>
                  </a:txBody>
                  <a:tcPr/>
                </a:tc>
                <a:extLst>
                  <a:ext uri="{0D108BD9-81ED-4DB2-BD59-A6C34878D82A}">
                    <a16:rowId xmlns:a16="http://schemas.microsoft.com/office/drawing/2014/main" val="3825671922"/>
                  </a:ext>
                </a:extLst>
              </a:tr>
              <a:tr h="250731">
                <a:tc>
                  <a:txBody>
                    <a:bodyPr/>
                    <a:lstStyle/>
                    <a:p>
                      <a:r>
                        <a:rPr lang="en-GB" sz="1000"/>
                        <a:t>University of Reading</a:t>
                      </a:r>
                    </a:p>
                  </a:txBody>
                  <a:tcPr/>
                </a:tc>
                <a:tc>
                  <a:txBody>
                    <a:bodyPr/>
                    <a:lstStyle/>
                    <a:p>
                      <a:r>
                        <a:rPr lang="en-GB" sz="1000"/>
                        <a:t>Reading</a:t>
                      </a:r>
                    </a:p>
                  </a:txBody>
                  <a:tcPr/>
                </a:tc>
                <a:tc>
                  <a:txBody>
                    <a:bodyPr/>
                    <a:lstStyle/>
                    <a:p>
                      <a:r>
                        <a:rPr lang="en-GB" sz="1000" b="0" i="0" kern="1200">
                          <a:solidFill>
                            <a:schemeClr val="dk1"/>
                          </a:solidFill>
                          <a:effectLst/>
                          <a:latin typeface="+mn-lt"/>
                          <a:ea typeface="+mn-ea"/>
                          <a:cs typeface="+mn-cs"/>
                        </a:rPr>
                        <a:t>BEng Architectural Eng., BSc Building Surveying, Construction Management, Construction management &amp; Surveying, Quantity Surveying and MEng Architectural Engineering. MSc courses in Construction Management &amp; Engineering. Construction Management &amp; International Devp't, Construction management, Design &amp; M'ment of Sustainable Build Environments, Digital Design &amp; Construction, Project management &amp; Renewable Energy: Technology &amp; Sustainability</a:t>
                      </a:r>
                      <a:endParaRPr lang="en-GB" sz="1000" err="1"/>
                    </a:p>
                  </a:txBody>
                  <a:tcPr/>
                </a:tc>
                <a:extLst>
                  <a:ext uri="{0D108BD9-81ED-4DB2-BD59-A6C34878D82A}">
                    <a16:rowId xmlns:a16="http://schemas.microsoft.com/office/drawing/2014/main" val="298668935"/>
                  </a:ext>
                </a:extLst>
              </a:tr>
              <a:tr h="502401">
                <a:tc>
                  <a:txBody>
                    <a:bodyPr/>
                    <a:lstStyle/>
                    <a:p>
                      <a:r>
                        <a:rPr lang="en-GB" sz="1000"/>
                        <a:t>Bracknell and Wokingham College</a:t>
                      </a:r>
                    </a:p>
                  </a:txBody>
                  <a:tcPr/>
                </a:tc>
                <a:tc>
                  <a:txBody>
                    <a:bodyPr/>
                    <a:lstStyle/>
                    <a:p>
                      <a:r>
                        <a:rPr lang="en-GB" sz="1000"/>
                        <a:t>Bracknell </a:t>
                      </a:r>
                    </a:p>
                  </a:txBody>
                  <a:tcPr/>
                </a:tc>
                <a:tc>
                  <a:txBody>
                    <a:bodyPr/>
                    <a:lstStyle/>
                    <a:p>
                      <a:r>
                        <a:rPr lang="en-GB" sz="1000" b="0" i="0" kern="1200">
                          <a:solidFill>
                            <a:schemeClr val="dk1"/>
                          </a:solidFill>
                          <a:effectLst/>
                          <a:latin typeface="+mn-lt"/>
                          <a:ea typeface="+mn-ea"/>
                          <a:cs typeface="+mn-cs"/>
                        </a:rPr>
                        <a:t>Construction &amp; Building Crafts Diploma L2, Construction BTEC Extended Certificate L2. Electrical Installation Diploma L1, Electrotechnical qualification L2 &amp; L3, Installing electrotechnical Systems L3.</a:t>
                      </a:r>
                    </a:p>
                  </a:txBody>
                  <a:tcPr/>
                </a:tc>
                <a:extLst>
                  <a:ext uri="{0D108BD9-81ED-4DB2-BD59-A6C34878D82A}">
                    <a16:rowId xmlns:a16="http://schemas.microsoft.com/office/drawing/2014/main" val="524926128"/>
                  </a:ext>
                </a:extLst>
              </a:tr>
              <a:tr h="316751">
                <a:tc>
                  <a:txBody>
                    <a:bodyPr/>
                    <a:lstStyle/>
                    <a:p>
                      <a:r>
                        <a:rPr lang="en-GB" sz="1000"/>
                        <a:t>Newbury College</a:t>
                      </a:r>
                    </a:p>
                  </a:txBody>
                  <a:tcPr/>
                </a:tc>
                <a:tc>
                  <a:txBody>
                    <a:bodyPr/>
                    <a:lstStyle/>
                    <a:p>
                      <a:r>
                        <a:rPr lang="en-GB" sz="1000"/>
                        <a:t>Newbury </a:t>
                      </a:r>
                    </a:p>
                  </a:txBody>
                  <a:tcPr/>
                </a:tc>
                <a:tc>
                  <a:txBody>
                    <a:bodyPr/>
                    <a:lstStyle/>
                    <a:p>
                      <a:r>
                        <a:rPr lang="en-GB" sz="1000"/>
                        <a:t>Carpentry &amp; Joinery, Electrical Installation and Plumbing at L1, Carpentry, Plumbing and Electrical Installation at L2 and Carpentry and Electrical installation at L3. L2 Apprenticeship in Carpentry &amp; Joinery.</a:t>
                      </a:r>
                    </a:p>
                  </a:txBody>
                  <a:tcPr/>
                </a:tc>
                <a:extLst>
                  <a:ext uri="{0D108BD9-81ED-4DB2-BD59-A6C34878D82A}">
                    <a16:rowId xmlns:a16="http://schemas.microsoft.com/office/drawing/2014/main" val="2457509887"/>
                  </a:ext>
                </a:extLst>
              </a:tr>
              <a:tr h="439931">
                <a:tc>
                  <a:txBody>
                    <a:bodyPr/>
                    <a:lstStyle/>
                    <a:p>
                      <a:r>
                        <a:rPr lang="en-GB" sz="1000"/>
                        <a:t>Windsor Forest College Group</a:t>
                      </a:r>
                    </a:p>
                  </a:txBody>
                  <a:tcPr/>
                </a:tc>
                <a:tc>
                  <a:txBody>
                    <a:bodyPr/>
                    <a:lstStyle/>
                    <a:p>
                      <a:r>
                        <a:rPr lang="en-GB" sz="1000"/>
                        <a:t>Langley and Windsor </a:t>
                      </a:r>
                    </a:p>
                  </a:txBody>
                  <a:tcPr/>
                </a:tc>
                <a:tc>
                  <a:txBody>
                    <a:bodyPr/>
                    <a:lstStyle/>
                    <a:p>
                      <a:r>
                        <a:rPr lang="en-GB" sz="1000"/>
                        <a:t>36 construction courses and qualifications, including electrical engineering, bricklaying, carpentry, heating, painting and decorating, plastering and plumbing and all levels, full-time and Apprenticeships</a:t>
                      </a:r>
                    </a:p>
                  </a:txBody>
                  <a:tcPr/>
                </a:tc>
                <a:extLst>
                  <a:ext uri="{0D108BD9-81ED-4DB2-BD59-A6C34878D82A}">
                    <a16:rowId xmlns:a16="http://schemas.microsoft.com/office/drawing/2014/main" val="3889468721"/>
                  </a:ext>
                </a:extLst>
              </a:tr>
              <a:tr h="186997">
                <a:tc>
                  <a:txBody>
                    <a:bodyPr/>
                    <a:lstStyle/>
                    <a:p>
                      <a:r>
                        <a:rPr lang="en-GB" sz="1000"/>
                        <a:t>Reading College</a:t>
                      </a:r>
                    </a:p>
                  </a:txBody>
                  <a:tcPr/>
                </a:tc>
                <a:tc>
                  <a:txBody>
                    <a:bodyPr/>
                    <a:lstStyle/>
                    <a:p>
                      <a:r>
                        <a:rPr lang="en-GB" sz="1000"/>
                        <a:t>Reading</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000"/>
                        <a:t>Plumbing L1, Construction L1, Bricklaying L1, Carpentry &amp; Joinery L1, Electrical &amp; Electronic Engineering BTEC HNC. </a:t>
                      </a:r>
                    </a:p>
                  </a:txBody>
                  <a:tcPr/>
                </a:tc>
                <a:extLst>
                  <a:ext uri="{0D108BD9-81ED-4DB2-BD59-A6C34878D82A}">
                    <a16:rowId xmlns:a16="http://schemas.microsoft.com/office/drawing/2014/main" val="1277681651"/>
                  </a:ext>
                </a:extLst>
              </a:tr>
            </a:tbl>
          </a:graphicData>
        </a:graphic>
      </p:graphicFrame>
      <p:graphicFrame>
        <p:nvGraphicFramePr>
          <p:cNvPr id="3" name="Table 2">
            <a:extLst>
              <a:ext uri="{FF2B5EF4-FFF2-40B4-BE49-F238E27FC236}">
                <a16:creationId xmlns:a16="http://schemas.microsoft.com/office/drawing/2014/main" id="{002A1BCE-778B-4446-80AC-D9B1A1771621}"/>
              </a:ext>
            </a:extLst>
          </p:cNvPr>
          <p:cNvGraphicFramePr>
            <a:graphicFrameLocks noGrp="1"/>
          </p:cNvGraphicFramePr>
          <p:nvPr>
            <p:extLst>
              <p:ext uri="{D42A27DB-BD31-4B8C-83A1-F6EECF244321}">
                <p14:modId xmlns:p14="http://schemas.microsoft.com/office/powerpoint/2010/main" val="3683942067"/>
              </p:ext>
            </p:extLst>
          </p:nvPr>
        </p:nvGraphicFramePr>
        <p:xfrm>
          <a:off x="5824537" y="5153785"/>
          <a:ext cx="6108606" cy="1590522"/>
        </p:xfrm>
        <a:graphic>
          <a:graphicData uri="http://schemas.openxmlformats.org/drawingml/2006/table">
            <a:tbl>
              <a:tblPr firstRow="1" bandRow="1">
                <a:tableStyleId>{5C22544A-7EE6-4342-B048-85BDC9FD1C3A}</a:tableStyleId>
              </a:tblPr>
              <a:tblGrid>
                <a:gridCol w="1394824">
                  <a:extLst>
                    <a:ext uri="{9D8B030D-6E8A-4147-A177-3AD203B41FA5}">
                      <a16:colId xmlns:a16="http://schemas.microsoft.com/office/drawing/2014/main" val="2595318782"/>
                    </a:ext>
                  </a:extLst>
                </a:gridCol>
                <a:gridCol w="4713782">
                  <a:extLst>
                    <a:ext uri="{9D8B030D-6E8A-4147-A177-3AD203B41FA5}">
                      <a16:colId xmlns:a16="http://schemas.microsoft.com/office/drawing/2014/main" val="3548885323"/>
                    </a:ext>
                  </a:extLst>
                </a:gridCol>
              </a:tblGrid>
              <a:tr h="370840">
                <a:tc gridSpan="2">
                  <a:txBody>
                    <a:bodyPr/>
                    <a:lstStyle/>
                    <a:p>
                      <a:r>
                        <a:rPr lang="en-GB" sz="1400"/>
                        <a:t>Future workforce strategies</a:t>
                      </a:r>
                    </a:p>
                  </a:txBody>
                  <a:tcPr/>
                </a:tc>
                <a:tc hMerge="1">
                  <a:txBody>
                    <a:bodyPr/>
                    <a:lstStyle/>
                    <a:p>
                      <a:endParaRPr lang="en-GB" sz="1400"/>
                    </a:p>
                  </a:txBody>
                  <a:tcPr/>
                </a:tc>
                <a:extLst>
                  <a:ext uri="{0D108BD9-81ED-4DB2-BD59-A6C34878D82A}">
                    <a16:rowId xmlns:a16="http://schemas.microsoft.com/office/drawing/2014/main" val="2119520234"/>
                  </a:ext>
                </a:extLst>
              </a:tr>
              <a:tr h="370840">
                <a:tc>
                  <a:txBody>
                    <a:bodyPr/>
                    <a:lstStyle/>
                    <a:p>
                      <a:r>
                        <a:rPr lang="en-GB" sz="1000"/>
                        <a:t>Train and retain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Shared apprenticeships , work experience, National Retraining Scheme (focus on Construction), construction will be one of the first of 4 T levels to be taught from 2020</a:t>
                      </a:r>
                      <a:endParaRPr lang="en-GB" sz="800"/>
                    </a:p>
                  </a:txBody>
                  <a:tcPr/>
                </a:tc>
                <a:extLst>
                  <a:ext uri="{0D108BD9-81ED-4DB2-BD59-A6C34878D82A}">
                    <a16:rowId xmlns:a16="http://schemas.microsoft.com/office/drawing/2014/main" val="2082919236"/>
                  </a:ext>
                </a:extLst>
              </a:tr>
              <a:tr h="370840">
                <a:tc>
                  <a:txBody>
                    <a:bodyPr/>
                    <a:lstStyle/>
                    <a:p>
                      <a:r>
                        <a:rPr lang="en-GB" sz="1000"/>
                        <a:t>Improve productivity</a:t>
                      </a:r>
                    </a:p>
                  </a:txBody>
                  <a:tcPr/>
                </a:tc>
                <a:tc>
                  <a:txBody>
                    <a:bodyPr/>
                    <a:lstStyle/>
                    <a:p>
                      <a:r>
                        <a:rPr lang="en-GB" sz="1000" b="0" i="0" u="none" strike="noStrike" kern="1200" baseline="0">
                          <a:solidFill>
                            <a:schemeClr val="dk1"/>
                          </a:solidFill>
                          <a:latin typeface="+mn-lt"/>
                          <a:ea typeface="+mn-ea"/>
                          <a:cs typeface="+mn-cs"/>
                        </a:rPr>
                        <a:t>Labour-reducing methods of construction – such as factory-made modular housing, timber frames and precast panels that reduce the dependence on scarce, specialist workers </a:t>
                      </a:r>
                      <a:endParaRPr lang="en-GB" sz="400" b="0" i="0" u="none" strike="noStrike" kern="1200" baseline="0">
                        <a:solidFill>
                          <a:schemeClr val="dk1"/>
                        </a:solidFill>
                        <a:latin typeface="+mn-lt"/>
                        <a:ea typeface="+mn-ea"/>
                        <a:cs typeface="+mn-cs"/>
                      </a:endParaRPr>
                    </a:p>
                  </a:txBody>
                  <a:tcPr/>
                </a:tc>
                <a:extLst>
                  <a:ext uri="{0D108BD9-81ED-4DB2-BD59-A6C34878D82A}">
                    <a16:rowId xmlns:a16="http://schemas.microsoft.com/office/drawing/2014/main" val="4278055255"/>
                  </a:ext>
                </a:extLst>
              </a:tr>
              <a:tr h="274802">
                <a:tc>
                  <a:txBody>
                    <a:bodyPr/>
                    <a:lstStyle/>
                    <a:p>
                      <a:r>
                        <a:rPr lang="en-GB" sz="1000"/>
                        <a:t>Diversify workforce</a:t>
                      </a:r>
                    </a:p>
                  </a:txBody>
                  <a:tcPr/>
                </a:tc>
                <a:tc>
                  <a:txBody>
                    <a:bodyPr/>
                    <a:lstStyle/>
                    <a:p>
                      <a:r>
                        <a:rPr lang="en-GB" sz="1000" b="0" i="0" u="none" strike="noStrike" kern="1200" baseline="0">
                          <a:solidFill>
                            <a:schemeClr val="dk1"/>
                          </a:solidFill>
                          <a:latin typeface="+mn-lt"/>
                          <a:ea typeface="+mn-ea"/>
                          <a:cs typeface="+mn-cs"/>
                        </a:rPr>
                        <a:t>Dispel the image that construction is for men only</a:t>
                      </a:r>
                      <a:endParaRPr lang="en-GB" sz="1000"/>
                    </a:p>
                  </a:txBody>
                  <a:tcPr/>
                </a:tc>
                <a:extLst>
                  <a:ext uri="{0D108BD9-81ED-4DB2-BD59-A6C34878D82A}">
                    <a16:rowId xmlns:a16="http://schemas.microsoft.com/office/drawing/2014/main" val="711372782"/>
                  </a:ext>
                </a:extLst>
              </a:tr>
            </a:tbl>
          </a:graphicData>
        </a:graphic>
      </p:graphicFrame>
      <p:sp>
        <p:nvSpPr>
          <p:cNvPr id="2" name="AutoShape 2" descr="Image result for amec foster wheeler">
            <a:extLst>
              <a:ext uri="{FF2B5EF4-FFF2-40B4-BE49-F238E27FC236}">
                <a16:creationId xmlns:a16="http://schemas.microsoft.com/office/drawing/2014/main" id="{72304631-356A-4E11-9073-AA631034B7B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a:extLst>
              <a:ext uri="{FF2B5EF4-FFF2-40B4-BE49-F238E27FC236}">
                <a16:creationId xmlns:a16="http://schemas.microsoft.com/office/drawing/2014/main" id="{1207FBA8-D485-4D90-8442-B1117982D914}"/>
              </a:ext>
            </a:extLst>
          </p:cNvPr>
          <p:cNvPicPr>
            <a:picLocks noChangeAspect="1"/>
          </p:cNvPicPr>
          <p:nvPr/>
        </p:nvPicPr>
        <p:blipFill>
          <a:blip r:embed="rId2"/>
          <a:stretch>
            <a:fillRect/>
          </a:stretch>
        </p:blipFill>
        <p:spPr>
          <a:xfrm>
            <a:off x="421228" y="1030511"/>
            <a:ext cx="1425795" cy="855477"/>
          </a:xfrm>
          <a:prstGeom prst="rect">
            <a:avLst/>
          </a:prstGeom>
        </p:spPr>
      </p:pic>
      <p:pic>
        <p:nvPicPr>
          <p:cNvPr id="10" name="Picture 9">
            <a:extLst>
              <a:ext uri="{FF2B5EF4-FFF2-40B4-BE49-F238E27FC236}">
                <a16:creationId xmlns:a16="http://schemas.microsoft.com/office/drawing/2014/main" id="{D4EA9052-6AFC-47EE-A9C9-3ADCDA366B86}"/>
              </a:ext>
            </a:extLst>
          </p:cNvPr>
          <p:cNvPicPr>
            <a:picLocks noChangeAspect="1"/>
          </p:cNvPicPr>
          <p:nvPr/>
        </p:nvPicPr>
        <p:blipFill>
          <a:blip r:embed="rId3"/>
          <a:stretch>
            <a:fillRect/>
          </a:stretch>
        </p:blipFill>
        <p:spPr>
          <a:xfrm>
            <a:off x="421228" y="2050026"/>
            <a:ext cx="1143000" cy="914400"/>
          </a:xfrm>
          <a:prstGeom prst="rect">
            <a:avLst/>
          </a:prstGeom>
        </p:spPr>
      </p:pic>
      <p:pic>
        <p:nvPicPr>
          <p:cNvPr id="11" name="Picture 10">
            <a:extLst>
              <a:ext uri="{FF2B5EF4-FFF2-40B4-BE49-F238E27FC236}">
                <a16:creationId xmlns:a16="http://schemas.microsoft.com/office/drawing/2014/main" id="{5046CAE2-99CC-4BC0-99A1-6AF60B7CD6BA}"/>
              </a:ext>
            </a:extLst>
          </p:cNvPr>
          <p:cNvPicPr>
            <a:picLocks noChangeAspect="1"/>
          </p:cNvPicPr>
          <p:nvPr/>
        </p:nvPicPr>
        <p:blipFill>
          <a:blip r:embed="rId4"/>
          <a:stretch>
            <a:fillRect/>
          </a:stretch>
        </p:blipFill>
        <p:spPr>
          <a:xfrm>
            <a:off x="3860444" y="2253768"/>
            <a:ext cx="1701361" cy="280987"/>
          </a:xfrm>
          <a:prstGeom prst="rect">
            <a:avLst/>
          </a:prstGeom>
        </p:spPr>
      </p:pic>
      <p:pic>
        <p:nvPicPr>
          <p:cNvPr id="13" name="Picture 12">
            <a:extLst>
              <a:ext uri="{FF2B5EF4-FFF2-40B4-BE49-F238E27FC236}">
                <a16:creationId xmlns:a16="http://schemas.microsoft.com/office/drawing/2014/main" id="{97E90E8E-918A-41FB-8914-224351B80F9E}"/>
              </a:ext>
            </a:extLst>
          </p:cNvPr>
          <p:cNvPicPr>
            <a:picLocks noChangeAspect="1"/>
          </p:cNvPicPr>
          <p:nvPr/>
        </p:nvPicPr>
        <p:blipFill>
          <a:blip r:embed="rId5"/>
          <a:stretch>
            <a:fillRect/>
          </a:stretch>
        </p:blipFill>
        <p:spPr>
          <a:xfrm>
            <a:off x="3828934" y="2690628"/>
            <a:ext cx="1720479" cy="264227"/>
          </a:xfrm>
          <a:prstGeom prst="rect">
            <a:avLst/>
          </a:prstGeom>
        </p:spPr>
      </p:pic>
      <p:pic>
        <p:nvPicPr>
          <p:cNvPr id="14" name="Picture 13">
            <a:extLst>
              <a:ext uri="{FF2B5EF4-FFF2-40B4-BE49-F238E27FC236}">
                <a16:creationId xmlns:a16="http://schemas.microsoft.com/office/drawing/2014/main" id="{3FEFC40B-1E18-4808-9098-59F2E1BDA99C}"/>
              </a:ext>
            </a:extLst>
          </p:cNvPr>
          <p:cNvPicPr>
            <a:picLocks noChangeAspect="1"/>
          </p:cNvPicPr>
          <p:nvPr/>
        </p:nvPicPr>
        <p:blipFill>
          <a:blip r:embed="rId6"/>
          <a:stretch>
            <a:fillRect/>
          </a:stretch>
        </p:blipFill>
        <p:spPr>
          <a:xfrm>
            <a:off x="1699570" y="2065330"/>
            <a:ext cx="659444" cy="883791"/>
          </a:xfrm>
          <a:prstGeom prst="rect">
            <a:avLst/>
          </a:prstGeom>
        </p:spPr>
      </p:pic>
      <p:pic>
        <p:nvPicPr>
          <p:cNvPr id="15" name="Picture 14">
            <a:extLst>
              <a:ext uri="{FF2B5EF4-FFF2-40B4-BE49-F238E27FC236}">
                <a16:creationId xmlns:a16="http://schemas.microsoft.com/office/drawing/2014/main" id="{2277B078-36C4-4944-A940-D1289E9B693F}"/>
              </a:ext>
            </a:extLst>
          </p:cNvPr>
          <p:cNvPicPr>
            <a:picLocks noChangeAspect="1"/>
          </p:cNvPicPr>
          <p:nvPr/>
        </p:nvPicPr>
        <p:blipFill>
          <a:blip r:embed="rId7"/>
          <a:stretch>
            <a:fillRect/>
          </a:stretch>
        </p:blipFill>
        <p:spPr>
          <a:xfrm>
            <a:off x="2054021" y="948055"/>
            <a:ext cx="1169270" cy="696885"/>
          </a:xfrm>
          <a:prstGeom prst="rect">
            <a:avLst/>
          </a:prstGeom>
        </p:spPr>
      </p:pic>
      <p:pic>
        <p:nvPicPr>
          <p:cNvPr id="16" name="Picture 15">
            <a:extLst>
              <a:ext uri="{FF2B5EF4-FFF2-40B4-BE49-F238E27FC236}">
                <a16:creationId xmlns:a16="http://schemas.microsoft.com/office/drawing/2014/main" id="{B43B9B14-868F-4F08-86B7-353936D8FEB1}"/>
              </a:ext>
            </a:extLst>
          </p:cNvPr>
          <p:cNvPicPr>
            <a:picLocks noChangeAspect="1"/>
          </p:cNvPicPr>
          <p:nvPr/>
        </p:nvPicPr>
        <p:blipFill>
          <a:blip r:embed="rId8"/>
          <a:stretch>
            <a:fillRect/>
          </a:stretch>
        </p:blipFill>
        <p:spPr>
          <a:xfrm>
            <a:off x="3512665" y="943943"/>
            <a:ext cx="1528463" cy="560299"/>
          </a:xfrm>
          <a:prstGeom prst="rect">
            <a:avLst/>
          </a:prstGeom>
        </p:spPr>
      </p:pic>
      <p:pic>
        <p:nvPicPr>
          <p:cNvPr id="18" name="Picture 17">
            <a:extLst>
              <a:ext uri="{FF2B5EF4-FFF2-40B4-BE49-F238E27FC236}">
                <a16:creationId xmlns:a16="http://schemas.microsoft.com/office/drawing/2014/main" id="{500E051C-C425-4DCB-AE3F-38EA15733CFC}"/>
              </a:ext>
            </a:extLst>
          </p:cNvPr>
          <p:cNvPicPr>
            <a:picLocks noChangeAspect="1"/>
          </p:cNvPicPr>
          <p:nvPr/>
        </p:nvPicPr>
        <p:blipFill>
          <a:blip r:embed="rId9"/>
          <a:stretch>
            <a:fillRect/>
          </a:stretch>
        </p:blipFill>
        <p:spPr>
          <a:xfrm>
            <a:off x="2447640" y="2362159"/>
            <a:ext cx="1261158" cy="656938"/>
          </a:xfrm>
          <a:prstGeom prst="rect">
            <a:avLst/>
          </a:prstGeom>
        </p:spPr>
      </p:pic>
      <p:pic>
        <p:nvPicPr>
          <p:cNvPr id="19" name="Picture 18">
            <a:extLst>
              <a:ext uri="{FF2B5EF4-FFF2-40B4-BE49-F238E27FC236}">
                <a16:creationId xmlns:a16="http://schemas.microsoft.com/office/drawing/2014/main" id="{55695E01-A34F-4B8C-827A-419B4C2153AB}"/>
              </a:ext>
            </a:extLst>
          </p:cNvPr>
          <p:cNvPicPr>
            <a:picLocks noChangeAspect="1"/>
          </p:cNvPicPr>
          <p:nvPr/>
        </p:nvPicPr>
        <p:blipFill>
          <a:blip r:embed="rId10"/>
          <a:stretch>
            <a:fillRect/>
          </a:stretch>
        </p:blipFill>
        <p:spPr>
          <a:xfrm>
            <a:off x="3990753" y="1566475"/>
            <a:ext cx="1200150" cy="600075"/>
          </a:xfrm>
          <a:prstGeom prst="rect">
            <a:avLst/>
          </a:prstGeom>
        </p:spPr>
      </p:pic>
      <p:pic>
        <p:nvPicPr>
          <p:cNvPr id="24" name="Picture 23">
            <a:extLst>
              <a:ext uri="{FF2B5EF4-FFF2-40B4-BE49-F238E27FC236}">
                <a16:creationId xmlns:a16="http://schemas.microsoft.com/office/drawing/2014/main" id="{E67BF574-DCEB-408F-8A1E-81B13BCE45F1}"/>
              </a:ext>
            </a:extLst>
          </p:cNvPr>
          <p:cNvPicPr>
            <a:picLocks noChangeAspect="1"/>
          </p:cNvPicPr>
          <p:nvPr/>
        </p:nvPicPr>
        <p:blipFill>
          <a:blip r:embed="rId11"/>
          <a:stretch>
            <a:fillRect/>
          </a:stretch>
        </p:blipFill>
        <p:spPr>
          <a:xfrm>
            <a:off x="2428906" y="1770361"/>
            <a:ext cx="1385668" cy="471487"/>
          </a:xfrm>
          <a:prstGeom prst="rect">
            <a:avLst/>
          </a:prstGeom>
        </p:spPr>
      </p:pic>
      <p:pic>
        <p:nvPicPr>
          <p:cNvPr id="1026" name="Picture 2" descr="University of Reading">
            <a:extLst>
              <a:ext uri="{FF2B5EF4-FFF2-40B4-BE49-F238E27FC236}">
                <a16:creationId xmlns:a16="http://schemas.microsoft.com/office/drawing/2014/main" id="{F1F6CC28-664D-4237-8EFA-7B5415C3BDB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41421" y="6201092"/>
            <a:ext cx="1104900" cy="381000"/>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a:extLst>
              <a:ext uri="{FF2B5EF4-FFF2-40B4-BE49-F238E27FC236}">
                <a16:creationId xmlns:a16="http://schemas.microsoft.com/office/drawing/2014/main" id="{45331C73-0924-49AB-9D51-58E5DCA3DADF}"/>
              </a:ext>
            </a:extLst>
          </p:cNvPr>
          <p:cNvSpPr/>
          <p:nvPr/>
        </p:nvSpPr>
        <p:spPr>
          <a:xfrm>
            <a:off x="8309112" y="3874068"/>
            <a:ext cx="3761179" cy="1046440"/>
          </a:xfrm>
          <a:prstGeom prst="rect">
            <a:avLst/>
          </a:prstGeom>
        </p:spPr>
        <p:style>
          <a:lnRef idx="2">
            <a:schemeClr val="accent1"/>
          </a:lnRef>
          <a:fillRef idx="1">
            <a:schemeClr val="lt1"/>
          </a:fillRef>
          <a:effectRef idx="0">
            <a:schemeClr val="accent1"/>
          </a:effectRef>
          <a:fontRef idx="minor">
            <a:schemeClr val="dk1"/>
          </a:fontRef>
        </p:style>
        <p:txBody>
          <a:bodyPr wrap="square" anchor="t">
            <a:spAutoFit/>
          </a:bodyPr>
          <a:lstStyle/>
          <a:p>
            <a:r>
              <a:rPr lang="en-GB" sz="2000" dirty="0"/>
              <a:t>39,700</a:t>
            </a:r>
            <a:r>
              <a:rPr lang="en-GB" sz="1400" dirty="0"/>
              <a:t> Apprenticeship starts (Intermediate, Advanced and Higher) in England for 2019/20 for students studying Construction, Planning &amp; the Built Environment. </a:t>
            </a:r>
            <a:r>
              <a:rPr lang="en-GB" sz="1400" dirty="0">
                <a:highlight>
                  <a:srgbClr val="FFFF00"/>
                </a:highlight>
              </a:rPr>
              <a:t>Berkshire number: 210.</a:t>
            </a:r>
            <a:endParaRPr lang="en-GB" sz="1500" dirty="0">
              <a:highlight>
                <a:srgbClr val="FFFF00"/>
              </a:highlight>
            </a:endParaRPr>
          </a:p>
        </p:txBody>
      </p:sp>
    </p:spTree>
    <p:extLst>
      <p:ext uri="{BB962C8B-B14F-4D97-AF65-F5344CB8AC3E}">
        <p14:creationId xmlns:p14="http://schemas.microsoft.com/office/powerpoint/2010/main" val="2790927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85182F72A007408CD12C9A591952E8" ma:contentTypeVersion="12" ma:contentTypeDescription="Create a new document." ma:contentTypeScope="" ma:versionID="ed8197c59a2c85a7b8dc84226bc80eb7">
  <xsd:schema xmlns:xsd="http://www.w3.org/2001/XMLSchema" xmlns:xs="http://www.w3.org/2001/XMLSchema" xmlns:p="http://schemas.microsoft.com/office/2006/metadata/properties" xmlns:ns2="887f3627-3362-4f0e-99fd-589162ca1cd8" xmlns:ns3="df15de35-5208-4006-b31e-64c99b3e6042" targetNamespace="http://schemas.microsoft.com/office/2006/metadata/properties" ma:root="true" ma:fieldsID="aebb1858ea81fbe661747a186e813422" ns2:_="" ns3:_="">
    <xsd:import namespace="887f3627-3362-4f0e-99fd-589162ca1cd8"/>
    <xsd:import namespace="df15de35-5208-4006-b31e-64c99b3e60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f3627-3362-4f0e-99fd-589162ca1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5de35-5208-4006-b31e-64c99b3e60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2CF9CC-61A2-42F5-A8F2-9CBD68E5F99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551ECE9-2065-43F2-9634-330E85C11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f3627-3362-4f0e-99fd-589162ca1cd8"/>
    <ds:schemaRef ds:uri="df15de35-5208-4006-b31e-64c99b3e6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F20AA1-963D-40D0-BEE1-E335754A5E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TotalTime>
  <Words>731</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carolineperkins19@hotmail.co.uk</dc:creator>
  <cp:lastModifiedBy>Dexter Levick</cp:lastModifiedBy>
  <cp:revision>17</cp:revision>
  <dcterms:created xsi:type="dcterms:W3CDTF">2017-12-14T11:33:52Z</dcterms:created>
  <dcterms:modified xsi:type="dcterms:W3CDTF">2021-02-11T12:17:51Z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0x010100D985182F72A007408CD12C9A591952E8</vt:lpwstr>
  </property>
</Properties>
</file>