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6" r:id="rId5"/>
    <p:sldId id="257" r:id="rId6"/>
    <p:sldId id="258" r:id="rId7"/>
    <p:sldId id="259" r:id="rId8"/>
    <p:sldId id="375" r:id="rId9"/>
    <p:sldId id="260" r:id="rId10"/>
    <p:sldId id="261" r:id="rId11"/>
    <p:sldId id="369" r:id="rId12"/>
    <p:sldId id="370" r:id="rId13"/>
    <p:sldId id="329" r:id="rId14"/>
    <p:sldId id="378" r:id="rId15"/>
    <p:sldId id="385" r:id="rId16"/>
    <p:sldId id="386" r:id="rId17"/>
    <p:sldId id="379" r:id="rId18"/>
    <p:sldId id="381" r:id="rId19"/>
    <p:sldId id="380" r:id="rId20"/>
    <p:sldId id="384" r:id="rId21"/>
    <p:sldId id="383" r:id="rId22"/>
    <p:sldId id="382" r:id="rId23"/>
    <p:sldId id="377" r:id="rId24"/>
    <p:sldId id="376" r:id="rId25"/>
    <p:sldId id="305" r:id="rId26"/>
    <p:sldId id="368" r:id="rId27"/>
    <p:sldId id="279" r:id="rId28"/>
    <p:sldId id="334" r:id="rId29"/>
    <p:sldId id="283" r:id="rId30"/>
    <p:sldId id="266" r:id="rId31"/>
    <p:sldId id="267" r:id="rId32"/>
    <p:sldId id="273" r:id="rId33"/>
    <p:sldId id="361" r:id="rId34"/>
    <p:sldId id="362" r:id="rId35"/>
    <p:sldId id="363" r:id="rId36"/>
    <p:sldId id="275" r:id="rId37"/>
    <p:sldId id="359" r:id="rId38"/>
    <p:sldId id="360" r:id="rId39"/>
    <p:sldId id="364" r:id="rId40"/>
    <p:sldId id="274" r:id="rId41"/>
    <p:sldId id="357" r:id="rId42"/>
    <p:sldId id="358" r:id="rId43"/>
    <p:sldId id="365" r:id="rId44"/>
    <p:sldId id="278" r:id="rId45"/>
    <p:sldId id="355" r:id="rId46"/>
    <p:sldId id="356" r:id="rId47"/>
    <p:sldId id="366" r:id="rId48"/>
    <p:sldId id="277" r:id="rId49"/>
    <p:sldId id="353" r:id="rId50"/>
    <p:sldId id="354" r:id="rId51"/>
    <p:sldId id="373" r:id="rId52"/>
    <p:sldId id="276" r:id="rId53"/>
    <p:sldId id="314" r:id="rId54"/>
    <p:sldId id="35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2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warya Chakravarty" userId="a076fada-3da1-4cfa-80f2-4056adb32d1c" providerId="ADAL" clId="{2A3CFC4A-F58A-41C8-857F-D1941CD97E72}"/>
    <pc:docChg chg="undo custSel modSld">
      <pc:chgData name="Aishwarya Chakravarty" userId="a076fada-3da1-4cfa-80f2-4056adb32d1c" providerId="ADAL" clId="{2A3CFC4A-F58A-41C8-857F-D1941CD97E72}" dt="2022-12-14T12:50:25.859" v="176" actId="20577"/>
      <pc:docMkLst>
        <pc:docMk/>
      </pc:docMkLst>
      <pc:sldChg chg="modSp mod">
        <pc:chgData name="Aishwarya Chakravarty" userId="a076fada-3da1-4cfa-80f2-4056adb32d1c" providerId="ADAL" clId="{2A3CFC4A-F58A-41C8-857F-D1941CD97E72}" dt="2022-12-14T12:16:21.723" v="168" actId="20577"/>
        <pc:sldMkLst>
          <pc:docMk/>
          <pc:sldMk cId="1145004747" sldId="256"/>
        </pc:sldMkLst>
        <pc:spChg chg="mod">
          <ac:chgData name="Aishwarya Chakravarty" userId="a076fada-3da1-4cfa-80f2-4056adb32d1c" providerId="ADAL" clId="{2A3CFC4A-F58A-41C8-857F-D1941CD97E72}" dt="2022-12-14T12:16:21.723" v="168" actId="20577"/>
          <ac:spMkLst>
            <pc:docMk/>
            <pc:sldMk cId="1145004747" sldId="256"/>
            <ac:spMk id="2" creationId="{E1965064-B766-D526-0600-D371D3158423}"/>
          </ac:spMkLst>
        </pc:spChg>
      </pc:sldChg>
      <pc:sldChg chg="modSp mod">
        <pc:chgData name="Aishwarya Chakravarty" userId="a076fada-3da1-4cfa-80f2-4056adb32d1c" providerId="ADAL" clId="{2A3CFC4A-F58A-41C8-857F-D1941CD97E72}" dt="2022-12-14T12:09:49.913" v="162" actId="313"/>
        <pc:sldMkLst>
          <pc:docMk/>
          <pc:sldMk cId="892593996" sldId="258"/>
        </pc:sldMkLst>
        <pc:spChg chg="mod">
          <ac:chgData name="Aishwarya Chakravarty" userId="a076fada-3da1-4cfa-80f2-4056adb32d1c" providerId="ADAL" clId="{2A3CFC4A-F58A-41C8-857F-D1941CD97E72}" dt="2022-12-14T12:09:49.913" v="162" actId="313"/>
          <ac:spMkLst>
            <pc:docMk/>
            <pc:sldMk cId="892593996" sldId="258"/>
            <ac:spMk id="15" creationId="{86C7F038-BC49-97C6-7792-EC8D07317CDF}"/>
          </ac:spMkLst>
        </pc:spChg>
      </pc:sldChg>
      <pc:sldChg chg="modSp mod">
        <pc:chgData name="Aishwarya Chakravarty" userId="a076fada-3da1-4cfa-80f2-4056adb32d1c" providerId="ADAL" clId="{2A3CFC4A-F58A-41C8-857F-D1941CD97E72}" dt="2022-12-14T12:05:04.072" v="160" actId="27636"/>
        <pc:sldMkLst>
          <pc:docMk/>
          <pc:sldMk cId="2295928820" sldId="260"/>
        </pc:sldMkLst>
        <pc:spChg chg="mod">
          <ac:chgData name="Aishwarya Chakravarty" userId="a076fada-3da1-4cfa-80f2-4056adb32d1c" providerId="ADAL" clId="{2A3CFC4A-F58A-41C8-857F-D1941CD97E72}" dt="2022-12-14T12:05:04.072" v="160" actId="27636"/>
          <ac:spMkLst>
            <pc:docMk/>
            <pc:sldMk cId="2295928820" sldId="260"/>
            <ac:spMk id="15" creationId="{86C7F038-BC49-97C6-7792-EC8D07317CDF}"/>
          </ac:spMkLst>
        </pc:spChg>
      </pc:sldChg>
      <pc:sldChg chg="modSp mod">
        <pc:chgData name="Aishwarya Chakravarty" userId="a076fada-3da1-4cfa-80f2-4056adb32d1c" providerId="ADAL" clId="{2A3CFC4A-F58A-41C8-857F-D1941CD97E72}" dt="2022-12-14T11:37:51.184" v="46" actId="2711"/>
        <pc:sldMkLst>
          <pc:docMk/>
          <pc:sldMk cId="4219561041" sldId="262"/>
        </pc:sldMkLst>
        <pc:spChg chg="mod">
          <ac:chgData name="Aishwarya Chakravarty" userId="a076fada-3da1-4cfa-80f2-4056adb32d1c" providerId="ADAL" clId="{2A3CFC4A-F58A-41C8-857F-D1941CD97E72}" dt="2022-12-14T11:37:51.184" v="46" actId="2711"/>
          <ac:spMkLst>
            <pc:docMk/>
            <pc:sldMk cId="4219561041" sldId="262"/>
            <ac:spMk id="15" creationId="{86C7F038-BC49-97C6-7792-EC8D07317CDF}"/>
          </ac:spMkLst>
        </pc:spChg>
      </pc:sldChg>
      <pc:sldChg chg="modSp mod">
        <pc:chgData name="Aishwarya Chakravarty" userId="a076fada-3da1-4cfa-80f2-4056adb32d1c" providerId="ADAL" clId="{2A3CFC4A-F58A-41C8-857F-D1941CD97E72}" dt="2022-12-14T12:09:53.774" v="164" actId="313"/>
        <pc:sldMkLst>
          <pc:docMk/>
          <pc:sldMk cId="135437750" sldId="334"/>
        </pc:sldMkLst>
        <pc:spChg chg="mod">
          <ac:chgData name="Aishwarya Chakravarty" userId="a076fada-3da1-4cfa-80f2-4056adb32d1c" providerId="ADAL" clId="{2A3CFC4A-F58A-41C8-857F-D1941CD97E72}" dt="2022-12-14T12:03:59.747" v="139" actId="13926"/>
          <ac:spMkLst>
            <pc:docMk/>
            <pc:sldMk cId="135437750" sldId="334"/>
            <ac:spMk id="2" creationId="{FE43EB98-63D0-4376-AA2E-D44C68CE2583}"/>
          </ac:spMkLst>
        </pc:spChg>
        <pc:spChg chg="mod">
          <ac:chgData name="Aishwarya Chakravarty" userId="a076fada-3da1-4cfa-80f2-4056adb32d1c" providerId="ADAL" clId="{2A3CFC4A-F58A-41C8-857F-D1941CD97E72}" dt="2022-12-14T12:09:53.774" v="164" actId="313"/>
          <ac:spMkLst>
            <pc:docMk/>
            <pc:sldMk cId="135437750" sldId="334"/>
            <ac:spMk id="3" creationId="{F2AF794A-A653-4D58-9187-DF90CB19BDA8}"/>
          </ac:spMkLst>
        </pc:spChg>
      </pc:sldChg>
      <pc:sldChg chg="modSp mod">
        <pc:chgData name="Aishwarya Chakravarty" userId="a076fada-3da1-4cfa-80f2-4056adb32d1c" providerId="ADAL" clId="{2A3CFC4A-F58A-41C8-857F-D1941CD97E72}" dt="2022-12-14T12:04:38.179" v="156" actId="1036"/>
        <pc:sldMkLst>
          <pc:docMk/>
          <pc:sldMk cId="2564246944" sldId="344"/>
        </pc:sldMkLst>
        <pc:spChg chg="mod">
          <ac:chgData name="Aishwarya Chakravarty" userId="a076fada-3da1-4cfa-80f2-4056adb32d1c" providerId="ADAL" clId="{2A3CFC4A-F58A-41C8-857F-D1941CD97E72}" dt="2022-12-14T11:57:41.075" v="69" actId="1076"/>
          <ac:spMkLst>
            <pc:docMk/>
            <pc:sldMk cId="2564246944" sldId="344"/>
            <ac:spMk id="2" creationId="{0D64EE34-A59C-642F-D843-2ED0FCDC8945}"/>
          </ac:spMkLst>
        </pc:spChg>
        <pc:spChg chg="mod">
          <ac:chgData name="Aishwarya Chakravarty" userId="a076fada-3da1-4cfa-80f2-4056adb32d1c" providerId="ADAL" clId="{2A3CFC4A-F58A-41C8-857F-D1941CD97E72}" dt="2022-12-14T12:04:38.179" v="156" actId="1036"/>
          <ac:spMkLst>
            <pc:docMk/>
            <pc:sldMk cId="2564246944" sldId="344"/>
            <ac:spMk id="6" creationId="{22271615-1647-C87A-9AC2-8F5009B9A917}"/>
          </ac:spMkLst>
        </pc:spChg>
      </pc:sldChg>
      <pc:sldChg chg="modSp mod">
        <pc:chgData name="Aishwarya Chakravarty" userId="a076fada-3da1-4cfa-80f2-4056adb32d1c" providerId="ADAL" clId="{2A3CFC4A-F58A-41C8-857F-D1941CD97E72}" dt="2022-12-14T12:49:25.794" v="169" actId="20577"/>
        <pc:sldMkLst>
          <pc:docMk/>
          <pc:sldMk cId="2275364641" sldId="368"/>
        </pc:sldMkLst>
        <pc:spChg chg="mod">
          <ac:chgData name="Aishwarya Chakravarty" userId="a076fada-3da1-4cfa-80f2-4056adb32d1c" providerId="ADAL" clId="{2A3CFC4A-F58A-41C8-857F-D1941CD97E72}" dt="2022-12-14T12:49:25.794" v="169" actId="20577"/>
          <ac:spMkLst>
            <pc:docMk/>
            <pc:sldMk cId="2275364641" sldId="368"/>
            <ac:spMk id="3" creationId="{F2AF794A-A653-4D58-9187-DF90CB19BDA8}"/>
          </ac:spMkLst>
        </pc:spChg>
      </pc:sldChg>
      <pc:sldChg chg="modSp mod">
        <pc:chgData name="Aishwarya Chakravarty" userId="a076fada-3da1-4cfa-80f2-4056adb32d1c" providerId="ADAL" clId="{2A3CFC4A-F58A-41C8-857F-D1941CD97E72}" dt="2022-12-14T12:50:25.859" v="176" actId="20577"/>
        <pc:sldMkLst>
          <pc:docMk/>
          <pc:sldMk cId="927759937" sldId="369"/>
        </pc:sldMkLst>
        <pc:spChg chg="mod">
          <ac:chgData name="Aishwarya Chakravarty" userId="a076fada-3da1-4cfa-80f2-4056adb32d1c" providerId="ADAL" clId="{2A3CFC4A-F58A-41C8-857F-D1941CD97E72}" dt="2022-12-14T12:50:25.859" v="176" actId="20577"/>
          <ac:spMkLst>
            <pc:docMk/>
            <pc:sldMk cId="927759937" sldId="369"/>
            <ac:spMk id="3" creationId="{DAC7F12F-1D5A-4D76-A913-3706407B6BC1}"/>
          </ac:spMkLst>
        </pc:spChg>
      </pc:sldChg>
      <pc:sldChg chg="modSp mod">
        <pc:chgData name="Aishwarya Chakravarty" userId="a076fada-3da1-4cfa-80f2-4056adb32d1c" providerId="ADAL" clId="{2A3CFC4A-F58A-41C8-857F-D1941CD97E72}" dt="2022-12-14T12:02:34.962" v="106" actId="255"/>
        <pc:sldMkLst>
          <pc:docMk/>
          <pc:sldMk cId="3978775186" sldId="371"/>
        </pc:sldMkLst>
        <pc:spChg chg="mod">
          <ac:chgData name="Aishwarya Chakravarty" userId="a076fada-3da1-4cfa-80f2-4056adb32d1c" providerId="ADAL" clId="{2A3CFC4A-F58A-41C8-857F-D1941CD97E72}" dt="2022-12-14T12:02:34.962" v="106" actId="255"/>
          <ac:spMkLst>
            <pc:docMk/>
            <pc:sldMk cId="3978775186" sldId="371"/>
            <ac:spMk id="3" creationId="{DAC7F12F-1D5A-4D76-A913-3706407B6BC1}"/>
          </ac:spMkLst>
        </pc:spChg>
      </pc:sldChg>
      <pc:sldChg chg="modSp mod">
        <pc:chgData name="Aishwarya Chakravarty" userId="a076fada-3da1-4cfa-80f2-4056adb32d1c" providerId="ADAL" clId="{2A3CFC4A-F58A-41C8-857F-D1941CD97E72}" dt="2022-12-14T12:04:29.303" v="150" actId="1036"/>
        <pc:sldMkLst>
          <pc:docMk/>
          <pc:sldMk cId="936526554" sldId="374"/>
        </pc:sldMkLst>
        <pc:spChg chg="mod">
          <ac:chgData name="Aishwarya Chakravarty" userId="a076fada-3da1-4cfa-80f2-4056adb32d1c" providerId="ADAL" clId="{2A3CFC4A-F58A-41C8-857F-D1941CD97E72}" dt="2022-12-14T11:59:52.873" v="99" actId="1035"/>
          <ac:spMkLst>
            <pc:docMk/>
            <pc:sldMk cId="936526554" sldId="374"/>
            <ac:spMk id="2" creationId="{0D64EE34-A59C-642F-D843-2ED0FCDC8945}"/>
          </ac:spMkLst>
        </pc:spChg>
        <pc:spChg chg="mod">
          <ac:chgData name="Aishwarya Chakravarty" userId="a076fada-3da1-4cfa-80f2-4056adb32d1c" providerId="ADAL" clId="{2A3CFC4A-F58A-41C8-857F-D1941CD97E72}" dt="2022-12-14T12:04:29.303" v="150" actId="1036"/>
          <ac:spMkLst>
            <pc:docMk/>
            <pc:sldMk cId="936526554" sldId="374"/>
            <ac:spMk id="6" creationId="{22271615-1647-C87A-9AC2-8F5009B9A917}"/>
          </ac:spMkLst>
        </pc:spChg>
      </pc:sldChg>
    </pc:docChg>
  </pc:docChgLst>
  <pc:docChgLst>
    <pc:chgData name="Dexter Levick" userId="cfead303-d38c-40a9-9e05-c9b454a5ec9d" providerId="ADAL" clId="{2FA94FFC-9BE6-43D9-9B49-C2C187F21D37}"/>
    <pc:docChg chg="custSel modSld sldOrd">
      <pc:chgData name="Dexter Levick" userId="cfead303-d38c-40a9-9e05-c9b454a5ec9d" providerId="ADAL" clId="{2FA94FFC-9BE6-43D9-9B49-C2C187F21D37}" dt="2023-01-12T10:02:53.511" v="20" actId="313"/>
      <pc:docMkLst>
        <pc:docMk/>
      </pc:docMkLst>
      <pc:sldChg chg="modSp mod">
        <pc:chgData name="Dexter Levick" userId="cfead303-d38c-40a9-9e05-c9b454a5ec9d" providerId="ADAL" clId="{2FA94FFC-9BE6-43D9-9B49-C2C187F21D37}" dt="2023-01-12T09:46:19.515" v="1" actId="404"/>
        <pc:sldMkLst>
          <pc:docMk/>
          <pc:sldMk cId="4128846135" sldId="257"/>
        </pc:sldMkLst>
        <pc:spChg chg="mod">
          <ac:chgData name="Dexter Levick" userId="cfead303-d38c-40a9-9e05-c9b454a5ec9d" providerId="ADAL" clId="{2FA94FFC-9BE6-43D9-9B49-C2C187F21D37}" dt="2023-01-12T09:46:19.515" v="1" actId="404"/>
          <ac:spMkLst>
            <pc:docMk/>
            <pc:sldMk cId="4128846135" sldId="257"/>
            <ac:spMk id="15" creationId="{86C7F038-BC49-97C6-7792-EC8D07317CDF}"/>
          </ac:spMkLst>
        </pc:spChg>
      </pc:sldChg>
      <pc:sldChg chg="modSp mod">
        <pc:chgData name="Dexter Levick" userId="cfead303-d38c-40a9-9e05-c9b454a5ec9d" providerId="ADAL" clId="{2FA94FFC-9BE6-43D9-9B49-C2C187F21D37}" dt="2023-01-12T10:02:47.407" v="14" actId="2"/>
        <pc:sldMkLst>
          <pc:docMk/>
          <pc:sldMk cId="4140400971" sldId="274"/>
        </pc:sldMkLst>
        <pc:spChg chg="mod">
          <ac:chgData name="Dexter Levick" userId="cfead303-d38c-40a9-9e05-c9b454a5ec9d" providerId="ADAL" clId="{2FA94FFC-9BE6-43D9-9B49-C2C187F21D37}" dt="2023-01-12T10:02:47.407" v="14" actId="2"/>
          <ac:spMkLst>
            <pc:docMk/>
            <pc:sldMk cId="4140400971" sldId="274"/>
            <ac:spMk id="3" creationId="{94864C9D-1187-4A4B-AB54-EC117231882E}"/>
          </ac:spMkLst>
        </pc:spChg>
      </pc:sldChg>
      <pc:sldChg chg="modSp mod">
        <pc:chgData name="Dexter Levick" userId="cfead303-d38c-40a9-9e05-c9b454a5ec9d" providerId="ADAL" clId="{2FA94FFC-9BE6-43D9-9B49-C2C187F21D37}" dt="2023-01-12T10:02:53.511" v="20" actId="313"/>
        <pc:sldMkLst>
          <pc:docMk/>
          <pc:sldMk cId="2021082296" sldId="276"/>
        </pc:sldMkLst>
        <pc:spChg chg="mod">
          <ac:chgData name="Dexter Levick" userId="cfead303-d38c-40a9-9e05-c9b454a5ec9d" providerId="ADAL" clId="{2FA94FFC-9BE6-43D9-9B49-C2C187F21D37}" dt="2023-01-12T10:02:53.511" v="20" actId="313"/>
          <ac:spMkLst>
            <pc:docMk/>
            <pc:sldMk cId="2021082296" sldId="276"/>
            <ac:spMk id="3" creationId="{94864C9D-1187-4A4B-AB54-EC117231882E}"/>
          </ac:spMkLst>
        </pc:spChg>
      </pc:sldChg>
      <pc:sldChg chg="modSp mod">
        <pc:chgData name="Dexter Levick" userId="cfead303-d38c-40a9-9e05-c9b454a5ec9d" providerId="ADAL" clId="{2FA94FFC-9BE6-43D9-9B49-C2C187F21D37}" dt="2023-01-12T10:02:49.368" v="16" actId="2"/>
        <pc:sldMkLst>
          <pc:docMk/>
          <pc:sldMk cId="384645124" sldId="277"/>
        </pc:sldMkLst>
        <pc:spChg chg="mod">
          <ac:chgData name="Dexter Levick" userId="cfead303-d38c-40a9-9e05-c9b454a5ec9d" providerId="ADAL" clId="{2FA94FFC-9BE6-43D9-9B49-C2C187F21D37}" dt="2023-01-12T10:02:49.368" v="16" actId="2"/>
          <ac:spMkLst>
            <pc:docMk/>
            <pc:sldMk cId="384645124" sldId="277"/>
            <ac:spMk id="3" creationId="{94864C9D-1187-4A4B-AB54-EC117231882E}"/>
          </ac:spMkLst>
        </pc:spChg>
      </pc:sldChg>
      <pc:sldChg chg="modSp mod">
        <pc:chgData name="Dexter Levick" userId="cfead303-d38c-40a9-9e05-c9b454a5ec9d" providerId="ADAL" clId="{2FA94FFC-9BE6-43D9-9B49-C2C187F21D37}" dt="2023-01-12T10:02:48.411" v="15" actId="2"/>
        <pc:sldMkLst>
          <pc:docMk/>
          <pc:sldMk cId="1115866447" sldId="278"/>
        </pc:sldMkLst>
        <pc:spChg chg="mod">
          <ac:chgData name="Dexter Levick" userId="cfead303-d38c-40a9-9e05-c9b454a5ec9d" providerId="ADAL" clId="{2FA94FFC-9BE6-43D9-9B49-C2C187F21D37}" dt="2023-01-12T10:02:48.411" v="15" actId="2"/>
          <ac:spMkLst>
            <pc:docMk/>
            <pc:sldMk cId="1115866447" sldId="278"/>
            <ac:spMk id="3" creationId="{94864C9D-1187-4A4B-AB54-EC117231882E}"/>
          </ac:spMkLst>
        </pc:spChg>
      </pc:sldChg>
      <pc:sldChg chg="modSp mod">
        <pc:chgData name="Dexter Levick" userId="cfead303-d38c-40a9-9e05-c9b454a5ec9d" providerId="ADAL" clId="{2FA94FFC-9BE6-43D9-9B49-C2C187F21D37}" dt="2023-01-12T10:02:40.408" v="8" actId="2"/>
        <pc:sldMkLst>
          <pc:docMk/>
          <pc:sldMk cId="135437750" sldId="334"/>
        </pc:sldMkLst>
        <pc:spChg chg="mod">
          <ac:chgData name="Dexter Levick" userId="cfead303-d38c-40a9-9e05-c9b454a5ec9d" providerId="ADAL" clId="{2FA94FFC-9BE6-43D9-9B49-C2C187F21D37}" dt="2023-01-12T10:02:40.408" v="8" actId="2"/>
          <ac:spMkLst>
            <pc:docMk/>
            <pc:sldMk cId="135437750" sldId="334"/>
            <ac:spMk id="3" creationId="{F2AF794A-A653-4D58-9187-DF90CB19BDA8}"/>
          </ac:spMkLst>
        </pc:spChg>
      </pc:sldChg>
      <pc:sldChg chg="ord">
        <pc:chgData name="Dexter Levick" userId="cfead303-d38c-40a9-9e05-c9b454a5ec9d" providerId="ADAL" clId="{2FA94FFC-9BE6-43D9-9B49-C2C187F21D37}" dt="2023-01-12T09:56:27.224" v="3"/>
        <pc:sldMkLst>
          <pc:docMk/>
          <pc:sldMk cId="1175629646" sldId="381"/>
        </pc:sldMkLst>
      </pc:sldChg>
      <pc:sldChg chg="ord">
        <pc:chgData name="Dexter Levick" userId="cfead303-d38c-40a9-9e05-c9b454a5ec9d" providerId="ADAL" clId="{2FA94FFC-9BE6-43D9-9B49-C2C187F21D37}" dt="2023-01-12T09:56:34.904" v="7"/>
        <pc:sldMkLst>
          <pc:docMk/>
          <pc:sldMk cId="1370374985" sldId="382"/>
        </pc:sldMkLst>
      </pc:sldChg>
      <pc:sldChg chg="ord">
        <pc:chgData name="Dexter Levick" userId="cfead303-d38c-40a9-9e05-c9b454a5ec9d" providerId="ADAL" clId="{2FA94FFC-9BE6-43D9-9B49-C2C187F21D37}" dt="2023-01-12T09:56:33.175" v="5"/>
        <pc:sldMkLst>
          <pc:docMk/>
          <pc:sldMk cId="3670281754" sldId="384"/>
        </pc:sldMkLst>
      </pc:sldChg>
    </pc:docChg>
  </pc:docChgLst>
  <pc:docChgLst>
    <pc:chgData name="Tim Page" userId="2f3ca46d-6336-4813-b671-c562fb38e036" providerId="ADAL" clId="{E7DE0D03-F990-4D27-8600-1998DBC880E7}"/>
    <pc:docChg chg="undo custSel modSld">
      <pc:chgData name="Tim Page" userId="2f3ca46d-6336-4813-b671-c562fb38e036" providerId="ADAL" clId="{E7DE0D03-F990-4D27-8600-1998DBC880E7}" dt="2023-01-16T12:32:51.803" v="41" actId="14734"/>
      <pc:docMkLst>
        <pc:docMk/>
      </pc:docMkLst>
      <pc:sldChg chg="modSp mod">
        <pc:chgData name="Tim Page" userId="2f3ca46d-6336-4813-b671-c562fb38e036" providerId="ADAL" clId="{E7DE0D03-F990-4D27-8600-1998DBC880E7}" dt="2023-01-12T12:05:27.938" v="39" actId="20577"/>
        <pc:sldMkLst>
          <pc:docMk/>
          <pc:sldMk cId="2021082296" sldId="276"/>
        </pc:sldMkLst>
        <pc:spChg chg="mod">
          <ac:chgData name="Tim Page" userId="2f3ca46d-6336-4813-b671-c562fb38e036" providerId="ADAL" clId="{E7DE0D03-F990-4D27-8600-1998DBC880E7}" dt="2023-01-12T12:05:27.938" v="39" actId="20577"/>
          <ac:spMkLst>
            <pc:docMk/>
            <pc:sldMk cId="2021082296" sldId="276"/>
            <ac:spMk id="3" creationId="{94864C9D-1187-4A4B-AB54-EC117231882E}"/>
          </ac:spMkLst>
        </pc:spChg>
      </pc:sldChg>
      <pc:sldChg chg="modSp mod">
        <pc:chgData name="Tim Page" userId="2f3ca46d-6336-4813-b671-c562fb38e036" providerId="ADAL" clId="{E7DE0D03-F990-4D27-8600-1998DBC880E7}" dt="2023-01-16T12:32:51.803" v="41" actId="14734"/>
        <pc:sldMkLst>
          <pc:docMk/>
          <pc:sldMk cId="3670281754" sldId="384"/>
        </pc:sldMkLst>
        <pc:graphicFrameChg chg="modGraphic">
          <ac:chgData name="Tim Page" userId="2f3ca46d-6336-4813-b671-c562fb38e036" providerId="ADAL" clId="{E7DE0D03-F990-4D27-8600-1998DBC880E7}" dt="2023-01-16T12:32:51.803" v="41" actId="14734"/>
          <ac:graphicFrameMkLst>
            <pc:docMk/>
            <pc:sldMk cId="3670281754" sldId="384"/>
            <ac:graphicFrameMk id="5" creationId="{C1B23708-7CE4-1086-2628-E5408DFC2531}"/>
          </ac:graphicFrameMkLst>
        </pc:graphicFrameChg>
      </pc:sldChg>
      <pc:sldChg chg="modSp mod">
        <pc:chgData name="Tim Page" userId="2f3ca46d-6336-4813-b671-c562fb38e036" providerId="ADAL" clId="{E7DE0D03-F990-4D27-8600-1998DBC880E7}" dt="2023-01-12T11:59:49.880" v="37" actId="20577"/>
        <pc:sldMkLst>
          <pc:docMk/>
          <pc:sldMk cId="540544186" sldId="385"/>
        </pc:sldMkLst>
        <pc:spChg chg="mod">
          <ac:chgData name="Tim Page" userId="2f3ca46d-6336-4813-b671-c562fb38e036" providerId="ADAL" clId="{E7DE0D03-F990-4D27-8600-1998DBC880E7}" dt="2023-01-12T11:59:49.880" v="37" actId="20577"/>
          <ac:spMkLst>
            <pc:docMk/>
            <pc:sldMk cId="540544186" sldId="385"/>
            <ac:spMk id="5" creationId="{9BF647F1-38CB-47C7-9EC2-D2FD34CEEE61}"/>
          </ac:spMkLst>
        </pc:spChg>
      </pc:sldChg>
    </pc:docChg>
  </pc:docChgLst>
  <pc:docChgLst>
    <pc:chgData name="Tim Page" userId="2f3ca46d-6336-4813-b671-c562fb38e036" providerId="ADAL" clId="{37D2665C-8B9F-48E0-AD9D-C37F824C6038}"/>
    <pc:docChg chg="undo custSel modSld">
      <pc:chgData name="Tim Page" userId="2f3ca46d-6336-4813-b671-c562fb38e036" providerId="ADAL" clId="{37D2665C-8B9F-48E0-AD9D-C37F824C6038}" dt="2022-12-19T16:54:31.036" v="1"/>
      <pc:docMkLst>
        <pc:docMk/>
      </pc:docMkLst>
      <pc:sldChg chg="modSp mod">
        <pc:chgData name="Tim Page" userId="2f3ca46d-6336-4813-b671-c562fb38e036" providerId="ADAL" clId="{37D2665C-8B9F-48E0-AD9D-C37F824C6038}" dt="2022-12-19T16:54:31.036" v="1"/>
        <pc:sldMkLst>
          <pc:docMk/>
          <pc:sldMk cId="4140400971" sldId="274"/>
        </pc:sldMkLst>
        <pc:spChg chg="mod">
          <ac:chgData name="Tim Page" userId="2f3ca46d-6336-4813-b671-c562fb38e036" providerId="ADAL" clId="{37D2665C-8B9F-48E0-AD9D-C37F824C6038}" dt="2022-12-19T16:54:31.036" v="1"/>
          <ac:spMkLst>
            <pc:docMk/>
            <pc:sldMk cId="4140400971" sldId="274"/>
            <ac:spMk id="3" creationId="{94864C9D-1187-4A4B-AB54-EC117231882E}"/>
          </ac:spMkLst>
        </pc:spChg>
      </pc:sldChg>
    </pc:docChg>
  </pc:docChgLst>
  <pc:docChgLst>
    <pc:chgData name="Aishwarya Chakravarty" userId="a076fada-3da1-4cfa-80f2-4056adb32d1c" providerId="ADAL" clId="{97608417-E7C1-4D30-B938-DECFB32D6903}"/>
    <pc:docChg chg="undo redo custSel addSld delSld modSld sldOrd">
      <pc:chgData name="Aishwarya Chakravarty" userId="a076fada-3da1-4cfa-80f2-4056adb32d1c" providerId="ADAL" clId="{97608417-E7C1-4D30-B938-DECFB32D6903}" dt="2023-01-12T10:37:05.951" v="6957" actId="20577"/>
      <pc:docMkLst>
        <pc:docMk/>
      </pc:docMkLst>
      <pc:sldChg chg="modSp">
        <pc:chgData name="Aishwarya Chakravarty" userId="a076fada-3da1-4cfa-80f2-4056adb32d1c" providerId="ADAL" clId="{97608417-E7C1-4D30-B938-DECFB32D6903}" dt="2023-01-03T13:08:50.085" v="0"/>
        <pc:sldMkLst>
          <pc:docMk/>
          <pc:sldMk cId="1145004747" sldId="256"/>
        </pc:sldMkLst>
        <pc:spChg chg="mod">
          <ac:chgData name="Aishwarya Chakravarty" userId="a076fada-3da1-4cfa-80f2-4056adb32d1c" providerId="ADAL" clId="{97608417-E7C1-4D30-B938-DECFB32D6903}" dt="2023-01-03T13:08:50.085" v="0"/>
          <ac:spMkLst>
            <pc:docMk/>
            <pc:sldMk cId="1145004747" sldId="256"/>
            <ac:spMk id="3" creationId="{B6F4A80E-97D9-A007-637D-57188B679E1C}"/>
          </ac:spMkLst>
        </pc:spChg>
      </pc:sldChg>
      <pc:sldChg chg="modSp mod">
        <pc:chgData name="Aishwarya Chakravarty" userId="a076fada-3da1-4cfa-80f2-4056adb32d1c" providerId="ADAL" clId="{97608417-E7C1-4D30-B938-DECFB32D6903}" dt="2023-01-12T09:11:18.644" v="6333" actId="20577"/>
        <pc:sldMkLst>
          <pc:docMk/>
          <pc:sldMk cId="4128846135" sldId="257"/>
        </pc:sldMkLst>
        <pc:spChg chg="mod">
          <ac:chgData name="Aishwarya Chakravarty" userId="a076fada-3da1-4cfa-80f2-4056adb32d1c" providerId="ADAL" clId="{97608417-E7C1-4D30-B938-DECFB32D6903}" dt="2023-01-12T09:11:18.644" v="6333" actId="20577"/>
          <ac:spMkLst>
            <pc:docMk/>
            <pc:sldMk cId="4128846135" sldId="257"/>
            <ac:spMk id="15" creationId="{86C7F038-BC49-97C6-7792-EC8D07317CDF}"/>
          </ac:spMkLst>
        </pc:spChg>
      </pc:sldChg>
      <pc:sldChg chg="modSp mod">
        <pc:chgData name="Aishwarya Chakravarty" userId="a076fada-3da1-4cfa-80f2-4056adb32d1c" providerId="ADAL" clId="{97608417-E7C1-4D30-B938-DECFB32D6903}" dt="2023-01-03T16:13:29.093" v="538" actId="2710"/>
        <pc:sldMkLst>
          <pc:docMk/>
          <pc:sldMk cId="892593996" sldId="258"/>
        </pc:sldMkLst>
        <pc:spChg chg="mod">
          <ac:chgData name="Aishwarya Chakravarty" userId="a076fada-3da1-4cfa-80f2-4056adb32d1c" providerId="ADAL" clId="{97608417-E7C1-4D30-B938-DECFB32D6903}" dt="2023-01-03T16:13:29.093" v="538" actId="2710"/>
          <ac:spMkLst>
            <pc:docMk/>
            <pc:sldMk cId="892593996" sldId="258"/>
            <ac:spMk id="15" creationId="{86C7F038-BC49-97C6-7792-EC8D07317CDF}"/>
          </ac:spMkLst>
        </pc:spChg>
      </pc:sldChg>
      <pc:sldChg chg="modSp">
        <pc:chgData name="Aishwarya Chakravarty" userId="a076fada-3da1-4cfa-80f2-4056adb32d1c" providerId="ADAL" clId="{97608417-E7C1-4D30-B938-DECFB32D6903}" dt="2023-01-03T13:08:50.085" v="0"/>
        <pc:sldMkLst>
          <pc:docMk/>
          <pc:sldMk cId="1292859790" sldId="259"/>
        </pc:sldMkLst>
        <pc:spChg chg="mod">
          <ac:chgData name="Aishwarya Chakravarty" userId="a076fada-3da1-4cfa-80f2-4056adb32d1c" providerId="ADAL" clId="{97608417-E7C1-4D30-B938-DECFB32D6903}" dt="2023-01-03T13:08:50.085" v="0"/>
          <ac:spMkLst>
            <pc:docMk/>
            <pc:sldMk cId="1292859790" sldId="259"/>
            <ac:spMk id="4" creationId="{B79A49EB-2ED8-6E25-111C-F05208F07C6B}"/>
          </ac:spMkLst>
        </pc:spChg>
      </pc:sldChg>
      <pc:sldChg chg="addSp delSp modSp mod">
        <pc:chgData name="Aishwarya Chakravarty" userId="a076fada-3da1-4cfa-80f2-4056adb32d1c" providerId="ADAL" clId="{97608417-E7C1-4D30-B938-DECFB32D6903}" dt="2023-01-10T11:13:41.379" v="2684" actId="113"/>
        <pc:sldMkLst>
          <pc:docMk/>
          <pc:sldMk cId="2295928820" sldId="260"/>
        </pc:sldMkLst>
        <pc:spChg chg="mod">
          <ac:chgData name="Aishwarya Chakravarty" userId="a076fada-3da1-4cfa-80f2-4056adb32d1c" providerId="ADAL" clId="{97608417-E7C1-4D30-B938-DECFB32D6903}" dt="2023-01-03T16:05:51.211" v="488" actId="20577"/>
          <ac:spMkLst>
            <pc:docMk/>
            <pc:sldMk cId="2295928820" sldId="260"/>
            <ac:spMk id="2" creationId="{68194F88-C483-77B4-CC8F-54B3954B8576}"/>
          </ac:spMkLst>
        </pc:spChg>
        <pc:spChg chg="add del mod">
          <ac:chgData name="Aishwarya Chakravarty" userId="a076fada-3da1-4cfa-80f2-4056adb32d1c" providerId="ADAL" clId="{97608417-E7C1-4D30-B938-DECFB32D6903}" dt="2023-01-03T16:08:21.857" v="505" actId="478"/>
          <ac:spMkLst>
            <pc:docMk/>
            <pc:sldMk cId="2295928820" sldId="260"/>
            <ac:spMk id="4" creationId="{85216466-3558-66D6-0E75-858D04B3799E}"/>
          </ac:spMkLst>
        </pc:spChg>
        <pc:spChg chg="mod">
          <ac:chgData name="Aishwarya Chakravarty" userId="a076fada-3da1-4cfa-80f2-4056adb32d1c" providerId="ADAL" clId="{97608417-E7C1-4D30-B938-DECFB32D6903}" dt="2023-01-03T15:35:14.043" v="228" actId="20577"/>
          <ac:spMkLst>
            <pc:docMk/>
            <pc:sldMk cId="2295928820" sldId="260"/>
            <ac:spMk id="14" creationId="{F0003BAF-AA44-CA0F-919F-CA6A9554480B}"/>
          </ac:spMkLst>
        </pc:spChg>
        <pc:spChg chg="mod">
          <ac:chgData name="Aishwarya Chakravarty" userId="a076fada-3da1-4cfa-80f2-4056adb32d1c" providerId="ADAL" clId="{97608417-E7C1-4D30-B938-DECFB32D6903}" dt="2023-01-10T11:13:41.379" v="2684" actId="113"/>
          <ac:spMkLst>
            <pc:docMk/>
            <pc:sldMk cId="2295928820" sldId="260"/>
            <ac:spMk id="15" creationId="{86C7F038-BC49-97C6-7792-EC8D07317CDF}"/>
          </ac:spMkLst>
        </pc:spChg>
        <pc:picChg chg="del">
          <ac:chgData name="Aishwarya Chakravarty" userId="a076fada-3da1-4cfa-80f2-4056adb32d1c" providerId="ADAL" clId="{97608417-E7C1-4D30-B938-DECFB32D6903}" dt="2023-01-03T15:35:07.524" v="224" actId="478"/>
          <ac:picMkLst>
            <pc:docMk/>
            <pc:sldMk cId="2295928820" sldId="260"/>
            <ac:picMk id="6" creationId="{588E172F-0D96-D1F2-98D4-F51996D6C5B0}"/>
          </ac:picMkLst>
        </pc:picChg>
        <pc:picChg chg="del">
          <ac:chgData name="Aishwarya Chakravarty" userId="a076fada-3da1-4cfa-80f2-4056adb32d1c" providerId="ADAL" clId="{97608417-E7C1-4D30-B938-DECFB32D6903}" dt="2023-01-03T15:35:09.098" v="225" actId="478"/>
          <ac:picMkLst>
            <pc:docMk/>
            <pc:sldMk cId="2295928820" sldId="260"/>
            <ac:picMk id="8" creationId="{982A0525-21AB-C195-6349-BC6E9FA5A348}"/>
          </ac:picMkLst>
        </pc:picChg>
      </pc:sldChg>
      <pc:sldChg chg="addSp delSp modSp mod">
        <pc:chgData name="Aishwarya Chakravarty" userId="a076fada-3da1-4cfa-80f2-4056adb32d1c" providerId="ADAL" clId="{97608417-E7C1-4D30-B938-DECFB32D6903}" dt="2023-01-03T16:10:31.204" v="537" actId="1035"/>
        <pc:sldMkLst>
          <pc:docMk/>
          <pc:sldMk cId="3643325268" sldId="261"/>
        </pc:sldMkLst>
        <pc:spChg chg="mod">
          <ac:chgData name="Aishwarya Chakravarty" userId="a076fada-3da1-4cfa-80f2-4056adb32d1c" providerId="ADAL" clId="{97608417-E7C1-4D30-B938-DECFB32D6903}" dt="2023-01-03T13:08:50.085" v="0"/>
          <ac:spMkLst>
            <pc:docMk/>
            <pc:sldMk cId="3643325268" sldId="261"/>
            <ac:spMk id="2" creationId="{68194F88-C483-77B4-CC8F-54B3954B8576}"/>
          </ac:spMkLst>
        </pc:spChg>
        <pc:spChg chg="mod">
          <ac:chgData name="Aishwarya Chakravarty" userId="a076fada-3da1-4cfa-80f2-4056adb32d1c" providerId="ADAL" clId="{97608417-E7C1-4D30-B938-DECFB32D6903}" dt="2023-01-03T16:10:31.204" v="537" actId="1035"/>
          <ac:spMkLst>
            <pc:docMk/>
            <pc:sldMk cId="3643325268" sldId="261"/>
            <ac:spMk id="14" creationId="{F0003BAF-AA44-CA0F-919F-CA6A9554480B}"/>
          </ac:spMkLst>
        </pc:spChg>
        <pc:picChg chg="add mod">
          <ac:chgData name="Aishwarya Chakravarty" userId="a076fada-3da1-4cfa-80f2-4056adb32d1c" providerId="ADAL" clId="{97608417-E7C1-4D30-B938-DECFB32D6903}" dt="2023-01-03T15:23:30.760" v="178" actId="1035"/>
          <ac:picMkLst>
            <pc:docMk/>
            <pc:sldMk cId="3643325268" sldId="261"/>
            <ac:picMk id="4" creationId="{B42D8786-FDD9-1119-859B-EAA8E7E4CD87}"/>
          </ac:picMkLst>
        </pc:picChg>
        <pc:picChg chg="del">
          <ac:chgData name="Aishwarya Chakravarty" userId="a076fada-3da1-4cfa-80f2-4056adb32d1c" providerId="ADAL" clId="{97608417-E7C1-4D30-B938-DECFB32D6903}" dt="2023-01-03T15:22:16.001" v="167" actId="478"/>
          <ac:picMkLst>
            <pc:docMk/>
            <pc:sldMk cId="3643325268" sldId="261"/>
            <ac:picMk id="5" creationId="{EAF76E2D-B240-3180-BDB8-30D2B81DDB96}"/>
          </ac:picMkLst>
        </pc:picChg>
        <pc:picChg chg="del">
          <ac:chgData name="Aishwarya Chakravarty" userId="a076fada-3da1-4cfa-80f2-4056adb32d1c" providerId="ADAL" clId="{97608417-E7C1-4D30-B938-DECFB32D6903}" dt="2023-01-03T15:22:53.483" v="171" actId="478"/>
          <ac:picMkLst>
            <pc:docMk/>
            <pc:sldMk cId="3643325268" sldId="261"/>
            <ac:picMk id="7" creationId="{6ABB2220-D15C-6D7D-D079-007846E19F88}"/>
          </ac:picMkLst>
        </pc:picChg>
        <pc:picChg chg="add mod">
          <ac:chgData name="Aishwarya Chakravarty" userId="a076fada-3da1-4cfa-80f2-4056adb32d1c" providerId="ADAL" clId="{97608417-E7C1-4D30-B938-DECFB32D6903}" dt="2023-01-03T15:23:26.898" v="174" actId="14100"/>
          <ac:picMkLst>
            <pc:docMk/>
            <pc:sldMk cId="3643325268" sldId="261"/>
            <ac:picMk id="8" creationId="{5233F427-6C53-2596-27C8-B4BDCA3C100C}"/>
          </ac:picMkLst>
        </pc:picChg>
        <pc:picChg chg="del">
          <ac:chgData name="Aishwarya Chakravarty" userId="a076fada-3da1-4cfa-80f2-4056adb32d1c" providerId="ADAL" clId="{97608417-E7C1-4D30-B938-DECFB32D6903}" dt="2023-01-03T15:23:38.065" v="179" actId="478"/>
          <ac:picMkLst>
            <pc:docMk/>
            <pc:sldMk cId="3643325268" sldId="261"/>
            <ac:picMk id="9" creationId="{1AAAC707-147A-B4E0-28A7-D33AA254B291}"/>
          </ac:picMkLst>
        </pc:picChg>
        <pc:picChg chg="del">
          <ac:chgData name="Aishwarya Chakravarty" userId="a076fada-3da1-4cfa-80f2-4056adb32d1c" providerId="ADAL" clId="{97608417-E7C1-4D30-B938-DECFB32D6903}" dt="2023-01-03T15:24:19.124" v="184" actId="478"/>
          <ac:picMkLst>
            <pc:docMk/>
            <pc:sldMk cId="3643325268" sldId="261"/>
            <ac:picMk id="11" creationId="{89BB2411-3940-E9E4-D684-88C035EA218A}"/>
          </ac:picMkLst>
        </pc:picChg>
        <pc:picChg chg="add mod">
          <ac:chgData name="Aishwarya Chakravarty" userId="a076fada-3da1-4cfa-80f2-4056adb32d1c" providerId="ADAL" clId="{97608417-E7C1-4D30-B938-DECFB32D6903}" dt="2023-01-03T15:24:17.056" v="183" actId="1076"/>
          <ac:picMkLst>
            <pc:docMk/>
            <pc:sldMk cId="3643325268" sldId="261"/>
            <ac:picMk id="12" creationId="{1E05A9CB-8DEB-A7B3-ADE7-9FA79C8733A8}"/>
          </ac:picMkLst>
        </pc:picChg>
        <pc:picChg chg="del">
          <ac:chgData name="Aishwarya Chakravarty" userId="a076fada-3da1-4cfa-80f2-4056adb32d1c" providerId="ADAL" clId="{97608417-E7C1-4D30-B938-DECFB32D6903}" dt="2023-01-03T15:25:01.570" v="189" actId="478"/>
          <ac:picMkLst>
            <pc:docMk/>
            <pc:sldMk cId="3643325268" sldId="261"/>
            <ac:picMk id="13" creationId="{BCE9B218-F007-B7C6-1EBF-0A5A92DEA580}"/>
          </ac:picMkLst>
        </pc:picChg>
        <pc:picChg chg="add mod">
          <ac:chgData name="Aishwarya Chakravarty" userId="a076fada-3da1-4cfa-80f2-4056adb32d1c" providerId="ADAL" clId="{97608417-E7C1-4D30-B938-DECFB32D6903}" dt="2023-01-03T15:32:01.100" v="201" actId="1035"/>
          <ac:picMkLst>
            <pc:docMk/>
            <pc:sldMk cId="3643325268" sldId="261"/>
            <ac:picMk id="17" creationId="{3FC8D27F-BD38-D86D-6750-CF214A946353}"/>
          </ac:picMkLst>
        </pc:picChg>
        <pc:picChg chg="del">
          <ac:chgData name="Aishwarya Chakravarty" userId="a076fada-3da1-4cfa-80f2-4056adb32d1c" providerId="ADAL" clId="{97608417-E7C1-4D30-B938-DECFB32D6903}" dt="2023-01-03T15:31:12.641" v="195" actId="478"/>
          <ac:picMkLst>
            <pc:docMk/>
            <pc:sldMk cId="3643325268" sldId="261"/>
            <ac:picMk id="19" creationId="{F0E6EB3E-13B6-D446-E068-ACD1FD72F723}"/>
          </ac:picMkLst>
        </pc:picChg>
        <pc:picChg chg="add mod">
          <ac:chgData name="Aishwarya Chakravarty" userId="a076fada-3da1-4cfa-80f2-4056adb32d1c" providerId="ADAL" clId="{97608417-E7C1-4D30-B938-DECFB32D6903}" dt="2023-01-03T15:32:03.525" v="205" actId="1035"/>
          <ac:picMkLst>
            <pc:docMk/>
            <pc:sldMk cId="3643325268" sldId="261"/>
            <ac:picMk id="20" creationId="{CDC942D6-FBB2-143B-5A70-903AB2093A8D}"/>
          </ac:picMkLst>
        </pc:picChg>
        <pc:picChg chg="add mod">
          <ac:chgData name="Aishwarya Chakravarty" userId="a076fada-3da1-4cfa-80f2-4056adb32d1c" providerId="ADAL" clId="{97608417-E7C1-4D30-B938-DECFB32D6903}" dt="2023-01-03T15:32:10.713" v="216" actId="1035"/>
          <ac:picMkLst>
            <pc:docMk/>
            <pc:sldMk cId="3643325268" sldId="261"/>
            <ac:picMk id="22" creationId="{B88DB51A-DEA4-9CD9-07C8-25A1697CD5BF}"/>
          </ac:picMkLst>
        </pc:picChg>
      </pc:sldChg>
      <pc:sldChg chg="modSp del">
        <pc:chgData name="Aishwarya Chakravarty" userId="a076fada-3da1-4cfa-80f2-4056adb32d1c" providerId="ADAL" clId="{97608417-E7C1-4D30-B938-DECFB32D6903}" dt="2023-01-03T15:40:45.605" v="278" actId="47"/>
        <pc:sldMkLst>
          <pc:docMk/>
          <pc:sldMk cId="4219561041" sldId="262"/>
        </pc:sldMkLst>
        <pc:spChg chg="mod">
          <ac:chgData name="Aishwarya Chakravarty" userId="a076fada-3da1-4cfa-80f2-4056adb32d1c" providerId="ADAL" clId="{97608417-E7C1-4D30-B938-DECFB32D6903}" dt="2023-01-03T13:08:50.085" v="0"/>
          <ac:spMkLst>
            <pc:docMk/>
            <pc:sldMk cId="4219561041" sldId="262"/>
            <ac:spMk id="2" creationId="{68194F88-C483-77B4-CC8F-54B3954B8576}"/>
          </ac:spMkLst>
        </pc:spChg>
        <pc:spChg chg="mod">
          <ac:chgData name="Aishwarya Chakravarty" userId="a076fada-3da1-4cfa-80f2-4056adb32d1c" providerId="ADAL" clId="{97608417-E7C1-4D30-B938-DECFB32D6903}" dt="2023-01-03T13:08:50.085" v="0"/>
          <ac:spMkLst>
            <pc:docMk/>
            <pc:sldMk cId="4219561041" sldId="262"/>
            <ac:spMk id="14" creationId="{F0003BAF-AA44-CA0F-919F-CA6A9554480B}"/>
          </ac:spMkLst>
        </pc:spChg>
      </pc:sldChg>
      <pc:sldChg chg="modSp del">
        <pc:chgData name="Aishwarya Chakravarty" userId="a076fada-3da1-4cfa-80f2-4056adb32d1c" providerId="ADAL" clId="{97608417-E7C1-4D30-B938-DECFB32D6903}" dt="2023-01-03T15:40:40.968" v="277" actId="47"/>
        <pc:sldMkLst>
          <pc:docMk/>
          <pc:sldMk cId="1696756576" sldId="263"/>
        </pc:sldMkLst>
        <pc:spChg chg="mod">
          <ac:chgData name="Aishwarya Chakravarty" userId="a076fada-3da1-4cfa-80f2-4056adb32d1c" providerId="ADAL" clId="{97608417-E7C1-4D30-B938-DECFB32D6903}" dt="2023-01-03T13:08:50.085" v="0"/>
          <ac:spMkLst>
            <pc:docMk/>
            <pc:sldMk cId="1696756576" sldId="263"/>
            <ac:spMk id="2" creationId="{68194F88-C483-77B4-CC8F-54B3954B8576}"/>
          </ac:spMkLst>
        </pc:spChg>
        <pc:spChg chg="mod">
          <ac:chgData name="Aishwarya Chakravarty" userId="a076fada-3da1-4cfa-80f2-4056adb32d1c" providerId="ADAL" clId="{97608417-E7C1-4D30-B938-DECFB32D6903}" dt="2023-01-03T13:08:50.085" v="0"/>
          <ac:spMkLst>
            <pc:docMk/>
            <pc:sldMk cId="1696756576" sldId="263"/>
            <ac:spMk id="14" creationId="{F0003BAF-AA44-CA0F-919F-CA6A9554480B}"/>
          </ac:spMkLst>
        </pc:spChg>
      </pc:sldChg>
      <pc:sldChg chg="modSp mod">
        <pc:chgData name="Aishwarya Chakravarty" userId="a076fada-3da1-4cfa-80f2-4056adb32d1c" providerId="ADAL" clId="{97608417-E7C1-4D30-B938-DECFB32D6903}" dt="2023-01-12T09:35:34.766" v="6345"/>
        <pc:sldMkLst>
          <pc:docMk/>
          <pc:sldMk cId="2963334391" sldId="273"/>
        </pc:sldMkLst>
        <pc:spChg chg="mod">
          <ac:chgData name="Aishwarya Chakravarty" userId="a076fada-3da1-4cfa-80f2-4056adb32d1c" providerId="ADAL" clId="{97608417-E7C1-4D30-B938-DECFB32D6903}" dt="2023-01-03T13:08:50.085" v="0"/>
          <ac:spMkLst>
            <pc:docMk/>
            <pc:sldMk cId="2963334391" sldId="273"/>
            <ac:spMk id="2" creationId="{C4ACEAB2-3BE6-4ECE-882E-D28872F00D27}"/>
          </ac:spMkLst>
        </pc:spChg>
        <pc:spChg chg="mod">
          <ac:chgData name="Aishwarya Chakravarty" userId="a076fada-3da1-4cfa-80f2-4056adb32d1c" providerId="ADAL" clId="{97608417-E7C1-4D30-B938-DECFB32D6903}" dt="2023-01-12T09:35:34.766" v="6345"/>
          <ac:spMkLst>
            <pc:docMk/>
            <pc:sldMk cId="2963334391" sldId="273"/>
            <ac:spMk id="3" creationId="{94864C9D-1187-4A4B-AB54-EC117231882E}"/>
          </ac:spMkLst>
        </pc:spChg>
      </pc:sldChg>
      <pc:sldChg chg="modSp mod">
        <pc:chgData name="Aishwarya Chakravarty" userId="a076fada-3da1-4cfa-80f2-4056adb32d1c" providerId="ADAL" clId="{97608417-E7C1-4D30-B938-DECFB32D6903}" dt="2023-01-12T09:35:21.967" v="6344"/>
        <pc:sldMkLst>
          <pc:docMk/>
          <pc:sldMk cId="4140400971" sldId="274"/>
        </pc:sldMkLst>
        <pc:spChg chg="mod">
          <ac:chgData name="Aishwarya Chakravarty" userId="a076fada-3da1-4cfa-80f2-4056adb32d1c" providerId="ADAL" clId="{97608417-E7C1-4D30-B938-DECFB32D6903}" dt="2023-01-03T13:08:50.085" v="0"/>
          <ac:spMkLst>
            <pc:docMk/>
            <pc:sldMk cId="4140400971" sldId="274"/>
            <ac:spMk id="2" creationId="{C4ACEAB2-3BE6-4ECE-882E-D28872F00D27}"/>
          </ac:spMkLst>
        </pc:spChg>
        <pc:spChg chg="mod">
          <ac:chgData name="Aishwarya Chakravarty" userId="a076fada-3da1-4cfa-80f2-4056adb32d1c" providerId="ADAL" clId="{97608417-E7C1-4D30-B938-DECFB32D6903}" dt="2023-01-12T09:35:21.967" v="6344"/>
          <ac:spMkLst>
            <pc:docMk/>
            <pc:sldMk cId="4140400971" sldId="274"/>
            <ac:spMk id="3" creationId="{94864C9D-1187-4A4B-AB54-EC117231882E}"/>
          </ac:spMkLst>
        </pc:spChg>
      </pc:sldChg>
      <pc:sldChg chg="modSp mod">
        <pc:chgData name="Aishwarya Chakravarty" userId="a076fada-3da1-4cfa-80f2-4056adb32d1c" providerId="ADAL" clId="{97608417-E7C1-4D30-B938-DECFB32D6903}" dt="2023-01-12T09:34:45.278" v="6341" actId="20577"/>
        <pc:sldMkLst>
          <pc:docMk/>
          <pc:sldMk cId="2369565718" sldId="275"/>
        </pc:sldMkLst>
        <pc:spChg chg="mod">
          <ac:chgData name="Aishwarya Chakravarty" userId="a076fada-3da1-4cfa-80f2-4056adb32d1c" providerId="ADAL" clId="{97608417-E7C1-4D30-B938-DECFB32D6903}" dt="2023-01-03T13:08:50.085" v="0"/>
          <ac:spMkLst>
            <pc:docMk/>
            <pc:sldMk cId="2369565718" sldId="275"/>
            <ac:spMk id="2" creationId="{C4ACEAB2-3BE6-4ECE-882E-D28872F00D27}"/>
          </ac:spMkLst>
        </pc:spChg>
        <pc:spChg chg="mod">
          <ac:chgData name="Aishwarya Chakravarty" userId="a076fada-3da1-4cfa-80f2-4056adb32d1c" providerId="ADAL" clId="{97608417-E7C1-4D30-B938-DECFB32D6903}" dt="2023-01-12T09:34:45.278" v="6341" actId="20577"/>
          <ac:spMkLst>
            <pc:docMk/>
            <pc:sldMk cId="2369565718" sldId="275"/>
            <ac:spMk id="3" creationId="{94864C9D-1187-4A4B-AB54-EC117231882E}"/>
          </ac:spMkLst>
        </pc:spChg>
      </pc:sldChg>
      <pc:sldChg chg="modSp mod">
        <pc:chgData name="Aishwarya Chakravarty" userId="a076fada-3da1-4cfa-80f2-4056adb32d1c" providerId="ADAL" clId="{97608417-E7C1-4D30-B938-DECFB32D6903}" dt="2023-01-09T10:40:31.485" v="1618" actId="20577"/>
        <pc:sldMkLst>
          <pc:docMk/>
          <pc:sldMk cId="2021082296" sldId="276"/>
        </pc:sldMkLst>
        <pc:spChg chg="mod">
          <ac:chgData name="Aishwarya Chakravarty" userId="a076fada-3da1-4cfa-80f2-4056adb32d1c" providerId="ADAL" clId="{97608417-E7C1-4D30-B938-DECFB32D6903}" dt="2023-01-03T13:08:50.085" v="0"/>
          <ac:spMkLst>
            <pc:docMk/>
            <pc:sldMk cId="2021082296" sldId="276"/>
            <ac:spMk id="2" creationId="{C4ACEAB2-3BE6-4ECE-882E-D28872F00D27}"/>
          </ac:spMkLst>
        </pc:spChg>
        <pc:spChg chg="mod">
          <ac:chgData name="Aishwarya Chakravarty" userId="a076fada-3da1-4cfa-80f2-4056adb32d1c" providerId="ADAL" clId="{97608417-E7C1-4D30-B938-DECFB32D6903}" dt="2023-01-09T10:40:31.485" v="1618" actId="20577"/>
          <ac:spMkLst>
            <pc:docMk/>
            <pc:sldMk cId="2021082296" sldId="276"/>
            <ac:spMk id="3" creationId="{94864C9D-1187-4A4B-AB54-EC117231882E}"/>
          </ac:spMkLst>
        </pc:spChg>
      </pc:sldChg>
      <pc:sldChg chg="modSp mod">
        <pc:chgData name="Aishwarya Chakravarty" userId="a076fada-3da1-4cfa-80f2-4056adb32d1c" providerId="ADAL" clId="{97608417-E7C1-4D30-B938-DECFB32D6903}" dt="2023-01-12T09:35:05.554" v="6342"/>
        <pc:sldMkLst>
          <pc:docMk/>
          <pc:sldMk cId="384645124" sldId="277"/>
        </pc:sldMkLst>
        <pc:spChg chg="mod">
          <ac:chgData name="Aishwarya Chakravarty" userId="a076fada-3da1-4cfa-80f2-4056adb32d1c" providerId="ADAL" clId="{97608417-E7C1-4D30-B938-DECFB32D6903}" dt="2023-01-03T13:08:50.085" v="0"/>
          <ac:spMkLst>
            <pc:docMk/>
            <pc:sldMk cId="384645124" sldId="277"/>
            <ac:spMk id="2" creationId="{C4ACEAB2-3BE6-4ECE-882E-D28872F00D27}"/>
          </ac:spMkLst>
        </pc:spChg>
        <pc:spChg chg="mod">
          <ac:chgData name="Aishwarya Chakravarty" userId="a076fada-3da1-4cfa-80f2-4056adb32d1c" providerId="ADAL" clId="{97608417-E7C1-4D30-B938-DECFB32D6903}" dt="2023-01-12T09:35:05.554" v="6342"/>
          <ac:spMkLst>
            <pc:docMk/>
            <pc:sldMk cId="384645124" sldId="277"/>
            <ac:spMk id="3" creationId="{94864C9D-1187-4A4B-AB54-EC117231882E}"/>
          </ac:spMkLst>
        </pc:spChg>
      </pc:sldChg>
      <pc:sldChg chg="modSp mod">
        <pc:chgData name="Aishwarya Chakravarty" userId="a076fada-3da1-4cfa-80f2-4056adb32d1c" providerId="ADAL" clId="{97608417-E7C1-4D30-B938-DECFB32D6903}" dt="2023-01-12T09:35:13.986" v="6343"/>
        <pc:sldMkLst>
          <pc:docMk/>
          <pc:sldMk cId="1115866447" sldId="278"/>
        </pc:sldMkLst>
        <pc:spChg chg="mod">
          <ac:chgData name="Aishwarya Chakravarty" userId="a076fada-3da1-4cfa-80f2-4056adb32d1c" providerId="ADAL" clId="{97608417-E7C1-4D30-B938-DECFB32D6903}" dt="2023-01-03T13:08:50.085" v="0"/>
          <ac:spMkLst>
            <pc:docMk/>
            <pc:sldMk cId="1115866447" sldId="278"/>
            <ac:spMk id="2" creationId="{C4ACEAB2-3BE6-4ECE-882E-D28872F00D27}"/>
          </ac:spMkLst>
        </pc:spChg>
        <pc:spChg chg="mod">
          <ac:chgData name="Aishwarya Chakravarty" userId="a076fada-3da1-4cfa-80f2-4056adb32d1c" providerId="ADAL" clId="{97608417-E7C1-4D30-B938-DECFB32D6903}" dt="2023-01-12T09:35:13.986" v="6343"/>
          <ac:spMkLst>
            <pc:docMk/>
            <pc:sldMk cId="1115866447" sldId="278"/>
            <ac:spMk id="3" creationId="{94864C9D-1187-4A4B-AB54-EC117231882E}"/>
          </ac:spMkLst>
        </pc:spChg>
      </pc:sldChg>
      <pc:sldChg chg="modSp mod">
        <pc:chgData name="Aishwarya Chakravarty" userId="a076fada-3da1-4cfa-80f2-4056adb32d1c" providerId="ADAL" clId="{97608417-E7C1-4D30-B938-DECFB32D6903}" dt="2023-01-11T13:58:21.776" v="6331" actId="20577"/>
        <pc:sldMkLst>
          <pc:docMk/>
          <pc:sldMk cId="899438302" sldId="279"/>
        </pc:sldMkLst>
        <pc:spChg chg="mod">
          <ac:chgData name="Aishwarya Chakravarty" userId="a076fada-3da1-4cfa-80f2-4056adb32d1c" providerId="ADAL" clId="{97608417-E7C1-4D30-B938-DECFB32D6903}" dt="2023-01-09T16:04:37.578" v="1878"/>
          <ac:spMkLst>
            <pc:docMk/>
            <pc:sldMk cId="899438302" sldId="279"/>
            <ac:spMk id="2" creationId="{41529533-D29F-4C7E-B2A1-5CC1273357DB}"/>
          </ac:spMkLst>
        </pc:spChg>
        <pc:spChg chg="mod">
          <ac:chgData name="Aishwarya Chakravarty" userId="a076fada-3da1-4cfa-80f2-4056adb32d1c" providerId="ADAL" clId="{97608417-E7C1-4D30-B938-DECFB32D6903}" dt="2023-01-09T16:05:07.082" v="1895" actId="20577"/>
          <ac:spMkLst>
            <pc:docMk/>
            <pc:sldMk cId="899438302" sldId="279"/>
            <ac:spMk id="5" creationId="{ABF92BB4-924A-9675-7F5C-A246705B4446}"/>
          </ac:spMkLst>
        </pc:spChg>
        <pc:spChg chg="mod">
          <ac:chgData name="Aishwarya Chakravarty" userId="a076fada-3da1-4cfa-80f2-4056adb32d1c" providerId="ADAL" clId="{97608417-E7C1-4D30-B938-DECFB32D6903}" dt="2023-01-11T13:58:21.776" v="6331" actId="20577"/>
          <ac:spMkLst>
            <pc:docMk/>
            <pc:sldMk cId="899438302" sldId="279"/>
            <ac:spMk id="6" creationId="{E1D1929B-C3BD-EBBB-C865-F90522BBDC97}"/>
          </ac:spMkLst>
        </pc:spChg>
      </pc:sldChg>
      <pc:sldChg chg="modSp mod">
        <pc:chgData name="Aishwarya Chakravarty" userId="a076fada-3da1-4cfa-80f2-4056adb32d1c" providerId="ADAL" clId="{97608417-E7C1-4D30-B938-DECFB32D6903}" dt="2023-01-12T10:37:05.951" v="6957" actId="20577"/>
        <pc:sldMkLst>
          <pc:docMk/>
          <pc:sldMk cId="2803270683" sldId="283"/>
        </pc:sldMkLst>
        <pc:spChg chg="mod">
          <ac:chgData name="Aishwarya Chakravarty" userId="a076fada-3da1-4cfa-80f2-4056adb32d1c" providerId="ADAL" clId="{97608417-E7C1-4D30-B938-DECFB32D6903}" dt="2023-01-12T10:32:51.337" v="6931" actId="1037"/>
          <ac:spMkLst>
            <pc:docMk/>
            <pc:sldMk cId="2803270683" sldId="283"/>
            <ac:spMk id="2" creationId="{0BF0EA5E-F19B-47E6-8E95-9AABBF926E5D}"/>
          </ac:spMkLst>
        </pc:spChg>
        <pc:spChg chg="mod">
          <ac:chgData name="Aishwarya Chakravarty" userId="a076fada-3da1-4cfa-80f2-4056adb32d1c" providerId="ADAL" clId="{97608417-E7C1-4D30-B938-DECFB32D6903}" dt="2023-01-12T10:37:05.951" v="6957" actId="20577"/>
          <ac:spMkLst>
            <pc:docMk/>
            <pc:sldMk cId="2803270683" sldId="283"/>
            <ac:spMk id="3" creationId="{8F147BDA-155D-464F-9CED-0D6A74A682F1}"/>
          </ac:spMkLst>
        </pc:spChg>
        <pc:spChg chg="mod">
          <ac:chgData name="Aishwarya Chakravarty" userId="a076fada-3da1-4cfa-80f2-4056adb32d1c" providerId="ADAL" clId="{97608417-E7C1-4D30-B938-DECFB32D6903}" dt="2023-01-03T13:08:50.085" v="0"/>
          <ac:spMkLst>
            <pc:docMk/>
            <pc:sldMk cId="2803270683" sldId="283"/>
            <ac:spMk id="5" creationId="{B555BB86-6028-977F-AEF9-B2EFBB5DB748}"/>
          </ac:spMkLst>
        </pc:spChg>
      </pc:sldChg>
      <pc:sldChg chg="addSp delSp modSp mod">
        <pc:chgData name="Aishwarya Chakravarty" userId="a076fada-3da1-4cfa-80f2-4056adb32d1c" providerId="ADAL" clId="{97608417-E7C1-4D30-B938-DECFB32D6903}" dt="2023-01-04T14:23:43.676" v="665" actId="20577"/>
        <pc:sldMkLst>
          <pc:docMk/>
          <pc:sldMk cId="95619817" sldId="314"/>
        </pc:sldMkLst>
        <pc:spChg chg="mod">
          <ac:chgData name="Aishwarya Chakravarty" userId="a076fada-3da1-4cfa-80f2-4056adb32d1c" providerId="ADAL" clId="{97608417-E7C1-4D30-B938-DECFB32D6903}" dt="2023-01-04T14:23:43.676" v="665" actId="20577"/>
          <ac:spMkLst>
            <pc:docMk/>
            <pc:sldMk cId="95619817" sldId="314"/>
            <ac:spMk id="3" creationId="{2E943C07-0048-4041-A36D-BA273B7DCC03}"/>
          </ac:spMkLst>
        </pc:spChg>
        <pc:spChg chg="mod">
          <ac:chgData name="Aishwarya Chakravarty" userId="a076fada-3da1-4cfa-80f2-4056adb32d1c" providerId="ADAL" clId="{97608417-E7C1-4D30-B938-DECFB32D6903}" dt="2023-01-03T13:08:50.085" v="0"/>
          <ac:spMkLst>
            <pc:docMk/>
            <pc:sldMk cId="95619817" sldId="314"/>
            <ac:spMk id="7" creationId="{A41D99E2-00B4-26C3-590F-9D58C89569C4}"/>
          </ac:spMkLst>
        </pc:spChg>
        <pc:picChg chg="del">
          <ac:chgData name="Aishwarya Chakravarty" userId="a076fada-3da1-4cfa-80f2-4056adb32d1c" providerId="ADAL" clId="{97608417-E7C1-4D30-B938-DECFB32D6903}" dt="2023-01-04T14:20:46.820" v="624" actId="478"/>
          <ac:picMkLst>
            <pc:docMk/>
            <pc:sldMk cId="95619817" sldId="314"/>
            <ac:picMk id="5" creationId="{0A4ECFE0-B73C-549C-787F-97E2B0BE7408}"/>
          </ac:picMkLst>
        </pc:picChg>
        <pc:picChg chg="add mod">
          <ac:chgData name="Aishwarya Chakravarty" userId="a076fada-3da1-4cfa-80f2-4056adb32d1c" providerId="ADAL" clId="{97608417-E7C1-4D30-B938-DECFB32D6903}" dt="2023-01-04T14:23:16.173" v="658" actId="1076"/>
          <ac:picMkLst>
            <pc:docMk/>
            <pc:sldMk cId="95619817" sldId="314"/>
            <ac:picMk id="6" creationId="{4729827B-C30F-EA18-29D1-1285ACDB2619}"/>
          </ac:picMkLst>
        </pc:picChg>
        <pc:picChg chg="del">
          <ac:chgData name="Aishwarya Chakravarty" userId="a076fada-3da1-4cfa-80f2-4056adb32d1c" providerId="ADAL" clId="{97608417-E7C1-4D30-B938-DECFB32D6903}" dt="2023-01-04T14:20:50.493" v="626" actId="478"/>
          <ac:picMkLst>
            <pc:docMk/>
            <pc:sldMk cId="95619817" sldId="314"/>
            <ac:picMk id="9" creationId="{48EE6F88-9423-9D44-A150-DEF7C6EE42D8}"/>
          </ac:picMkLst>
        </pc:picChg>
        <pc:picChg chg="add mod">
          <ac:chgData name="Aishwarya Chakravarty" userId="a076fada-3da1-4cfa-80f2-4056adb32d1c" providerId="ADAL" clId="{97608417-E7C1-4D30-B938-DECFB32D6903}" dt="2023-01-04T14:22:43.391" v="652" actId="14100"/>
          <ac:picMkLst>
            <pc:docMk/>
            <pc:sldMk cId="95619817" sldId="314"/>
            <ac:picMk id="10" creationId="{FADE50B6-4715-1569-37A6-7B01CAFDC9FF}"/>
          </ac:picMkLst>
        </pc:picChg>
        <pc:picChg chg="del">
          <ac:chgData name="Aishwarya Chakravarty" userId="a076fada-3da1-4cfa-80f2-4056adb32d1c" providerId="ADAL" clId="{97608417-E7C1-4D30-B938-DECFB32D6903}" dt="2023-01-04T14:20:49.127" v="625" actId="478"/>
          <ac:picMkLst>
            <pc:docMk/>
            <pc:sldMk cId="95619817" sldId="314"/>
            <ac:picMk id="12" creationId="{1206178F-968E-941F-A594-15F88B64F9F7}"/>
          </ac:picMkLst>
        </pc:picChg>
        <pc:picChg chg="add mod">
          <ac:chgData name="Aishwarya Chakravarty" userId="a076fada-3da1-4cfa-80f2-4056adb32d1c" providerId="ADAL" clId="{97608417-E7C1-4D30-B938-DECFB32D6903}" dt="2023-01-04T14:23:07.348" v="655" actId="1076"/>
          <ac:picMkLst>
            <pc:docMk/>
            <pc:sldMk cId="95619817" sldId="314"/>
            <ac:picMk id="13" creationId="{3ECABB93-179D-1EA9-F0B6-81068585842E}"/>
          </ac:picMkLst>
        </pc:picChg>
      </pc:sldChg>
      <pc:sldChg chg="modSp mod">
        <pc:chgData name="Aishwarya Chakravarty" userId="a076fada-3da1-4cfa-80f2-4056adb32d1c" providerId="ADAL" clId="{97608417-E7C1-4D30-B938-DECFB32D6903}" dt="2023-01-05T11:46:26.297" v="1560" actId="113"/>
        <pc:sldMkLst>
          <pc:docMk/>
          <pc:sldMk cId="3395529015" sldId="329"/>
        </pc:sldMkLst>
        <pc:spChg chg="mod">
          <ac:chgData name="Aishwarya Chakravarty" userId="a076fada-3da1-4cfa-80f2-4056adb32d1c" providerId="ADAL" clId="{97608417-E7C1-4D30-B938-DECFB32D6903}" dt="2023-01-03T13:08:50.085" v="0"/>
          <ac:spMkLst>
            <pc:docMk/>
            <pc:sldMk cId="3395529015" sldId="329"/>
            <ac:spMk id="2" creationId="{2AA50264-9B8D-49F7-9F26-B3CBBF038F9F}"/>
          </ac:spMkLst>
        </pc:spChg>
        <pc:spChg chg="mod">
          <ac:chgData name="Aishwarya Chakravarty" userId="a076fada-3da1-4cfa-80f2-4056adb32d1c" providerId="ADAL" clId="{97608417-E7C1-4D30-B938-DECFB32D6903}" dt="2023-01-05T11:46:26.297" v="1560" actId="113"/>
          <ac:spMkLst>
            <pc:docMk/>
            <pc:sldMk cId="3395529015" sldId="329"/>
            <ac:spMk id="5" creationId="{9BF647F1-38CB-47C7-9EC2-D2FD34CEEE61}"/>
          </ac:spMkLst>
        </pc:spChg>
        <pc:spChg chg="mod">
          <ac:chgData name="Aishwarya Chakravarty" userId="a076fada-3da1-4cfa-80f2-4056adb32d1c" providerId="ADAL" clId="{97608417-E7C1-4D30-B938-DECFB32D6903}" dt="2023-01-03T13:08:50.085" v="0"/>
          <ac:spMkLst>
            <pc:docMk/>
            <pc:sldMk cId="3395529015" sldId="329"/>
            <ac:spMk id="6" creationId="{E484F891-5DAC-560A-E819-295D5B751FB0}"/>
          </ac:spMkLst>
        </pc:spChg>
      </pc:sldChg>
      <pc:sldChg chg="modSp mod">
        <pc:chgData name="Aishwarya Chakravarty" userId="a076fada-3da1-4cfa-80f2-4056adb32d1c" providerId="ADAL" clId="{97608417-E7C1-4D30-B938-DECFB32D6903}" dt="2023-01-12T10:15:01.504" v="6382" actId="1076"/>
        <pc:sldMkLst>
          <pc:docMk/>
          <pc:sldMk cId="135437750" sldId="334"/>
        </pc:sldMkLst>
        <pc:spChg chg="mod">
          <ac:chgData name="Aishwarya Chakravarty" userId="a076fada-3da1-4cfa-80f2-4056adb32d1c" providerId="ADAL" clId="{97608417-E7C1-4D30-B938-DECFB32D6903}" dt="2023-01-12T10:15:01.504" v="6382" actId="1076"/>
          <ac:spMkLst>
            <pc:docMk/>
            <pc:sldMk cId="135437750" sldId="334"/>
            <ac:spMk id="2" creationId="{FE43EB98-63D0-4376-AA2E-D44C68CE2583}"/>
          </ac:spMkLst>
        </pc:spChg>
        <pc:spChg chg="mod">
          <ac:chgData name="Aishwarya Chakravarty" userId="a076fada-3da1-4cfa-80f2-4056adb32d1c" providerId="ADAL" clId="{97608417-E7C1-4D30-B938-DECFB32D6903}" dt="2023-01-09T16:38:43.481" v="2577" actId="207"/>
          <ac:spMkLst>
            <pc:docMk/>
            <pc:sldMk cId="135437750" sldId="334"/>
            <ac:spMk id="3" creationId="{F2AF794A-A653-4D58-9187-DF90CB19BDA8}"/>
          </ac:spMkLst>
        </pc:spChg>
      </pc:sldChg>
      <pc:sldChg chg="addSp modSp del mod">
        <pc:chgData name="Aishwarya Chakravarty" userId="a076fada-3da1-4cfa-80f2-4056adb32d1c" providerId="ADAL" clId="{97608417-E7C1-4D30-B938-DECFB32D6903}" dt="2023-01-10T15:50:43.910" v="4330" actId="47"/>
        <pc:sldMkLst>
          <pc:docMk/>
          <pc:sldMk cId="2564246944" sldId="344"/>
        </pc:sldMkLst>
        <pc:spChg chg="mod">
          <ac:chgData name="Aishwarya Chakravarty" userId="a076fada-3da1-4cfa-80f2-4056adb32d1c" providerId="ADAL" clId="{97608417-E7C1-4D30-B938-DECFB32D6903}" dt="2023-01-10T11:18:50.302" v="2776" actId="20577"/>
          <ac:spMkLst>
            <pc:docMk/>
            <pc:sldMk cId="2564246944" sldId="344"/>
            <ac:spMk id="2" creationId="{0D64EE34-A59C-642F-D843-2ED0FCDC8945}"/>
          </ac:spMkLst>
        </pc:spChg>
        <pc:spChg chg="add mod">
          <ac:chgData name="Aishwarya Chakravarty" userId="a076fada-3da1-4cfa-80f2-4056adb32d1c" providerId="ADAL" clId="{97608417-E7C1-4D30-B938-DECFB32D6903}" dt="2023-01-10T11:49:27.850" v="2906" actId="1036"/>
          <ac:spMkLst>
            <pc:docMk/>
            <pc:sldMk cId="2564246944" sldId="344"/>
            <ac:spMk id="3" creationId="{2066AF0F-FA16-8F1B-068D-B03323AC0706}"/>
          </ac:spMkLst>
        </pc:spChg>
        <pc:spChg chg="mod">
          <ac:chgData name="Aishwarya Chakravarty" userId="a076fada-3da1-4cfa-80f2-4056adb32d1c" providerId="ADAL" clId="{97608417-E7C1-4D30-B938-DECFB32D6903}" dt="2023-01-10T12:11:53.243" v="3256"/>
          <ac:spMkLst>
            <pc:docMk/>
            <pc:sldMk cId="2564246944" sldId="344"/>
            <ac:spMk id="6" creationId="{22271615-1647-C87A-9AC2-8F5009B9A917}"/>
          </ac:spMkLst>
        </pc:spChg>
      </pc:sldChg>
      <pc:sldChg chg="addSp delSp modSp mod">
        <pc:chgData name="Aishwarya Chakravarty" userId="a076fada-3da1-4cfa-80f2-4056adb32d1c" providerId="ADAL" clId="{97608417-E7C1-4D30-B938-DECFB32D6903}" dt="2023-01-04T14:26:29.535" v="741" actId="1035"/>
        <pc:sldMkLst>
          <pc:docMk/>
          <pc:sldMk cId="933510273" sldId="352"/>
        </pc:sldMkLst>
        <pc:spChg chg="mod">
          <ac:chgData name="Aishwarya Chakravarty" userId="a076fada-3da1-4cfa-80f2-4056adb32d1c" providerId="ADAL" clId="{97608417-E7C1-4D30-B938-DECFB32D6903}" dt="2023-01-04T14:24:50.305" v="692" actId="20577"/>
          <ac:spMkLst>
            <pc:docMk/>
            <pc:sldMk cId="933510273" sldId="352"/>
            <ac:spMk id="3" creationId="{2E943C07-0048-4041-A36D-BA273B7DCC03}"/>
          </ac:spMkLst>
        </pc:spChg>
        <pc:spChg chg="mod">
          <ac:chgData name="Aishwarya Chakravarty" userId="a076fada-3da1-4cfa-80f2-4056adb32d1c" providerId="ADAL" clId="{97608417-E7C1-4D30-B938-DECFB32D6903}" dt="2023-01-03T13:08:50.085" v="0"/>
          <ac:spMkLst>
            <pc:docMk/>
            <pc:sldMk cId="933510273" sldId="352"/>
            <ac:spMk id="7" creationId="{A41D99E2-00B4-26C3-590F-9D58C89569C4}"/>
          </ac:spMkLst>
        </pc:spChg>
        <pc:picChg chg="del">
          <ac:chgData name="Aishwarya Chakravarty" userId="a076fada-3da1-4cfa-80f2-4056adb32d1c" providerId="ADAL" clId="{97608417-E7C1-4D30-B938-DECFB32D6903}" dt="2023-01-04T14:20:54.053" v="627" actId="478"/>
          <ac:picMkLst>
            <pc:docMk/>
            <pc:sldMk cId="933510273" sldId="352"/>
            <ac:picMk id="5" creationId="{88F3ACBB-4D32-9B06-71AD-D9E9121F196E}"/>
          </ac:picMkLst>
        </pc:picChg>
        <pc:picChg chg="add mod">
          <ac:chgData name="Aishwarya Chakravarty" userId="a076fada-3da1-4cfa-80f2-4056adb32d1c" providerId="ADAL" clId="{97608417-E7C1-4D30-B938-DECFB32D6903}" dt="2023-01-04T14:26:29.535" v="741" actId="1035"/>
          <ac:picMkLst>
            <pc:docMk/>
            <pc:sldMk cId="933510273" sldId="352"/>
            <ac:picMk id="6" creationId="{CDA6D070-934D-325C-DE07-604F833374D7}"/>
          </ac:picMkLst>
        </pc:picChg>
        <pc:picChg chg="del">
          <ac:chgData name="Aishwarya Chakravarty" userId="a076fada-3da1-4cfa-80f2-4056adb32d1c" providerId="ADAL" clId="{97608417-E7C1-4D30-B938-DECFB32D6903}" dt="2023-01-04T14:20:55.670" v="628" actId="478"/>
          <ac:picMkLst>
            <pc:docMk/>
            <pc:sldMk cId="933510273" sldId="352"/>
            <ac:picMk id="9" creationId="{0AA2750F-34D4-5F42-5057-B841670EC1FC}"/>
          </ac:picMkLst>
        </pc:picChg>
        <pc:picChg chg="add mod">
          <ac:chgData name="Aishwarya Chakravarty" userId="a076fada-3da1-4cfa-80f2-4056adb32d1c" providerId="ADAL" clId="{97608417-E7C1-4D30-B938-DECFB32D6903}" dt="2023-01-04T14:26:11.753" v="715" actId="1035"/>
          <ac:picMkLst>
            <pc:docMk/>
            <pc:sldMk cId="933510273" sldId="352"/>
            <ac:picMk id="10" creationId="{D8217D0A-6D10-888D-2A6B-1176E631AE78}"/>
          </ac:picMkLst>
        </pc:picChg>
        <pc:picChg chg="del">
          <ac:chgData name="Aishwarya Chakravarty" userId="a076fada-3da1-4cfa-80f2-4056adb32d1c" providerId="ADAL" clId="{97608417-E7C1-4D30-B938-DECFB32D6903}" dt="2023-01-04T14:20:57.547" v="629" actId="478"/>
          <ac:picMkLst>
            <pc:docMk/>
            <pc:sldMk cId="933510273" sldId="352"/>
            <ac:picMk id="12" creationId="{D91FA4B8-BD07-C3D3-1C50-9683F4A6F3E7}"/>
          </ac:picMkLst>
        </pc:picChg>
        <pc:picChg chg="add mod">
          <ac:chgData name="Aishwarya Chakravarty" userId="a076fada-3da1-4cfa-80f2-4056adb32d1c" providerId="ADAL" clId="{97608417-E7C1-4D30-B938-DECFB32D6903}" dt="2023-01-04T14:26:06.370" v="709" actId="1035"/>
          <ac:picMkLst>
            <pc:docMk/>
            <pc:sldMk cId="933510273" sldId="352"/>
            <ac:picMk id="13" creationId="{A2FBD1AE-2405-ABE8-5C88-80621E80E670}"/>
          </ac:picMkLst>
        </pc:picChg>
      </pc:sldChg>
      <pc:sldChg chg="addSp delSp modSp mod">
        <pc:chgData name="Aishwarya Chakravarty" userId="a076fada-3da1-4cfa-80f2-4056adb32d1c" providerId="ADAL" clId="{97608417-E7C1-4D30-B938-DECFB32D6903}" dt="2023-01-04T14:33:15.001" v="816" actId="14100"/>
        <pc:sldMkLst>
          <pc:docMk/>
          <pc:sldMk cId="870226928" sldId="353"/>
        </pc:sldMkLst>
        <pc:spChg chg="mod">
          <ac:chgData name="Aishwarya Chakravarty" userId="a076fada-3da1-4cfa-80f2-4056adb32d1c" providerId="ADAL" clId="{97608417-E7C1-4D30-B938-DECFB32D6903}" dt="2023-01-04T14:31:24.010" v="806" actId="20577"/>
          <ac:spMkLst>
            <pc:docMk/>
            <pc:sldMk cId="870226928" sldId="353"/>
            <ac:spMk id="3" creationId="{2E943C07-0048-4041-A36D-BA273B7DCC03}"/>
          </ac:spMkLst>
        </pc:spChg>
        <pc:spChg chg="mod">
          <ac:chgData name="Aishwarya Chakravarty" userId="a076fada-3da1-4cfa-80f2-4056adb32d1c" providerId="ADAL" clId="{97608417-E7C1-4D30-B938-DECFB32D6903}" dt="2023-01-03T13:08:50.085" v="0"/>
          <ac:spMkLst>
            <pc:docMk/>
            <pc:sldMk cId="870226928" sldId="353"/>
            <ac:spMk id="7" creationId="{A41D99E2-00B4-26C3-590F-9D58C89569C4}"/>
          </ac:spMkLst>
        </pc:spChg>
        <pc:picChg chg="add mod">
          <ac:chgData name="Aishwarya Chakravarty" userId="a076fada-3da1-4cfa-80f2-4056adb32d1c" providerId="ADAL" clId="{97608417-E7C1-4D30-B938-DECFB32D6903}" dt="2023-01-04T14:33:15.001" v="816" actId="14100"/>
          <ac:picMkLst>
            <pc:docMk/>
            <pc:sldMk cId="870226928" sldId="353"/>
            <ac:picMk id="5" creationId="{1B733C60-454C-6DD0-08D9-DA5DFEF36018}"/>
          </ac:picMkLst>
        </pc:picChg>
        <pc:picChg chg="del">
          <ac:chgData name="Aishwarya Chakravarty" userId="a076fada-3da1-4cfa-80f2-4056adb32d1c" providerId="ADAL" clId="{97608417-E7C1-4D30-B938-DECFB32D6903}" dt="2023-01-04T14:24:02.428" v="667" actId="478"/>
          <ac:picMkLst>
            <pc:docMk/>
            <pc:sldMk cId="870226928" sldId="353"/>
            <ac:picMk id="6" creationId="{F74251E1-FD30-5D14-C1E0-FCAC6B415391}"/>
          </ac:picMkLst>
        </pc:picChg>
        <pc:picChg chg="add mod">
          <ac:chgData name="Aishwarya Chakravarty" userId="a076fada-3da1-4cfa-80f2-4056adb32d1c" providerId="ADAL" clId="{97608417-E7C1-4D30-B938-DECFB32D6903}" dt="2023-01-04T14:32:33.641" v="812" actId="14100"/>
          <ac:picMkLst>
            <pc:docMk/>
            <pc:sldMk cId="870226928" sldId="353"/>
            <ac:picMk id="9" creationId="{10D33287-DB6C-8FAA-7C2E-371662F12BFA}"/>
          </ac:picMkLst>
        </pc:picChg>
        <pc:picChg chg="del">
          <ac:chgData name="Aishwarya Chakravarty" userId="a076fada-3da1-4cfa-80f2-4056adb32d1c" providerId="ADAL" clId="{97608417-E7C1-4D30-B938-DECFB32D6903}" dt="2023-01-04T14:24:05.303" v="669" actId="478"/>
          <ac:picMkLst>
            <pc:docMk/>
            <pc:sldMk cId="870226928" sldId="353"/>
            <ac:picMk id="10" creationId="{45B5E3A0-4078-3C36-37FD-C4F50F5F8E8E}"/>
          </ac:picMkLst>
        </pc:picChg>
        <pc:picChg chg="add mod">
          <ac:chgData name="Aishwarya Chakravarty" userId="a076fada-3da1-4cfa-80f2-4056adb32d1c" providerId="ADAL" clId="{97608417-E7C1-4D30-B938-DECFB32D6903}" dt="2023-01-04T14:33:08.644" v="815" actId="1076"/>
          <ac:picMkLst>
            <pc:docMk/>
            <pc:sldMk cId="870226928" sldId="353"/>
            <ac:picMk id="12" creationId="{58CF8819-7F55-944D-D0DD-992464126B5C}"/>
          </ac:picMkLst>
        </pc:picChg>
        <pc:picChg chg="del">
          <ac:chgData name="Aishwarya Chakravarty" userId="a076fada-3da1-4cfa-80f2-4056adb32d1c" providerId="ADAL" clId="{97608417-E7C1-4D30-B938-DECFB32D6903}" dt="2023-01-04T14:24:03.670" v="668" actId="478"/>
          <ac:picMkLst>
            <pc:docMk/>
            <pc:sldMk cId="870226928" sldId="353"/>
            <ac:picMk id="13" creationId="{B9340F43-2904-22F6-95EB-3F6AF59C7222}"/>
          </ac:picMkLst>
        </pc:picChg>
      </pc:sldChg>
      <pc:sldChg chg="addSp delSp modSp mod">
        <pc:chgData name="Aishwarya Chakravarty" userId="a076fada-3da1-4cfa-80f2-4056adb32d1c" providerId="ADAL" clId="{97608417-E7C1-4D30-B938-DECFB32D6903}" dt="2023-01-04T14:30:29.798" v="788" actId="20577"/>
        <pc:sldMkLst>
          <pc:docMk/>
          <pc:sldMk cId="13614990" sldId="354"/>
        </pc:sldMkLst>
        <pc:spChg chg="mod">
          <ac:chgData name="Aishwarya Chakravarty" userId="a076fada-3da1-4cfa-80f2-4056adb32d1c" providerId="ADAL" clId="{97608417-E7C1-4D30-B938-DECFB32D6903}" dt="2023-01-04T14:30:29.798" v="788" actId="20577"/>
          <ac:spMkLst>
            <pc:docMk/>
            <pc:sldMk cId="13614990" sldId="354"/>
            <ac:spMk id="3" creationId="{2E943C07-0048-4041-A36D-BA273B7DCC03}"/>
          </ac:spMkLst>
        </pc:spChg>
        <pc:spChg chg="mod">
          <ac:chgData name="Aishwarya Chakravarty" userId="a076fada-3da1-4cfa-80f2-4056adb32d1c" providerId="ADAL" clId="{97608417-E7C1-4D30-B938-DECFB32D6903}" dt="2023-01-03T13:08:50.085" v="0"/>
          <ac:spMkLst>
            <pc:docMk/>
            <pc:sldMk cId="13614990" sldId="354"/>
            <ac:spMk id="7" creationId="{A41D99E2-00B4-26C3-590F-9D58C89569C4}"/>
          </ac:spMkLst>
        </pc:spChg>
        <pc:picChg chg="add mod">
          <ac:chgData name="Aishwarya Chakravarty" userId="a076fada-3da1-4cfa-80f2-4056adb32d1c" providerId="ADAL" clId="{97608417-E7C1-4D30-B938-DECFB32D6903}" dt="2023-01-04T14:29:08.598" v="782" actId="1076"/>
          <ac:picMkLst>
            <pc:docMk/>
            <pc:sldMk cId="13614990" sldId="354"/>
            <ac:picMk id="5" creationId="{0BEEA644-15B7-6658-5480-35E71AA8CC0D}"/>
          </ac:picMkLst>
        </pc:picChg>
        <pc:picChg chg="del">
          <ac:chgData name="Aishwarya Chakravarty" userId="a076fada-3da1-4cfa-80f2-4056adb32d1c" providerId="ADAL" clId="{97608417-E7C1-4D30-B938-DECFB32D6903}" dt="2023-01-04T14:24:07.768" v="670" actId="478"/>
          <ac:picMkLst>
            <pc:docMk/>
            <pc:sldMk cId="13614990" sldId="354"/>
            <ac:picMk id="6" creationId="{8CB6B8B9-4560-585D-A681-33A47A9521D3}"/>
          </ac:picMkLst>
        </pc:picChg>
        <pc:picChg chg="add mod">
          <ac:chgData name="Aishwarya Chakravarty" userId="a076fada-3da1-4cfa-80f2-4056adb32d1c" providerId="ADAL" clId="{97608417-E7C1-4D30-B938-DECFB32D6903}" dt="2023-01-04T14:28:37.741" v="758" actId="14100"/>
          <ac:picMkLst>
            <pc:docMk/>
            <pc:sldMk cId="13614990" sldId="354"/>
            <ac:picMk id="9" creationId="{01D31D0E-DC3C-62A5-2FB1-D2167AFEEAAF}"/>
          </ac:picMkLst>
        </pc:picChg>
        <pc:picChg chg="del">
          <ac:chgData name="Aishwarya Chakravarty" userId="a076fada-3da1-4cfa-80f2-4056adb32d1c" providerId="ADAL" clId="{97608417-E7C1-4D30-B938-DECFB32D6903}" dt="2023-01-04T14:24:10.412" v="672" actId="478"/>
          <ac:picMkLst>
            <pc:docMk/>
            <pc:sldMk cId="13614990" sldId="354"/>
            <ac:picMk id="10" creationId="{E0664A4B-7044-2733-854A-D5CBFC4CC507}"/>
          </ac:picMkLst>
        </pc:picChg>
        <pc:picChg chg="add mod">
          <ac:chgData name="Aishwarya Chakravarty" userId="a076fada-3da1-4cfa-80f2-4056adb32d1c" providerId="ADAL" clId="{97608417-E7C1-4D30-B938-DECFB32D6903}" dt="2023-01-04T14:29:03.139" v="781" actId="1035"/>
          <ac:picMkLst>
            <pc:docMk/>
            <pc:sldMk cId="13614990" sldId="354"/>
            <ac:picMk id="12" creationId="{3CF23782-F65E-8480-2D5A-24FF148BB27F}"/>
          </ac:picMkLst>
        </pc:picChg>
        <pc:picChg chg="del">
          <ac:chgData name="Aishwarya Chakravarty" userId="a076fada-3da1-4cfa-80f2-4056adb32d1c" providerId="ADAL" clId="{97608417-E7C1-4D30-B938-DECFB32D6903}" dt="2023-01-04T14:24:09.229" v="671" actId="478"/>
          <ac:picMkLst>
            <pc:docMk/>
            <pc:sldMk cId="13614990" sldId="354"/>
            <ac:picMk id="13" creationId="{0CE389AF-6F5B-0480-1071-59CE66400E46}"/>
          </ac:picMkLst>
        </pc:picChg>
      </pc:sldChg>
      <pc:sldChg chg="addSp delSp modSp mod">
        <pc:chgData name="Aishwarya Chakravarty" userId="a076fada-3da1-4cfa-80f2-4056adb32d1c" providerId="ADAL" clId="{97608417-E7C1-4D30-B938-DECFB32D6903}" dt="2023-01-04T14:36:42.006" v="859" actId="20577"/>
        <pc:sldMkLst>
          <pc:docMk/>
          <pc:sldMk cId="3985320183" sldId="355"/>
        </pc:sldMkLst>
        <pc:spChg chg="mod">
          <ac:chgData name="Aishwarya Chakravarty" userId="a076fada-3da1-4cfa-80f2-4056adb32d1c" providerId="ADAL" clId="{97608417-E7C1-4D30-B938-DECFB32D6903}" dt="2023-01-04T14:36:42.006" v="859" actId="20577"/>
          <ac:spMkLst>
            <pc:docMk/>
            <pc:sldMk cId="3985320183" sldId="355"/>
            <ac:spMk id="3" creationId="{2E943C07-0048-4041-A36D-BA273B7DCC03}"/>
          </ac:spMkLst>
        </pc:spChg>
        <pc:spChg chg="mod">
          <ac:chgData name="Aishwarya Chakravarty" userId="a076fada-3da1-4cfa-80f2-4056adb32d1c" providerId="ADAL" clId="{97608417-E7C1-4D30-B938-DECFB32D6903}" dt="2023-01-03T13:08:50.085" v="0"/>
          <ac:spMkLst>
            <pc:docMk/>
            <pc:sldMk cId="3985320183" sldId="355"/>
            <ac:spMk id="7" creationId="{A41D99E2-00B4-26C3-590F-9D58C89569C4}"/>
          </ac:spMkLst>
        </pc:spChg>
        <pc:picChg chg="del">
          <ac:chgData name="Aishwarya Chakravarty" userId="a076fada-3da1-4cfa-80f2-4056adb32d1c" providerId="ADAL" clId="{97608417-E7C1-4D30-B938-DECFB32D6903}" dt="2023-01-04T14:33:53.140" v="824" actId="478"/>
          <ac:picMkLst>
            <pc:docMk/>
            <pc:sldMk cId="3985320183" sldId="355"/>
            <ac:picMk id="5" creationId="{09D09F62-D2FD-3A6C-0014-1AC279CED89E}"/>
          </ac:picMkLst>
        </pc:picChg>
        <pc:picChg chg="add mod">
          <ac:chgData name="Aishwarya Chakravarty" userId="a076fada-3da1-4cfa-80f2-4056adb32d1c" providerId="ADAL" clId="{97608417-E7C1-4D30-B938-DECFB32D6903}" dt="2023-01-04T14:36:16.510" v="853" actId="14100"/>
          <ac:picMkLst>
            <pc:docMk/>
            <pc:sldMk cId="3985320183" sldId="355"/>
            <ac:picMk id="6" creationId="{F825EC15-4ABA-F2C5-9C8D-0CEEA6C40362}"/>
          </ac:picMkLst>
        </pc:picChg>
        <pc:picChg chg="del">
          <ac:chgData name="Aishwarya Chakravarty" userId="a076fada-3da1-4cfa-80f2-4056adb32d1c" providerId="ADAL" clId="{97608417-E7C1-4D30-B938-DECFB32D6903}" dt="2023-01-04T14:33:57.285" v="826" actId="478"/>
          <ac:picMkLst>
            <pc:docMk/>
            <pc:sldMk cId="3985320183" sldId="355"/>
            <ac:picMk id="9" creationId="{74742D65-2B55-2277-2514-8BC656978C64}"/>
          </ac:picMkLst>
        </pc:picChg>
        <pc:picChg chg="add mod">
          <ac:chgData name="Aishwarya Chakravarty" userId="a076fada-3da1-4cfa-80f2-4056adb32d1c" providerId="ADAL" clId="{97608417-E7C1-4D30-B938-DECFB32D6903}" dt="2023-01-04T14:35:37.260" v="849" actId="14100"/>
          <ac:picMkLst>
            <pc:docMk/>
            <pc:sldMk cId="3985320183" sldId="355"/>
            <ac:picMk id="10" creationId="{6DB59A32-2909-9AD6-81DE-CCA781E70BB2}"/>
          </ac:picMkLst>
        </pc:picChg>
        <pc:picChg chg="del">
          <ac:chgData name="Aishwarya Chakravarty" userId="a076fada-3da1-4cfa-80f2-4056adb32d1c" providerId="ADAL" clId="{97608417-E7C1-4D30-B938-DECFB32D6903}" dt="2023-01-04T14:33:56.037" v="825" actId="478"/>
          <ac:picMkLst>
            <pc:docMk/>
            <pc:sldMk cId="3985320183" sldId="355"/>
            <ac:picMk id="12" creationId="{35F91FAE-2BCD-CD7E-F73D-AE84DC30C87F}"/>
          </ac:picMkLst>
        </pc:picChg>
        <pc:picChg chg="add mod">
          <ac:chgData name="Aishwarya Chakravarty" userId="a076fada-3da1-4cfa-80f2-4056adb32d1c" providerId="ADAL" clId="{97608417-E7C1-4D30-B938-DECFB32D6903}" dt="2023-01-04T14:36:07.134" v="852" actId="1076"/>
          <ac:picMkLst>
            <pc:docMk/>
            <pc:sldMk cId="3985320183" sldId="355"/>
            <ac:picMk id="13" creationId="{76AD06AF-F352-5F26-30B0-0D65ECF25A98}"/>
          </ac:picMkLst>
        </pc:picChg>
      </pc:sldChg>
      <pc:sldChg chg="addSp delSp modSp mod">
        <pc:chgData name="Aishwarya Chakravarty" userId="a076fada-3da1-4cfa-80f2-4056adb32d1c" providerId="ADAL" clId="{97608417-E7C1-4D30-B938-DECFB32D6903}" dt="2023-01-04T14:40:11.121" v="896" actId="20577"/>
        <pc:sldMkLst>
          <pc:docMk/>
          <pc:sldMk cId="3297099415" sldId="356"/>
        </pc:sldMkLst>
        <pc:spChg chg="mod">
          <ac:chgData name="Aishwarya Chakravarty" userId="a076fada-3da1-4cfa-80f2-4056adb32d1c" providerId="ADAL" clId="{97608417-E7C1-4D30-B938-DECFB32D6903}" dt="2023-01-04T14:40:11.121" v="896" actId="20577"/>
          <ac:spMkLst>
            <pc:docMk/>
            <pc:sldMk cId="3297099415" sldId="356"/>
            <ac:spMk id="3" creationId="{2E943C07-0048-4041-A36D-BA273B7DCC03}"/>
          </ac:spMkLst>
        </pc:spChg>
        <pc:spChg chg="mod">
          <ac:chgData name="Aishwarya Chakravarty" userId="a076fada-3da1-4cfa-80f2-4056adb32d1c" providerId="ADAL" clId="{97608417-E7C1-4D30-B938-DECFB32D6903}" dt="2023-01-03T13:08:50.085" v="0"/>
          <ac:spMkLst>
            <pc:docMk/>
            <pc:sldMk cId="3297099415" sldId="356"/>
            <ac:spMk id="7" creationId="{A41D99E2-00B4-26C3-590F-9D58C89569C4}"/>
          </ac:spMkLst>
        </pc:spChg>
        <pc:picChg chg="del">
          <ac:chgData name="Aishwarya Chakravarty" userId="a076fada-3da1-4cfa-80f2-4056adb32d1c" providerId="ADAL" clId="{97608417-E7C1-4D30-B938-DECFB32D6903}" dt="2023-01-04T14:33:40.290" v="818" actId="478"/>
          <ac:picMkLst>
            <pc:docMk/>
            <pc:sldMk cId="3297099415" sldId="356"/>
            <ac:picMk id="5" creationId="{342256CE-B505-4C34-E99C-CD8928375C32}"/>
          </ac:picMkLst>
        </pc:picChg>
        <pc:picChg chg="add mod">
          <ac:chgData name="Aishwarya Chakravarty" userId="a076fada-3da1-4cfa-80f2-4056adb32d1c" providerId="ADAL" clId="{97608417-E7C1-4D30-B938-DECFB32D6903}" dt="2023-01-04T14:38:27.413" v="879" actId="14100"/>
          <ac:picMkLst>
            <pc:docMk/>
            <pc:sldMk cId="3297099415" sldId="356"/>
            <ac:picMk id="6" creationId="{BD85E543-CBE4-CE93-DE69-F05617638060}"/>
          </ac:picMkLst>
        </pc:picChg>
        <pc:picChg chg="del">
          <ac:chgData name="Aishwarya Chakravarty" userId="a076fada-3da1-4cfa-80f2-4056adb32d1c" providerId="ADAL" clId="{97608417-E7C1-4D30-B938-DECFB32D6903}" dt="2023-01-04T14:33:42.630" v="820" actId="478"/>
          <ac:picMkLst>
            <pc:docMk/>
            <pc:sldMk cId="3297099415" sldId="356"/>
            <ac:picMk id="9" creationId="{1A4A0EBA-9566-AF32-0BB7-6955EE74A8F6}"/>
          </ac:picMkLst>
        </pc:picChg>
        <pc:picChg chg="add mod">
          <ac:chgData name="Aishwarya Chakravarty" userId="a076fada-3da1-4cfa-80f2-4056adb32d1c" providerId="ADAL" clId="{97608417-E7C1-4D30-B938-DECFB32D6903}" dt="2023-01-04T14:39:56.845" v="891" actId="1038"/>
          <ac:picMkLst>
            <pc:docMk/>
            <pc:sldMk cId="3297099415" sldId="356"/>
            <ac:picMk id="10" creationId="{DAE46663-DC4C-3DB8-6B10-13798048ADD5}"/>
          </ac:picMkLst>
        </pc:picChg>
        <pc:picChg chg="del">
          <ac:chgData name="Aishwarya Chakravarty" userId="a076fada-3da1-4cfa-80f2-4056adb32d1c" providerId="ADAL" clId="{97608417-E7C1-4D30-B938-DECFB32D6903}" dt="2023-01-04T14:33:41.413" v="819" actId="478"/>
          <ac:picMkLst>
            <pc:docMk/>
            <pc:sldMk cId="3297099415" sldId="356"/>
            <ac:picMk id="12" creationId="{0CEC36AE-5FD0-AEA1-8A0E-7A37BF37B7A3}"/>
          </ac:picMkLst>
        </pc:picChg>
        <pc:picChg chg="add mod">
          <ac:chgData name="Aishwarya Chakravarty" userId="a076fada-3da1-4cfa-80f2-4056adb32d1c" providerId="ADAL" clId="{97608417-E7C1-4D30-B938-DECFB32D6903}" dt="2023-01-04T14:39:59.051" v="894" actId="1036"/>
          <ac:picMkLst>
            <pc:docMk/>
            <pc:sldMk cId="3297099415" sldId="356"/>
            <ac:picMk id="13" creationId="{63009371-0DF6-F9C8-CA88-3B57C34F9C7B}"/>
          </ac:picMkLst>
        </pc:picChg>
      </pc:sldChg>
      <pc:sldChg chg="addSp delSp modSp mod">
        <pc:chgData name="Aishwarya Chakravarty" userId="a076fada-3da1-4cfa-80f2-4056adb32d1c" providerId="ADAL" clId="{97608417-E7C1-4D30-B938-DECFB32D6903}" dt="2023-01-04T14:46:01.512" v="971" actId="20577"/>
        <pc:sldMkLst>
          <pc:docMk/>
          <pc:sldMk cId="97578247" sldId="357"/>
        </pc:sldMkLst>
        <pc:spChg chg="mod">
          <ac:chgData name="Aishwarya Chakravarty" userId="a076fada-3da1-4cfa-80f2-4056adb32d1c" providerId="ADAL" clId="{97608417-E7C1-4D30-B938-DECFB32D6903}" dt="2023-01-04T14:46:01.512" v="971" actId="20577"/>
          <ac:spMkLst>
            <pc:docMk/>
            <pc:sldMk cId="97578247" sldId="357"/>
            <ac:spMk id="3" creationId="{2E943C07-0048-4041-A36D-BA273B7DCC03}"/>
          </ac:spMkLst>
        </pc:spChg>
        <pc:spChg chg="mod">
          <ac:chgData name="Aishwarya Chakravarty" userId="a076fada-3da1-4cfa-80f2-4056adb32d1c" providerId="ADAL" clId="{97608417-E7C1-4D30-B938-DECFB32D6903}" dt="2023-01-03T13:08:50.085" v="0"/>
          <ac:spMkLst>
            <pc:docMk/>
            <pc:sldMk cId="97578247" sldId="357"/>
            <ac:spMk id="7" creationId="{A41D99E2-00B4-26C3-590F-9D58C89569C4}"/>
          </ac:spMkLst>
        </pc:spChg>
        <pc:picChg chg="del">
          <ac:chgData name="Aishwarya Chakravarty" userId="a076fada-3da1-4cfa-80f2-4056adb32d1c" providerId="ADAL" clId="{97608417-E7C1-4D30-B938-DECFB32D6903}" dt="2023-01-04T14:43:18.865" v="935" actId="478"/>
          <ac:picMkLst>
            <pc:docMk/>
            <pc:sldMk cId="97578247" sldId="357"/>
            <ac:picMk id="5" creationId="{87844D89-F48A-9C00-36CE-AF22934B8A54}"/>
          </ac:picMkLst>
        </pc:picChg>
        <pc:picChg chg="add mod">
          <ac:chgData name="Aishwarya Chakravarty" userId="a076fada-3da1-4cfa-80f2-4056adb32d1c" providerId="ADAL" clId="{97608417-E7C1-4D30-B938-DECFB32D6903}" dt="2023-01-04T14:43:50.888" v="939" actId="14100"/>
          <ac:picMkLst>
            <pc:docMk/>
            <pc:sldMk cId="97578247" sldId="357"/>
            <ac:picMk id="6" creationId="{6DF00BA7-134E-590E-443E-4D0FFB932318}"/>
          </ac:picMkLst>
        </pc:picChg>
        <pc:picChg chg="del">
          <ac:chgData name="Aishwarya Chakravarty" userId="a076fada-3da1-4cfa-80f2-4056adb32d1c" providerId="ADAL" clId="{97608417-E7C1-4D30-B938-DECFB32D6903}" dt="2023-01-04T14:43:21.349" v="937" actId="478"/>
          <ac:picMkLst>
            <pc:docMk/>
            <pc:sldMk cId="97578247" sldId="357"/>
            <ac:picMk id="9" creationId="{98C0E1EE-B17D-A4D6-C50B-7C4FFEE5ECBA}"/>
          </ac:picMkLst>
        </pc:picChg>
        <pc:picChg chg="add mod">
          <ac:chgData name="Aishwarya Chakravarty" userId="a076fada-3da1-4cfa-80f2-4056adb32d1c" providerId="ADAL" clId="{97608417-E7C1-4D30-B938-DECFB32D6903}" dt="2023-01-04T14:44:15.802" v="950" actId="1035"/>
          <ac:picMkLst>
            <pc:docMk/>
            <pc:sldMk cId="97578247" sldId="357"/>
            <ac:picMk id="10" creationId="{BC9FC916-2819-6DE1-75D5-53922A15B1B3}"/>
          </ac:picMkLst>
        </pc:picChg>
        <pc:picChg chg="del">
          <ac:chgData name="Aishwarya Chakravarty" userId="a076fada-3da1-4cfa-80f2-4056adb32d1c" providerId="ADAL" clId="{97608417-E7C1-4D30-B938-DECFB32D6903}" dt="2023-01-04T14:43:20.014" v="936" actId="478"/>
          <ac:picMkLst>
            <pc:docMk/>
            <pc:sldMk cId="97578247" sldId="357"/>
            <ac:picMk id="12" creationId="{F8634BEC-5DD2-5E29-DF57-7E646F5B01B4}"/>
          </ac:picMkLst>
        </pc:picChg>
        <pc:picChg chg="add mod">
          <ac:chgData name="Aishwarya Chakravarty" userId="a076fada-3da1-4cfa-80f2-4056adb32d1c" providerId="ADAL" clId="{97608417-E7C1-4D30-B938-DECFB32D6903}" dt="2023-01-04T14:44:42.044" v="952" actId="14100"/>
          <ac:picMkLst>
            <pc:docMk/>
            <pc:sldMk cId="97578247" sldId="357"/>
            <ac:picMk id="13" creationId="{033AB81F-F088-B1F9-5F84-2D2F59ABF53E}"/>
          </ac:picMkLst>
        </pc:picChg>
      </pc:sldChg>
      <pc:sldChg chg="addSp delSp modSp mod">
        <pc:chgData name="Aishwarya Chakravarty" userId="a076fada-3da1-4cfa-80f2-4056adb32d1c" providerId="ADAL" clId="{97608417-E7C1-4D30-B938-DECFB32D6903}" dt="2023-01-04T14:43:09.975" v="934" actId="1035"/>
        <pc:sldMkLst>
          <pc:docMk/>
          <pc:sldMk cId="1638120240" sldId="358"/>
        </pc:sldMkLst>
        <pc:spChg chg="mod">
          <ac:chgData name="Aishwarya Chakravarty" userId="a076fada-3da1-4cfa-80f2-4056adb32d1c" providerId="ADAL" clId="{97608417-E7C1-4D30-B938-DECFB32D6903}" dt="2023-01-04T14:41:45.562" v="916" actId="20577"/>
          <ac:spMkLst>
            <pc:docMk/>
            <pc:sldMk cId="1638120240" sldId="358"/>
            <ac:spMk id="3" creationId="{2E943C07-0048-4041-A36D-BA273B7DCC03}"/>
          </ac:spMkLst>
        </pc:spChg>
        <pc:spChg chg="mod">
          <ac:chgData name="Aishwarya Chakravarty" userId="a076fada-3da1-4cfa-80f2-4056adb32d1c" providerId="ADAL" clId="{97608417-E7C1-4D30-B938-DECFB32D6903}" dt="2023-01-03T13:08:50.085" v="0"/>
          <ac:spMkLst>
            <pc:docMk/>
            <pc:sldMk cId="1638120240" sldId="358"/>
            <ac:spMk id="7" creationId="{A41D99E2-00B4-26C3-590F-9D58C89569C4}"/>
          </ac:spMkLst>
        </pc:spChg>
        <pc:picChg chg="del">
          <ac:chgData name="Aishwarya Chakravarty" userId="a076fada-3da1-4cfa-80f2-4056adb32d1c" providerId="ADAL" clId="{97608417-E7C1-4D30-B938-DECFB32D6903}" dt="2023-01-04T14:40:45.389" v="898" actId="478"/>
          <ac:picMkLst>
            <pc:docMk/>
            <pc:sldMk cId="1638120240" sldId="358"/>
            <ac:picMk id="5" creationId="{24B5793F-0F38-3A0E-E80A-9CEC1A99A8AB}"/>
          </ac:picMkLst>
        </pc:picChg>
        <pc:picChg chg="add mod">
          <ac:chgData name="Aishwarya Chakravarty" userId="a076fada-3da1-4cfa-80f2-4056adb32d1c" providerId="ADAL" clId="{97608417-E7C1-4D30-B938-DECFB32D6903}" dt="2023-01-04T14:42:07.099" v="918" actId="14100"/>
          <ac:picMkLst>
            <pc:docMk/>
            <pc:sldMk cId="1638120240" sldId="358"/>
            <ac:picMk id="6" creationId="{0682A351-361D-CFB3-9B76-32A619AD0145}"/>
          </ac:picMkLst>
        </pc:picChg>
        <pc:picChg chg="del mod">
          <ac:chgData name="Aishwarya Chakravarty" userId="a076fada-3da1-4cfa-80f2-4056adb32d1c" providerId="ADAL" clId="{97608417-E7C1-4D30-B938-DECFB32D6903}" dt="2023-01-04T14:40:48.708" v="901" actId="478"/>
          <ac:picMkLst>
            <pc:docMk/>
            <pc:sldMk cId="1638120240" sldId="358"/>
            <ac:picMk id="9" creationId="{44E78B76-8503-065B-6317-F5D8C087CF18}"/>
          </ac:picMkLst>
        </pc:picChg>
        <pc:picChg chg="add mod">
          <ac:chgData name="Aishwarya Chakravarty" userId="a076fada-3da1-4cfa-80f2-4056adb32d1c" providerId="ADAL" clId="{97608417-E7C1-4D30-B938-DECFB32D6903}" dt="2023-01-04T14:43:09.975" v="934" actId="1035"/>
          <ac:picMkLst>
            <pc:docMk/>
            <pc:sldMk cId="1638120240" sldId="358"/>
            <ac:picMk id="10" creationId="{C9C16A80-4B9A-CFDE-1361-1FD10048E82F}"/>
          </ac:picMkLst>
        </pc:picChg>
        <pc:picChg chg="del">
          <ac:chgData name="Aishwarya Chakravarty" userId="a076fada-3da1-4cfa-80f2-4056adb32d1c" providerId="ADAL" clId="{97608417-E7C1-4D30-B938-DECFB32D6903}" dt="2023-01-04T14:40:47.277" v="899" actId="478"/>
          <ac:picMkLst>
            <pc:docMk/>
            <pc:sldMk cId="1638120240" sldId="358"/>
            <ac:picMk id="12" creationId="{F124D41E-D6AA-CBF5-C500-77CFEA6AD566}"/>
          </ac:picMkLst>
        </pc:picChg>
        <pc:picChg chg="add mod">
          <ac:chgData name="Aishwarya Chakravarty" userId="a076fada-3da1-4cfa-80f2-4056adb32d1c" providerId="ADAL" clId="{97608417-E7C1-4D30-B938-DECFB32D6903}" dt="2023-01-04T14:43:01.359" v="928" actId="1036"/>
          <ac:picMkLst>
            <pc:docMk/>
            <pc:sldMk cId="1638120240" sldId="358"/>
            <ac:picMk id="13" creationId="{2AA58CA3-446A-9DD7-39E0-965A998BF3B0}"/>
          </ac:picMkLst>
        </pc:picChg>
      </pc:sldChg>
      <pc:sldChg chg="addSp delSp modSp mod">
        <pc:chgData name="Aishwarya Chakravarty" userId="a076fada-3da1-4cfa-80f2-4056adb32d1c" providerId="ADAL" clId="{97608417-E7C1-4D30-B938-DECFB32D6903}" dt="2023-01-04T14:53:23.758" v="1063" actId="20577"/>
        <pc:sldMkLst>
          <pc:docMk/>
          <pc:sldMk cId="2864064864" sldId="359"/>
        </pc:sldMkLst>
        <pc:spChg chg="mod">
          <ac:chgData name="Aishwarya Chakravarty" userId="a076fada-3da1-4cfa-80f2-4056adb32d1c" providerId="ADAL" clId="{97608417-E7C1-4D30-B938-DECFB32D6903}" dt="2023-01-04T14:53:23.758" v="1063" actId="20577"/>
          <ac:spMkLst>
            <pc:docMk/>
            <pc:sldMk cId="2864064864" sldId="359"/>
            <ac:spMk id="3" creationId="{2E943C07-0048-4041-A36D-BA273B7DCC03}"/>
          </ac:spMkLst>
        </pc:spChg>
        <pc:spChg chg="mod">
          <ac:chgData name="Aishwarya Chakravarty" userId="a076fada-3da1-4cfa-80f2-4056adb32d1c" providerId="ADAL" clId="{97608417-E7C1-4D30-B938-DECFB32D6903}" dt="2023-01-03T13:08:50.085" v="0"/>
          <ac:spMkLst>
            <pc:docMk/>
            <pc:sldMk cId="2864064864" sldId="359"/>
            <ac:spMk id="7" creationId="{A41D99E2-00B4-26C3-590F-9D58C89569C4}"/>
          </ac:spMkLst>
        </pc:spChg>
        <pc:picChg chg="add mod">
          <ac:chgData name="Aishwarya Chakravarty" userId="a076fada-3da1-4cfa-80f2-4056adb32d1c" providerId="ADAL" clId="{97608417-E7C1-4D30-B938-DECFB32D6903}" dt="2023-01-04T14:51:45.386" v="1018" actId="14100"/>
          <ac:picMkLst>
            <pc:docMk/>
            <pc:sldMk cId="2864064864" sldId="359"/>
            <ac:picMk id="5" creationId="{B1514376-9BA5-3E8D-7FDD-4D043151B1B1}"/>
          </ac:picMkLst>
        </pc:picChg>
        <pc:picChg chg="del">
          <ac:chgData name="Aishwarya Chakravarty" userId="a076fada-3da1-4cfa-80f2-4056adb32d1c" providerId="ADAL" clId="{97608417-E7C1-4D30-B938-DECFB32D6903}" dt="2023-01-04T14:50:55.475" v="1014" actId="478"/>
          <ac:picMkLst>
            <pc:docMk/>
            <pc:sldMk cId="2864064864" sldId="359"/>
            <ac:picMk id="6" creationId="{189A6FD8-08DD-B814-9307-1BA54E359F5C}"/>
          </ac:picMkLst>
        </pc:picChg>
        <pc:picChg chg="add mod">
          <ac:chgData name="Aishwarya Chakravarty" userId="a076fada-3da1-4cfa-80f2-4056adb32d1c" providerId="ADAL" clId="{97608417-E7C1-4D30-B938-DECFB32D6903}" dt="2023-01-04T14:52:12.016" v="1034" actId="1036"/>
          <ac:picMkLst>
            <pc:docMk/>
            <pc:sldMk cId="2864064864" sldId="359"/>
            <ac:picMk id="9" creationId="{F7606ED5-F293-88EE-D645-75E603B5C96C}"/>
          </ac:picMkLst>
        </pc:picChg>
        <pc:picChg chg="del">
          <ac:chgData name="Aishwarya Chakravarty" userId="a076fada-3da1-4cfa-80f2-4056adb32d1c" providerId="ADAL" clId="{97608417-E7C1-4D30-B938-DECFB32D6903}" dt="2023-01-04T14:50:58.124" v="1016" actId="478"/>
          <ac:picMkLst>
            <pc:docMk/>
            <pc:sldMk cId="2864064864" sldId="359"/>
            <ac:picMk id="10" creationId="{0F8C49E6-A77D-9F57-B186-9F5F652675E0}"/>
          </ac:picMkLst>
        </pc:picChg>
        <pc:picChg chg="add mod">
          <ac:chgData name="Aishwarya Chakravarty" userId="a076fada-3da1-4cfa-80f2-4056adb32d1c" providerId="ADAL" clId="{97608417-E7C1-4D30-B938-DECFB32D6903}" dt="2023-01-04T14:52:34.485" v="1036" actId="14100"/>
          <ac:picMkLst>
            <pc:docMk/>
            <pc:sldMk cId="2864064864" sldId="359"/>
            <ac:picMk id="12" creationId="{6F018391-8107-2D56-89A7-483CADEFC4C4}"/>
          </ac:picMkLst>
        </pc:picChg>
        <pc:picChg chg="del">
          <ac:chgData name="Aishwarya Chakravarty" userId="a076fada-3da1-4cfa-80f2-4056adb32d1c" providerId="ADAL" clId="{97608417-E7C1-4D30-B938-DECFB32D6903}" dt="2023-01-04T14:50:56.594" v="1015" actId="478"/>
          <ac:picMkLst>
            <pc:docMk/>
            <pc:sldMk cId="2864064864" sldId="359"/>
            <ac:picMk id="13" creationId="{82B9889B-08D4-20A6-5722-BE9D2321D438}"/>
          </ac:picMkLst>
        </pc:picChg>
      </pc:sldChg>
      <pc:sldChg chg="addSp delSp modSp mod">
        <pc:chgData name="Aishwarya Chakravarty" userId="a076fada-3da1-4cfa-80f2-4056adb32d1c" providerId="ADAL" clId="{97608417-E7C1-4D30-B938-DECFB32D6903}" dt="2023-01-04T14:50:45.360" v="1012" actId="1035"/>
        <pc:sldMkLst>
          <pc:docMk/>
          <pc:sldMk cId="2865536922" sldId="360"/>
        </pc:sldMkLst>
        <pc:spChg chg="mod">
          <ac:chgData name="Aishwarya Chakravarty" userId="a076fada-3da1-4cfa-80f2-4056adb32d1c" providerId="ADAL" clId="{97608417-E7C1-4D30-B938-DECFB32D6903}" dt="2023-01-04T14:49:15.765" v="997" actId="20577"/>
          <ac:spMkLst>
            <pc:docMk/>
            <pc:sldMk cId="2865536922" sldId="360"/>
            <ac:spMk id="3" creationId="{2E943C07-0048-4041-A36D-BA273B7DCC03}"/>
          </ac:spMkLst>
        </pc:spChg>
        <pc:spChg chg="mod">
          <ac:chgData name="Aishwarya Chakravarty" userId="a076fada-3da1-4cfa-80f2-4056adb32d1c" providerId="ADAL" clId="{97608417-E7C1-4D30-B938-DECFB32D6903}" dt="2023-01-03T13:08:50.085" v="0"/>
          <ac:spMkLst>
            <pc:docMk/>
            <pc:sldMk cId="2865536922" sldId="360"/>
            <ac:spMk id="7" creationId="{A41D99E2-00B4-26C3-590F-9D58C89569C4}"/>
          </ac:spMkLst>
        </pc:spChg>
        <pc:picChg chg="add mod">
          <ac:chgData name="Aishwarya Chakravarty" userId="a076fada-3da1-4cfa-80f2-4056adb32d1c" providerId="ADAL" clId="{97608417-E7C1-4D30-B938-DECFB32D6903}" dt="2023-01-04T14:49:49.097" v="999" actId="14100"/>
          <ac:picMkLst>
            <pc:docMk/>
            <pc:sldMk cId="2865536922" sldId="360"/>
            <ac:picMk id="5" creationId="{115DEF95-3948-2860-6AF3-F8A43AD3A375}"/>
          </ac:picMkLst>
        </pc:picChg>
        <pc:picChg chg="del">
          <ac:chgData name="Aishwarya Chakravarty" userId="a076fada-3da1-4cfa-80f2-4056adb32d1c" providerId="ADAL" clId="{97608417-E7C1-4D30-B938-DECFB32D6903}" dt="2023-01-04T14:48:21.305" v="973" actId="478"/>
          <ac:picMkLst>
            <pc:docMk/>
            <pc:sldMk cId="2865536922" sldId="360"/>
            <ac:picMk id="6" creationId="{47AF15CE-36A6-F820-9C06-F26E2FA3F242}"/>
          </ac:picMkLst>
        </pc:picChg>
        <pc:picChg chg="add mod">
          <ac:chgData name="Aishwarya Chakravarty" userId="a076fada-3da1-4cfa-80f2-4056adb32d1c" providerId="ADAL" clId="{97608417-E7C1-4D30-B938-DECFB32D6903}" dt="2023-01-04T14:50:45.360" v="1012" actId="1035"/>
          <ac:picMkLst>
            <pc:docMk/>
            <pc:sldMk cId="2865536922" sldId="360"/>
            <ac:picMk id="9" creationId="{9A0BD8B3-52F7-4638-CED7-252D388AA43D}"/>
          </ac:picMkLst>
        </pc:picChg>
        <pc:picChg chg="del">
          <ac:chgData name="Aishwarya Chakravarty" userId="a076fada-3da1-4cfa-80f2-4056adb32d1c" providerId="ADAL" clId="{97608417-E7C1-4D30-B938-DECFB32D6903}" dt="2023-01-04T14:48:24.087" v="975" actId="478"/>
          <ac:picMkLst>
            <pc:docMk/>
            <pc:sldMk cId="2865536922" sldId="360"/>
            <ac:picMk id="10" creationId="{4E6AD440-EA77-1406-C060-E7E68B2B6312}"/>
          </ac:picMkLst>
        </pc:picChg>
        <pc:picChg chg="add mod">
          <ac:chgData name="Aishwarya Chakravarty" userId="a076fada-3da1-4cfa-80f2-4056adb32d1c" providerId="ADAL" clId="{97608417-E7C1-4D30-B938-DECFB32D6903}" dt="2023-01-04T14:50:37.966" v="1009" actId="1036"/>
          <ac:picMkLst>
            <pc:docMk/>
            <pc:sldMk cId="2865536922" sldId="360"/>
            <ac:picMk id="12" creationId="{B171E047-0C76-D169-CBA0-287F15CC3E4D}"/>
          </ac:picMkLst>
        </pc:picChg>
        <pc:picChg chg="del">
          <ac:chgData name="Aishwarya Chakravarty" userId="a076fada-3da1-4cfa-80f2-4056adb32d1c" providerId="ADAL" clId="{97608417-E7C1-4D30-B938-DECFB32D6903}" dt="2023-01-04T14:48:22.405" v="974" actId="478"/>
          <ac:picMkLst>
            <pc:docMk/>
            <pc:sldMk cId="2865536922" sldId="360"/>
            <ac:picMk id="13" creationId="{27023841-6747-6855-BC0C-7966620FBC81}"/>
          </ac:picMkLst>
        </pc:picChg>
      </pc:sldChg>
      <pc:sldChg chg="addSp delSp modSp mod">
        <pc:chgData name="Aishwarya Chakravarty" userId="a076fada-3da1-4cfa-80f2-4056adb32d1c" providerId="ADAL" clId="{97608417-E7C1-4D30-B938-DECFB32D6903}" dt="2023-01-04T15:20:50.454" v="1161" actId="20577"/>
        <pc:sldMkLst>
          <pc:docMk/>
          <pc:sldMk cId="3556456849" sldId="361"/>
        </pc:sldMkLst>
        <pc:spChg chg="mod">
          <ac:chgData name="Aishwarya Chakravarty" userId="a076fada-3da1-4cfa-80f2-4056adb32d1c" providerId="ADAL" clId="{97608417-E7C1-4D30-B938-DECFB32D6903}" dt="2023-01-04T15:20:50.454" v="1161" actId="20577"/>
          <ac:spMkLst>
            <pc:docMk/>
            <pc:sldMk cId="3556456849" sldId="361"/>
            <ac:spMk id="3" creationId="{2E943C07-0048-4041-A36D-BA273B7DCC03}"/>
          </ac:spMkLst>
        </pc:spChg>
        <pc:spChg chg="mod">
          <ac:chgData name="Aishwarya Chakravarty" userId="a076fada-3da1-4cfa-80f2-4056adb32d1c" providerId="ADAL" clId="{97608417-E7C1-4D30-B938-DECFB32D6903}" dt="2023-01-03T13:08:50.085" v="0"/>
          <ac:spMkLst>
            <pc:docMk/>
            <pc:sldMk cId="3556456849" sldId="361"/>
            <ac:spMk id="7" creationId="{A41D99E2-00B4-26C3-590F-9D58C89569C4}"/>
          </ac:spMkLst>
        </pc:spChg>
        <pc:picChg chg="del">
          <ac:chgData name="Aishwarya Chakravarty" userId="a076fada-3da1-4cfa-80f2-4056adb32d1c" providerId="ADAL" clId="{97608417-E7C1-4D30-B938-DECFB32D6903}" dt="2023-01-04T14:54:54.491" v="1070" actId="478"/>
          <ac:picMkLst>
            <pc:docMk/>
            <pc:sldMk cId="3556456849" sldId="361"/>
            <ac:picMk id="5" creationId="{8B80034A-A39F-C11E-C910-FE004F108EE3}"/>
          </ac:picMkLst>
        </pc:picChg>
        <pc:picChg chg="add del mod">
          <ac:chgData name="Aishwarya Chakravarty" userId="a076fada-3da1-4cfa-80f2-4056adb32d1c" providerId="ADAL" clId="{97608417-E7C1-4D30-B938-DECFB32D6903}" dt="2023-01-04T15:20:20.463" v="1155" actId="478"/>
          <ac:picMkLst>
            <pc:docMk/>
            <pc:sldMk cId="3556456849" sldId="361"/>
            <ac:picMk id="6" creationId="{26688525-DDC7-5C86-DEE8-0A784344821C}"/>
          </ac:picMkLst>
        </pc:picChg>
        <pc:picChg chg="del">
          <ac:chgData name="Aishwarya Chakravarty" userId="a076fada-3da1-4cfa-80f2-4056adb32d1c" providerId="ADAL" clId="{97608417-E7C1-4D30-B938-DECFB32D6903}" dt="2023-01-04T14:54:57.984" v="1072" actId="478"/>
          <ac:picMkLst>
            <pc:docMk/>
            <pc:sldMk cId="3556456849" sldId="361"/>
            <ac:picMk id="9" creationId="{81C849E8-D4C5-1D0A-A6C8-3F4FC9D7C46F}"/>
          </ac:picMkLst>
        </pc:picChg>
        <pc:picChg chg="add del mod">
          <ac:chgData name="Aishwarya Chakravarty" userId="a076fada-3da1-4cfa-80f2-4056adb32d1c" providerId="ADAL" clId="{97608417-E7C1-4D30-B938-DECFB32D6903}" dt="2023-01-04T15:20:19.699" v="1153" actId="478"/>
          <ac:picMkLst>
            <pc:docMk/>
            <pc:sldMk cId="3556456849" sldId="361"/>
            <ac:picMk id="10" creationId="{39A5C8B1-AC1C-5046-32D0-6A1E79A2F1B2}"/>
          </ac:picMkLst>
        </pc:picChg>
        <pc:picChg chg="del">
          <ac:chgData name="Aishwarya Chakravarty" userId="a076fada-3da1-4cfa-80f2-4056adb32d1c" providerId="ADAL" clId="{97608417-E7C1-4D30-B938-DECFB32D6903}" dt="2023-01-04T14:54:56.059" v="1071" actId="478"/>
          <ac:picMkLst>
            <pc:docMk/>
            <pc:sldMk cId="3556456849" sldId="361"/>
            <ac:picMk id="12" creationId="{233AAEE3-FD3C-CF5B-7B6B-7793B59F051D}"/>
          </ac:picMkLst>
        </pc:picChg>
        <pc:picChg chg="add del mod">
          <ac:chgData name="Aishwarya Chakravarty" userId="a076fada-3da1-4cfa-80f2-4056adb32d1c" providerId="ADAL" clId="{97608417-E7C1-4D30-B938-DECFB32D6903}" dt="2023-01-04T15:20:20.121" v="1154" actId="478"/>
          <ac:picMkLst>
            <pc:docMk/>
            <pc:sldMk cId="3556456849" sldId="361"/>
            <ac:picMk id="13" creationId="{5B375EFD-E5CF-316F-0B77-43CD14BE4D58}"/>
          </ac:picMkLst>
        </pc:picChg>
      </pc:sldChg>
      <pc:sldChg chg="addSp delSp modSp mod">
        <pc:chgData name="Aishwarya Chakravarty" userId="a076fada-3da1-4cfa-80f2-4056adb32d1c" providerId="ADAL" clId="{97608417-E7C1-4D30-B938-DECFB32D6903}" dt="2023-01-04T14:58:03.992" v="1108" actId="1036"/>
        <pc:sldMkLst>
          <pc:docMk/>
          <pc:sldMk cId="1831365459" sldId="362"/>
        </pc:sldMkLst>
        <pc:spChg chg="mod">
          <ac:chgData name="Aishwarya Chakravarty" userId="a076fada-3da1-4cfa-80f2-4056adb32d1c" providerId="ADAL" clId="{97608417-E7C1-4D30-B938-DECFB32D6903}" dt="2023-01-04T14:55:56.577" v="1089" actId="20577"/>
          <ac:spMkLst>
            <pc:docMk/>
            <pc:sldMk cId="1831365459" sldId="362"/>
            <ac:spMk id="3" creationId="{2E943C07-0048-4041-A36D-BA273B7DCC03}"/>
          </ac:spMkLst>
        </pc:spChg>
        <pc:spChg chg="mod">
          <ac:chgData name="Aishwarya Chakravarty" userId="a076fada-3da1-4cfa-80f2-4056adb32d1c" providerId="ADAL" clId="{97608417-E7C1-4D30-B938-DECFB32D6903}" dt="2023-01-03T13:08:50.085" v="0"/>
          <ac:spMkLst>
            <pc:docMk/>
            <pc:sldMk cId="1831365459" sldId="362"/>
            <ac:spMk id="7" creationId="{A41D99E2-00B4-26C3-590F-9D58C89569C4}"/>
          </ac:spMkLst>
        </pc:spChg>
        <pc:picChg chg="add mod">
          <ac:chgData name="Aishwarya Chakravarty" userId="a076fada-3da1-4cfa-80f2-4056adb32d1c" providerId="ADAL" clId="{97608417-E7C1-4D30-B938-DECFB32D6903}" dt="2023-01-04T14:56:25.113" v="1091" actId="14100"/>
          <ac:picMkLst>
            <pc:docMk/>
            <pc:sldMk cId="1831365459" sldId="362"/>
            <ac:picMk id="5" creationId="{677D7D59-C7C0-0B27-E490-0121ED4FB1A9}"/>
          </ac:picMkLst>
        </pc:picChg>
        <pc:picChg chg="add mod">
          <ac:chgData name="Aishwarya Chakravarty" userId="a076fada-3da1-4cfa-80f2-4056adb32d1c" providerId="ADAL" clId="{97608417-E7C1-4D30-B938-DECFB32D6903}" dt="2023-01-04T14:58:01.792" v="1106" actId="1038"/>
          <ac:picMkLst>
            <pc:docMk/>
            <pc:sldMk cId="1831365459" sldId="362"/>
            <ac:picMk id="8" creationId="{5D89A215-2A37-37E6-5D8A-5E233BF1DAE6}"/>
          </ac:picMkLst>
        </pc:picChg>
        <pc:picChg chg="add mod">
          <ac:chgData name="Aishwarya Chakravarty" userId="a076fada-3da1-4cfa-80f2-4056adb32d1c" providerId="ADAL" clId="{97608417-E7C1-4D30-B938-DECFB32D6903}" dt="2023-01-04T14:58:03.992" v="1108" actId="1036"/>
          <ac:picMkLst>
            <pc:docMk/>
            <pc:sldMk cId="1831365459" sldId="362"/>
            <ac:picMk id="10" creationId="{F494C79C-CA8C-4293-8B5C-863BD54CBF06}"/>
          </ac:picMkLst>
        </pc:picChg>
        <pc:picChg chg="del">
          <ac:chgData name="Aishwarya Chakravarty" userId="a076fada-3da1-4cfa-80f2-4056adb32d1c" providerId="ADAL" clId="{97608417-E7C1-4D30-B938-DECFB32D6903}" dt="2023-01-04T14:54:43.846" v="1066" actId="478"/>
          <ac:picMkLst>
            <pc:docMk/>
            <pc:sldMk cId="1831365459" sldId="362"/>
            <ac:picMk id="15" creationId="{35E908C3-264F-9122-93D5-77743B49CA4C}"/>
          </ac:picMkLst>
        </pc:picChg>
        <pc:picChg chg="del">
          <ac:chgData name="Aishwarya Chakravarty" userId="a076fada-3da1-4cfa-80f2-4056adb32d1c" providerId="ADAL" clId="{97608417-E7C1-4D30-B938-DECFB32D6903}" dt="2023-01-04T14:54:47.484" v="1068" actId="478"/>
          <ac:picMkLst>
            <pc:docMk/>
            <pc:sldMk cId="1831365459" sldId="362"/>
            <ac:picMk id="17" creationId="{71F56F5C-8956-3CAD-A896-DE3157A6CA2C}"/>
          </ac:picMkLst>
        </pc:picChg>
        <pc:picChg chg="del">
          <ac:chgData name="Aishwarya Chakravarty" userId="a076fada-3da1-4cfa-80f2-4056adb32d1c" providerId="ADAL" clId="{97608417-E7C1-4D30-B938-DECFB32D6903}" dt="2023-01-04T14:54:45.968" v="1067" actId="478"/>
          <ac:picMkLst>
            <pc:docMk/>
            <pc:sldMk cId="1831365459" sldId="362"/>
            <ac:picMk id="19" creationId="{445DDFA0-3636-33B9-8B85-B8BBE5184898}"/>
          </ac:picMkLst>
        </pc:picChg>
      </pc:sldChg>
      <pc:sldChg chg="modSp mod">
        <pc:chgData name="Aishwarya Chakravarty" userId="a076fada-3da1-4cfa-80f2-4056adb32d1c" providerId="ADAL" clId="{97608417-E7C1-4D30-B938-DECFB32D6903}" dt="2023-01-11T12:57:27.780" v="6330" actId="1035"/>
        <pc:sldMkLst>
          <pc:docMk/>
          <pc:sldMk cId="2275364641" sldId="368"/>
        </pc:sldMkLst>
        <pc:spChg chg="mod">
          <ac:chgData name="Aishwarya Chakravarty" userId="a076fada-3da1-4cfa-80f2-4056adb32d1c" providerId="ADAL" clId="{97608417-E7C1-4D30-B938-DECFB32D6903}" dt="2023-01-09T16:16:52.025" v="1941" actId="20577"/>
          <ac:spMkLst>
            <pc:docMk/>
            <pc:sldMk cId="2275364641" sldId="368"/>
            <ac:spMk id="2" creationId="{FE43EB98-63D0-4376-AA2E-D44C68CE2583}"/>
          </ac:spMkLst>
        </pc:spChg>
        <pc:spChg chg="mod">
          <ac:chgData name="Aishwarya Chakravarty" userId="a076fada-3da1-4cfa-80f2-4056adb32d1c" providerId="ADAL" clId="{97608417-E7C1-4D30-B938-DECFB32D6903}" dt="2023-01-11T12:57:12.176" v="6297" actId="1035"/>
          <ac:spMkLst>
            <pc:docMk/>
            <pc:sldMk cId="2275364641" sldId="368"/>
            <ac:spMk id="3" creationId="{F2AF794A-A653-4D58-9187-DF90CB19BDA8}"/>
          </ac:spMkLst>
        </pc:spChg>
        <pc:spChg chg="mod">
          <ac:chgData name="Aishwarya Chakravarty" userId="a076fada-3da1-4cfa-80f2-4056adb32d1c" providerId="ADAL" clId="{97608417-E7C1-4D30-B938-DECFB32D6903}" dt="2023-01-09T16:16:58.554" v="1949" actId="20577"/>
          <ac:spMkLst>
            <pc:docMk/>
            <pc:sldMk cId="2275364641" sldId="368"/>
            <ac:spMk id="6" creationId="{56E86190-4A45-26D7-E6BA-8F8C77AA621C}"/>
          </ac:spMkLst>
        </pc:spChg>
        <pc:picChg chg="mod">
          <ac:chgData name="Aishwarya Chakravarty" userId="a076fada-3da1-4cfa-80f2-4056adb32d1c" providerId="ADAL" clId="{97608417-E7C1-4D30-B938-DECFB32D6903}" dt="2023-01-11T12:57:27.780" v="6330" actId="1035"/>
          <ac:picMkLst>
            <pc:docMk/>
            <pc:sldMk cId="2275364641" sldId="368"/>
            <ac:picMk id="13" creationId="{15E0E96E-1D7A-3B06-2790-8E6DC1463029}"/>
          </ac:picMkLst>
        </pc:picChg>
      </pc:sldChg>
      <pc:sldChg chg="modSp mod">
        <pc:chgData name="Aishwarya Chakravarty" userId="a076fada-3da1-4cfa-80f2-4056adb32d1c" providerId="ADAL" clId="{97608417-E7C1-4D30-B938-DECFB32D6903}" dt="2023-01-05T11:44:28.519" v="1549" actId="1036"/>
        <pc:sldMkLst>
          <pc:docMk/>
          <pc:sldMk cId="927759937" sldId="369"/>
        </pc:sldMkLst>
        <pc:spChg chg="mod">
          <ac:chgData name="Aishwarya Chakravarty" userId="a076fada-3da1-4cfa-80f2-4056adb32d1c" providerId="ADAL" clId="{97608417-E7C1-4D30-B938-DECFB32D6903}" dt="2023-01-03T16:14:23.575" v="546" actId="6549"/>
          <ac:spMkLst>
            <pc:docMk/>
            <pc:sldMk cId="927759937" sldId="369"/>
            <ac:spMk id="2" creationId="{390428BD-54D9-4A11-897F-888F83D9DB9D}"/>
          </ac:spMkLst>
        </pc:spChg>
        <pc:spChg chg="mod">
          <ac:chgData name="Aishwarya Chakravarty" userId="a076fada-3da1-4cfa-80f2-4056adb32d1c" providerId="ADAL" clId="{97608417-E7C1-4D30-B938-DECFB32D6903}" dt="2023-01-05T11:44:28.519" v="1549" actId="1036"/>
          <ac:spMkLst>
            <pc:docMk/>
            <pc:sldMk cId="927759937" sldId="369"/>
            <ac:spMk id="3" creationId="{DAC7F12F-1D5A-4D76-A913-3706407B6BC1}"/>
          </ac:spMkLst>
        </pc:spChg>
        <pc:spChg chg="mod">
          <ac:chgData name="Aishwarya Chakravarty" userId="a076fada-3da1-4cfa-80f2-4056adb32d1c" providerId="ADAL" clId="{97608417-E7C1-4D30-B938-DECFB32D6903}" dt="2023-01-03T13:08:50.085" v="0"/>
          <ac:spMkLst>
            <pc:docMk/>
            <pc:sldMk cId="927759937" sldId="369"/>
            <ac:spMk id="7" creationId="{2CF09552-6547-53F4-DA32-885225DB8E4B}"/>
          </ac:spMkLst>
        </pc:spChg>
      </pc:sldChg>
      <pc:sldChg chg="modSp mod">
        <pc:chgData name="Aishwarya Chakravarty" userId="a076fada-3da1-4cfa-80f2-4056adb32d1c" providerId="ADAL" clId="{97608417-E7C1-4D30-B938-DECFB32D6903}" dt="2023-01-10T11:15:09.762" v="2707" actId="113"/>
        <pc:sldMkLst>
          <pc:docMk/>
          <pc:sldMk cId="225404861" sldId="370"/>
        </pc:sldMkLst>
        <pc:spChg chg="mod">
          <ac:chgData name="Aishwarya Chakravarty" userId="a076fada-3da1-4cfa-80f2-4056adb32d1c" providerId="ADAL" clId="{97608417-E7C1-4D30-B938-DECFB32D6903}" dt="2023-01-03T13:08:50.085" v="0"/>
          <ac:spMkLst>
            <pc:docMk/>
            <pc:sldMk cId="225404861" sldId="370"/>
            <ac:spMk id="2" creationId="{390428BD-54D9-4A11-897F-888F83D9DB9D}"/>
          </ac:spMkLst>
        </pc:spChg>
        <pc:spChg chg="mod">
          <ac:chgData name="Aishwarya Chakravarty" userId="a076fada-3da1-4cfa-80f2-4056adb32d1c" providerId="ADAL" clId="{97608417-E7C1-4D30-B938-DECFB32D6903}" dt="2023-01-10T11:15:09.762" v="2707" actId="113"/>
          <ac:spMkLst>
            <pc:docMk/>
            <pc:sldMk cId="225404861" sldId="370"/>
            <ac:spMk id="3" creationId="{DAC7F12F-1D5A-4D76-A913-3706407B6BC1}"/>
          </ac:spMkLst>
        </pc:spChg>
        <pc:spChg chg="mod">
          <ac:chgData name="Aishwarya Chakravarty" userId="a076fada-3da1-4cfa-80f2-4056adb32d1c" providerId="ADAL" clId="{97608417-E7C1-4D30-B938-DECFB32D6903}" dt="2023-01-03T13:08:50.085" v="0"/>
          <ac:spMkLst>
            <pc:docMk/>
            <pc:sldMk cId="225404861" sldId="370"/>
            <ac:spMk id="7" creationId="{2CF09552-6547-53F4-DA32-885225DB8E4B}"/>
          </ac:spMkLst>
        </pc:spChg>
      </pc:sldChg>
      <pc:sldChg chg="modSp del">
        <pc:chgData name="Aishwarya Chakravarty" userId="a076fada-3da1-4cfa-80f2-4056adb32d1c" providerId="ADAL" clId="{97608417-E7C1-4D30-B938-DECFB32D6903}" dt="2023-01-04T10:22:01.670" v="623" actId="47"/>
        <pc:sldMkLst>
          <pc:docMk/>
          <pc:sldMk cId="3978775186" sldId="371"/>
        </pc:sldMkLst>
        <pc:spChg chg="mod">
          <ac:chgData name="Aishwarya Chakravarty" userId="a076fada-3da1-4cfa-80f2-4056adb32d1c" providerId="ADAL" clId="{97608417-E7C1-4D30-B938-DECFB32D6903}" dt="2023-01-03T13:08:50.085" v="0"/>
          <ac:spMkLst>
            <pc:docMk/>
            <pc:sldMk cId="3978775186" sldId="371"/>
            <ac:spMk id="2" creationId="{390428BD-54D9-4A11-897F-888F83D9DB9D}"/>
          </ac:spMkLst>
        </pc:spChg>
        <pc:spChg chg="mod">
          <ac:chgData name="Aishwarya Chakravarty" userId="a076fada-3da1-4cfa-80f2-4056adb32d1c" providerId="ADAL" clId="{97608417-E7C1-4D30-B938-DECFB32D6903}" dt="2023-01-03T13:08:50.085" v="0"/>
          <ac:spMkLst>
            <pc:docMk/>
            <pc:sldMk cId="3978775186" sldId="371"/>
            <ac:spMk id="7" creationId="{2CF09552-6547-53F4-DA32-885225DB8E4B}"/>
          </ac:spMkLst>
        </pc:spChg>
      </pc:sldChg>
      <pc:sldChg chg="modSp del">
        <pc:chgData name="Aishwarya Chakravarty" userId="a076fada-3da1-4cfa-80f2-4056adb32d1c" providerId="ADAL" clId="{97608417-E7C1-4D30-B938-DECFB32D6903}" dt="2023-01-05T11:47:07.894" v="1561" actId="47"/>
        <pc:sldMkLst>
          <pc:docMk/>
          <pc:sldMk cId="3189208452" sldId="372"/>
        </pc:sldMkLst>
        <pc:spChg chg="mod">
          <ac:chgData name="Aishwarya Chakravarty" userId="a076fada-3da1-4cfa-80f2-4056adb32d1c" providerId="ADAL" clId="{97608417-E7C1-4D30-B938-DECFB32D6903}" dt="2023-01-03T13:08:50.085" v="0"/>
          <ac:spMkLst>
            <pc:docMk/>
            <pc:sldMk cId="3189208452" sldId="372"/>
            <ac:spMk id="2" creationId="{390428BD-54D9-4A11-897F-888F83D9DB9D}"/>
          </ac:spMkLst>
        </pc:spChg>
        <pc:spChg chg="mod">
          <ac:chgData name="Aishwarya Chakravarty" userId="a076fada-3da1-4cfa-80f2-4056adb32d1c" providerId="ADAL" clId="{97608417-E7C1-4D30-B938-DECFB32D6903}" dt="2023-01-03T13:08:50.085" v="0"/>
          <ac:spMkLst>
            <pc:docMk/>
            <pc:sldMk cId="3189208452" sldId="372"/>
            <ac:spMk id="7" creationId="{2CF09552-6547-53F4-DA32-885225DB8E4B}"/>
          </ac:spMkLst>
        </pc:spChg>
      </pc:sldChg>
      <pc:sldChg chg="modSp del">
        <pc:chgData name="Aishwarya Chakravarty" userId="a076fada-3da1-4cfa-80f2-4056adb32d1c" providerId="ADAL" clId="{97608417-E7C1-4D30-B938-DECFB32D6903}" dt="2023-01-04T10:21:59.367" v="622" actId="47"/>
        <pc:sldMkLst>
          <pc:docMk/>
          <pc:sldMk cId="936526554" sldId="374"/>
        </pc:sldMkLst>
        <pc:spChg chg="mod">
          <ac:chgData name="Aishwarya Chakravarty" userId="a076fada-3da1-4cfa-80f2-4056adb32d1c" providerId="ADAL" clId="{97608417-E7C1-4D30-B938-DECFB32D6903}" dt="2023-01-03T13:08:50.085" v="0"/>
          <ac:spMkLst>
            <pc:docMk/>
            <pc:sldMk cId="936526554" sldId="374"/>
            <ac:spMk id="2" creationId="{0D64EE34-A59C-642F-D843-2ED0FCDC8945}"/>
          </ac:spMkLst>
        </pc:spChg>
      </pc:sldChg>
      <pc:sldChg chg="delSp modSp add mod ord">
        <pc:chgData name="Aishwarya Chakravarty" userId="a076fada-3da1-4cfa-80f2-4056adb32d1c" providerId="ADAL" clId="{97608417-E7C1-4D30-B938-DECFB32D6903}" dt="2023-01-05T16:20:19.723" v="1571" actId="113"/>
        <pc:sldMkLst>
          <pc:docMk/>
          <pc:sldMk cId="2457237385" sldId="375"/>
        </pc:sldMkLst>
        <pc:spChg chg="mod">
          <ac:chgData name="Aishwarya Chakravarty" userId="a076fada-3da1-4cfa-80f2-4056adb32d1c" providerId="ADAL" clId="{97608417-E7C1-4D30-B938-DECFB32D6903}" dt="2023-01-03T16:04:16.438" v="461" actId="20577"/>
          <ac:spMkLst>
            <pc:docMk/>
            <pc:sldMk cId="2457237385" sldId="375"/>
            <ac:spMk id="2" creationId="{68194F88-C483-77B4-CC8F-54B3954B8576}"/>
          </ac:spMkLst>
        </pc:spChg>
        <pc:spChg chg="del mod">
          <ac:chgData name="Aishwarya Chakravarty" userId="a076fada-3da1-4cfa-80f2-4056adb32d1c" providerId="ADAL" clId="{97608417-E7C1-4D30-B938-DECFB32D6903}" dt="2023-01-03T15:55:23.339" v="420" actId="478"/>
          <ac:spMkLst>
            <pc:docMk/>
            <pc:sldMk cId="2457237385" sldId="375"/>
            <ac:spMk id="4" creationId="{85216466-3558-66D6-0E75-858D04B3799E}"/>
          </ac:spMkLst>
        </pc:spChg>
        <pc:spChg chg="mod">
          <ac:chgData name="Aishwarya Chakravarty" userId="a076fada-3da1-4cfa-80f2-4056adb32d1c" providerId="ADAL" clId="{97608417-E7C1-4D30-B938-DECFB32D6903}" dt="2023-01-03T16:10:20.349" v="535" actId="14100"/>
          <ac:spMkLst>
            <pc:docMk/>
            <pc:sldMk cId="2457237385" sldId="375"/>
            <ac:spMk id="14" creationId="{F0003BAF-AA44-CA0F-919F-CA6A9554480B}"/>
          </ac:spMkLst>
        </pc:spChg>
        <pc:spChg chg="mod">
          <ac:chgData name="Aishwarya Chakravarty" userId="a076fada-3da1-4cfa-80f2-4056adb32d1c" providerId="ADAL" clId="{97608417-E7C1-4D30-B938-DECFB32D6903}" dt="2023-01-05T16:20:19.723" v="1571" actId="113"/>
          <ac:spMkLst>
            <pc:docMk/>
            <pc:sldMk cId="2457237385" sldId="375"/>
            <ac:spMk id="15" creationId="{86C7F038-BC49-97C6-7792-EC8D07317CDF}"/>
          </ac:spMkLst>
        </pc:spChg>
      </pc:sldChg>
      <pc:sldChg chg="addSp delSp modSp add mod">
        <pc:chgData name="Aishwarya Chakravarty" userId="a076fada-3da1-4cfa-80f2-4056adb32d1c" providerId="ADAL" clId="{97608417-E7C1-4D30-B938-DECFB32D6903}" dt="2023-01-10T11:30:23.487" v="2901" actId="1038"/>
        <pc:sldMkLst>
          <pc:docMk/>
          <pc:sldMk cId="1039009345" sldId="376"/>
        </pc:sldMkLst>
        <pc:spChg chg="add mod">
          <ac:chgData name="Aishwarya Chakravarty" userId="a076fada-3da1-4cfa-80f2-4056adb32d1c" providerId="ADAL" clId="{97608417-E7C1-4D30-B938-DECFB32D6903}" dt="2023-01-10T11:28:12.122" v="2863" actId="13822"/>
          <ac:spMkLst>
            <pc:docMk/>
            <pc:sldMk cId="1039009345" sldId="376"/>
            <ac:spMk id="3" creationId="{88A9E93F-5653-3C37-F6BB-A60AB5F51AE9}"/>
          </ac:spMkLst>
        </pc:spChg>
        <pc:spChg chg="add del mod">
          <ac:chgData name="Aishwarya Chakravarty" userId="a076fada-3da1-4cfa-80f2-4056adb32d1c" providerId="ADAL" clId="{97608417-E7C1-4D30-B938-DECFB32D6903}" dt="2023-01-09T16:27:37.641" v="2248" actId="22"/>
          <ac:spMkLst>
            <pc:docMk/>
            <pc:sldMk cId="1039009345" sldId="376"/>
            <ac:spMk id="4" creationId="{D6E8D0DF-03B5-0F32-46E2-B2B73DC575A6}"/>
          </ac:spMkLst>
        </pc:spChg>
        <pc:spChg chg="add mod">
          <ac:chgData name="Aishwarya Chakravarty" userId="a076fada-3da1-4cfa-80f2-4056adb32d1c" providerId="ADAL" clId="{97608417-E7C1-4D30-B938-DECFB32D6903}" dt="2023-01-10T11:27:14.917" v="2850" actId="1036"/>
          <ac:spMkLst>
            <pc:docMk/>
            <pc:sldMk cId="1039009345" sldId="376"/>
            <ac:spMk id="4" creationId="{DA9F261A-9C42-7CB2-71CF-860A4D3F6F6D}"/>
          </ac:spMkLst>
        </pc:spChg>
        <pc:spChg chg="add mod">
          <ac:chgData name="Aishwarya Chakravarty" userId="a076fada-3da1-4cfa-80f2-4056adb32d1c" providerId="ADAL" clId="{97608417-E7C1-4D30-B938-DECFB32D6903}" dt="2023-01-10T11:30:23.487" v="2901" actId="1038"/>
          <ac:spMkLst>
            <pc:docMk/>
            <pc:sldMk cId="1039009345" sldId="376"/>
            <ac:spMk id="5" creationId="{BB3FFF5F-E0E1-39FE-017C-F4AFFE1A5522}"/>
          </ac:spMkLst>
        </pc:spChg>
        <pc:spChg chg="del">
          <ac:chgData name="Aishwarya Chakravarty" userId="a076fada-3da1-4cfa-80f2-4056adb32d1c" providerId="ADAL" clId="{97608417-E7C1-4D30-B938-DECFB32D6903}" dt="2023-01-09T16:27:06.241" v="2247" actId="478"/>
          <ac:spMkLst>
            <pc:docMk/>
            <pc:sldMk cId="1039009345" sldId="376"/>
            <ac:spMk id="6" creationId="{22271615-1647-C87A-9AC2-8F5009B9A917}"/>
          </ac:spMkLst>
        </pc:spChg>
        <pc:spChg chg="add mod">
          <ac:chgData name="Aishwarya Chakravarty" userId="a076fada-3da1-4cfa-80f2-4056adb32d1c" providerId="ADAL" clId="{97608417-E7C1-4D30-B938-DECFB32D6903}" dt="2023-01-10T11:26:09.746" v="2811" actId="1038"/>
          <ac:spMkLst>
            <pc:docMk/>
            <pc:sldMk cId="1039009345" sldId="376"/>
            <ac:spMk id="10" creationId="{0045B7CD-1A2B-2DC8-956B-ED6413D4698E}"/>
          </ac:spMkLst>
        </pc:spChg>
        <pc:spChg chg="add mod">
          <ac:chgData name="Aishwarya Chakravarty" userId="a076fada-3da1-4cfa-80f2-4056adb32d1c" providerId="ADAL" clId="{97608417-E7C1-4D30-B938-DECFB32D6903}" dt="2023-01-10T11:27:35.384" v="2861" actId="20577"/>
          <ac:spMkLst>
            <pc:docMk/>
            <pc:sldMk cId="1039009345" sldId="376"/>
            <ac:spMk id="11" creationId="{3711CD86-C3B7-D285-BA51-2FB9EBD2EC72}"/>
          </ac:spMkLst>
        </pc:spChg>
        <pc:picChg chg="add mod ord">
          <ac:chgData name="Aishwarya Chakravarty" userId="a076fada-3da1-4cfa-80f2-4056adb32d1c" providerId="ADAL" clId="{97608417-E7C1-4D30-B938-DECFB32D6903}" dt="2023-01-10T11:24:25.833" v="2780" actId="1076"/>
          <ac:picMkLst>
            <pc:docMk/>
            <pc:sldMk cId="1039009345" sldId="376"/>
            <ac:picMk id="7" creationId="{E23FE431-5A63-D666-F5A6-A37FB55C6591}"/>
          </ac:picMkLst>
        </pc:picChg>
        <pc:picChg chg="add mod">
          <ac:chgData name="Aishwarya Chakravarty" userId="a076fada-3da1-4cfa-80f2-4056adb32d1c" providerId="ADAL" clId="{97608417-E7C1-4D30-B938-DECFB32D6903}" dt="2023-01-10T11:24:43.484" v="2783" actId="14100"/>
          <ac:picMkLst>
            <pc:docMk/>
            <pc:sldMk cId="1039009345" sldId="376"/>
            <ac:picMk id="9" creationId="{E925A068-AD90-CAE7-9425-DF85A3D10B99}"/>
          </ac:picMkLst>
        </pc:picChg>
      </pc:sldChg>
      <pc:sldChg chg="addSp modSp add mod">
        <pc:chgData name="Aishwarya Chakravarty" userId="a076fada-3da1-4cfa-80f2-4056adb32d1c" providerId="ADAL" clId="{97608417-E7C1-4D30-B938-DECFB32D6903}" dt="2023-01-10T11:49:33.774" v="2910" actId="1036"/>
        <pc:sldMkLst>
          <pc:docMk/>
          <pc:sldMk cId="3521485847" sldId="377"/>
        </pc:sldMkLst>
        <pc:spChg chg="mod">
          <ac:chgData name="Aishwarya Chakravarty" userId="a076fada-3da1-4cfa-80f2-4056adb32d1c" providerId="ADAL" clId="{97608417-E7C1-4D30-B938-DECFB32D6903}" dt="2023-01-10T11:17:22.972" v="2729" actId="20577"/>
          <ac:spMkLst>
            <pc:docMk/>
            <pc:sldMk cId="3521485847" sldId="377"/>
            <ac:spMk id="2" creationId="{0D64EE34-A59C-642F-D843-2ED0FCDC8945}"/>
          </ac:spMkLst>
        </pc:spChg>
        <pc:spChg chg="add mod">
          <ac:chgData name="Aishwarya Chakravarty" userId="a076fada-3da1-4cfa-80f2-4056adb32d1c" providerId="ADAL" clId="{97608417-E7C1-4D30-B938-DECFB32D6903}" dt="2023-01-10T11:49:33.774" v="2910" actId="1036"/>
          <ac:spMkLst>
            <pc:docMk/>
            <pc:sldMk cId="3521485847" sldId="377"/>
            <ac:spMk id="3" creationId="{EE449603-4278-633B-7433-9BA2185E1DE0}"/>
          </ac:spMkLst>
        </pc:spChg>
        <pc:spChg chg="mod">
          <ac:chgData name="Aishwarya Chakravarty" userId="a076fada-3da1-4cfa-80f2-4056adb32d1c" providerId="ADAL" clId="{97608417-E7C1-4D30-B938-DECFB32D6903}" dt="2023-01-10T11:18:38.868" v="2758" actId="20577"/>
          <ac:spMkLst>
            <pc:docMk/>
            <pc:sldMk cId="3521485847" sldId="377"/>
            <ac:spMk id="6" creationId="{22271615-1647-C87A-9AC2-8F5009B9A917}"/>
          </ac:spMkLst>
        </pc:spChg>
      </pc:sldChg>
      <pc:sldChg chg="new del">
        <pc:chgData name="Aishwarya Chakravarty" userId="a076fada-3da1-4cfa-80f2-4056adb32d1c" providerId="ADAL" clId="{97608417-E7C1-4D30-B938-DECFB32D6903}" dt="2023-01-09T16:39:13.914" v="2579" actId="680"/>
        <pc:sldMkLst>
          <pc:docMk/>
          <pc:sldMk cId="1298557631" sldId="378"/>
        </pc:sldMkLst>
      </pc:sldChg>
      <pc:sldChg chg="addSp delSp modSp add mod">
        <pc:chgData name="Aishwarya Chakravarty" userId="a076fada-3da1-4cfa-80f2-4056adb32d1c" providerId="ADAL" clId="{97608417-E7C1-4D30-B938-DECFB32D6903}" dt="2023-01-11T11:00:39.859" v="5282" actId="207"/>
        <pc:sldMkLst>
          <pc:docMk/>
          <pc:sldMk cId="3068859118" sldId="378"/>
        </pc:sldMkLst>
        <pc:spChg chg="mod">
          <ac:chgData name="Aishwarya Chakravarty" userId="a076fada-3da1-4cfa-80f2-4056adb32d1c" providerId="ADAL" clId="{97608417-E7C1-4D30-B938-DECFB32D6903}" dt="2023-01-09T16:41:35.297" v="2663" actId="20577"/>
          <ac:spMkLst>
            <pc:docMk/>
            <pc:sldMk cId="3068859118" sldId="378"/>
            <ac:spMk id="2" creationId="{2AA50264-9B8D-49F7-9F26-B3CBBF038F9F}"/>
          </ac:spMkLst>
        </pc:spChg>
        <pc:spChg chg="add del mod">
          <ac:chgData name="Aishwarya Chakravarty" userId="a076fada-3da1-4cfa-80f2-4056adb32d1c" providerId="ADAL" clId="{97608417-E7C1-4D30-B938-DECFB32D6903}" dt="2023-01-09T16:39:41.724" v="2599" actId="478"/>
          <ac:spMkLst>
            <pc:docMk/>
            <pc:sldMk cId="3068859118" sldId="378"/>
            <ac:spMk id="4" creationId="{A7622E98-7532-7B45-4A42-107DA4C728CB}"/>
          </ac:spMkLst>
        </pc:spChg>
        <pc:spChg chg="add del mod">
          <ac:chgData name="Aishwarya Chakravarty" userId="a076fada-3da1-4cfa-80f2-4056adb32d1c" providerId="ADAL" clId="{97608417-E7C1-4D30-B938-DECFB32D6903}" dt="2023-01-11T11:00:39.859" v="5282" actId="207"/>
          <ac:spMkLst>
            <pc:docMk/>
            <pc:sldMk cId="3068859118" sldId="378"/>
            <ac:spMk id="5" creationId="{9BF647F1-38CB-47C7-9EC2-D2FD34CEEE61}"/>
          </ac:spMkLst>
        </pc:spChg>
        <pc:spChg chg="mod">
          <ac:chgData name="Aishwarya Chakravarty" userId="a076fada-3da1-4cfa-80f2-4056adb32d1c" providerId="ADAL" clId="{97608417-E7C1-4D30-B938-DECFB32D6903}" dt="2023-01-11T10:56:27.954" v="5177" actId="1038"/>
          <ac:spMkLst>
            <pc:docMk/>
            <pc:sldMk cId="3068859118" sldId="378"/>
            <ac:spMk id="6" creationId="{E484F891-5DAC-560A-E819-295D5B751FB0}"/>
          </ac:spMkLst>
        </pc:spChg>
      </pc:sldChg>
      <pc:sldChg chg="addSp delSp modSp add mod">
        <pc:chgData name="Aishwarya Chakravarty" userId="a076fada-3da1-4cfa-80f2-4056adb32d1c" providerId="ADAL" clId="{97608417-E7C1-4D30-B938-DECFB32D6903}" dt="2023-01-11T12:46:32.777" v="6240" actId="20577"/>
        <pc:sldMkLst>
          <pc:docMk/>
          <pc:sldMk cId="47160445" sldId="379"/>
        </pc:sldMkLst>
        <pc:spChg chg="mod">
          <ac:chgData name="Aishwarya Chakravarty" userId="a076fada-3da1-4cfa-80f2-4056adb32d1c" providerId="ADAL" clId="{97608417-E7C1-4D30-B938-DECFB32D6903}" dt="2023-01-11T11:53:49.128" v="5916" actId="1036"/>
          <ac:spMkLst>
            <pc:docMk/>
            <pc:sldMk cId="47160445" sldId="379"/>
            <ac:spMk id="3" creationId="{2066AF0F-FA16-8F1B-068D-B03323AC0706}"/>
          </ac:spMkLst>
        </pc:spChg>
        <pc:spChg chg="del mod">
          <ac:chgData name="Aishwarya Chakravarty" userId="a076fada-3da1-4cfa-80f2-4056adb32d1c" providerId="ADAL" clId="{97608417-E7C1-4D30-B938-DECFB32D6903}" dt="2023-01-10T15:02:10.950" v="3540"/>
          <ac:spMkLst>
            <pc:docMk/>
            <pc:sldMk cId="47160445" sldId="379"/>
            <ac:spMk id="6" creationId="{22271615-1647-C87A-9AC2-8F5009B9A917}"/>
          </ac:spMkLst>
        </pc:spChg>
        <pc:graphicFrameChg chg="add del mod modGraphic">
          <ac:chgData name="Aishwarya Chakravarty" userId="a076fada-3da1-4cfa-80f2-4056adb32d1c" providerId="ADAL" clId="{97608417-E7C1-4D30-B938-DECFB32D6903}" dt="2023-01-10T15:01:56.734" v="3537" actId="21"/>
          <ac:graphicFrameMkLst>
            <pc:docMk/>
            <pc:sldMk cId="47160445" sldId="379"/>
            <ac:graphicFrameMk id="4" creationId="{139F920A-92CA-D3E0-2207-C25309202B52}"/>
          </ac:graphicFrameMkLst>
        </pc:graphicFrameChg>
        <pc:graphicFrameChg chg="add mod modGraphic">
          <ac:chgData name="Aishwarya Chakravarty" userId="a076fada-3da1-4cfa-80f2-4056adb32d1c" providerId="ADAL" clId="{97608417-E7C1-4D30-B938-DECFB32D6903}" dt="2023-01-11T12:46:32.777" v="6240" actId="20577"/>
          <ac:graphicFrameMkLst>
            <pc:docMk/>
            <pc:sldMk cId="47160445" sldId="379"/>
            <ac:graphicFrameMk id="5" creationId="{C1B23708-7CE4-1086-2628-E5408DFC2531}"/>
          </ac:graphicFrameMkLst>
        </pc:graphicFrameChg>
      </pc:sldChg>
      <pc:sldChg chg="modSp add mod">
        <pc:chgData name="Aishwarya Chakravarty" userId="a076fada-3da1-4cfa-80f2-4056adb32d1c" providerId="ADAL" clId="{97608417-E7C1-4D30-B938-DECFB32D6903}" dt="2023-01-11T11:53:34.044" v="5825" actId="1076"/>
        <pc:sldMkLst>
          <pc:docMk/>
          <pc:sldMk cId="3457674399" sldId="380"/>
        </pc:sldMkLst>
        <pc:spChg chg="mod">
          <ac:chgData name="Aishwarya Chakravarty" userId="a076fada-3da1-4cfa-80f2-4056adb32d1c" providerId="ADAL" clId="{97608417-E7C1-4D30-B938-DECFB32D6903}" dt="2023-01-11T11:53:34.044" v="5825" actId="1076"/>
          <ac:spMkLst>
            <pc:docMk/>
            <pc:sldMk cId="3457674399" sldId="380"/>
            <ac:spMk id="3" creationId="{2066AF0F-FA16-8F1B-068D-B03323AC0706}"/>
          </ac:spMkLst>
        </pc:spChg>
        <pc:graphicFrameChg chg="mod modGraphic">
          <ac:chgData name="Aishwarya Chakravarty" userId="a076fada-3da1-4cfa-80f2-4056adb32d1c" providerId="ADAL" clId="{97608417-E7C1-4D30-B938-DECFB32D6903}" dt="2023-01-11T11:53:26.315" v="5824" actId="14734"/>
          <ac:graphicFrameMkLst>
            <pc:docMk/>
            <pc:sldMk cId="3457674399" sldId="380"/>
            <ac:graphicFrameMk id="5" creationId="{C1B23708-7CE4-1086-2628-E5408DFC2531}"/>
          </ac:graphicFrameMkLst>
        </pc:graphicFrameChg>
      </pc:sldChg>
      <pc:sldChg chg="modSp add mod">
        <pc:chgData name="Aishwarya Chakravarty" userId="a076fada-3da1-4cfa-80f2-4056adb32d1c" providerId="ADAL" clId="{97608417-E7C1-4D30-B938-DECFB32D6903}" dt="2023-01-12T09:47:03.962" v="6376" actId="20577"/>
        <pc:sldMkLst>
          <pc:docMk/>
          <pc:sldMk cId="1175629646" sldId="381"/>
        </pc:sldMkLst>
        <pc:spChg chg="mod">
          <ac:chgData name="Aishwarya Chakravarty" userId="a076fada-3da1-4cfa-80f2-4056adb32d1c" providerId="ADAL" clId="{97608417-E7C1-4D30-B938-DECFB32D6903}" dt="2023-01-11T11:54:12.869" v="5994" actId="1036"/>
          <ac:spMkLst>
            <pc:docMk/>
            <pc:sldMk cId="1175629646" sldId="381"/>
            <ac:spMk id="3" creationId="{2066AF0F-FA16-8F1B-068D-B03323AC0706}"/>
          </ac:spMkLst>
        </pc:spChg>
        <pc:graphicFrameChg chg="mod modGraphic">
          <ac:chgData name="Aishwarya Chakravarty" userId="a076fada-3da1-4cfa-80f2-4056adb32d1c" providerId="ADAL" clId="{97608417-E7C1-4D30-B938-DECFB32D6903}" dt="2023-01-12T09:47:03.962" v="6376" actId="20577"/>
          <ac:graphicFrameMkLst>
            <pc:docMk/>
            <pc:sldMk cId="1175629646" sldId="381"/>
            <ac:graphicFrameMk id="5" creationId="{C1B23708-7CE4-1086-2628-E5408DFC2531}"/>
          </ac:graphicFrameMkLst>
        </pc:graphicFrameChg>
      </pc:sldChg>
      <pc:sldChg chg="modSp add mod">
        <pc:chgData name="Aishwarya Chakravarty" userId="a076fada-3da1-4cfa-80f2-4056adb32d1c" providerId="ADAL" clId="{97608417-E7C1-4D30-B938-DECFB32D6903}" dt="2023-01-11T11:54:40.375" v="6069" actId="14734"/>
        <pc:sldMkLst>
          <pc:docMk/>
          <pc:sldMk cId="1370374985" sldId="382"/>
        </pc:sldMkLst>
        <pc:spChg chg="mod">
          <ac:chgData name="Aishwarya Chakravarty" userId="a076fada-3da1-4cfa-80f2-4056adb32d1c" providerId="ADAL" clId="{97608417-E7C1-4D30-B938-DECFB32D6903}" dt="2023-01-11T11:54:30.690" v="6068" actId="1035"/>
          <ac:spMkLst>
            <pc:docMk/>
            <pc:sldMk cId="1370374985" sldId="382"/>
            <ac:spMk id="3" creationId="{2066AF0F-FA16-8F1B-068D-B03323AC0706}"/>
          </ac:spMkLst>
        </pc:spChg>
        <pc:graphicFrameChg chg="mod modGraphic">
          <ac:chgData name="Aishwarya Chakravarty" userId="a076fada-3da1-4cfa-80f2-4056adb32d1c" providerId="ADAL" clId="{97608417-E7C1-4D30-B938-DECFB32D6903}" dt="2023-01-11T11:54:40.375" v="6069" actId="14734"/>
          <ac:graphicFrameMkLst>
            <pc:docMk/>
            <pc:sldMk cId="1370374985" sldId="382"/>
            <ac:graphicFrameMk id="5" creationId="{C1B23708-7CE4-1086-2628-E5408DFC2531}"/>
          </ac:graphicFrameMkLst>
        </pc:graphicFrameChg>
      </pc:sldChg>
      <pc:sldChg chg="modSp add mod">
        <pc:chgData name="Aishwarya Chakravarty" userId="a076fada-3da1-4cfa-80f2-4056adb32d1c" providerId="ADAL" clId="{97608417-E7C1-4D30-B938-DECFB32D6903}" dt="2023-01-12T09:42:55.864" v="6368" actId="20577"/>
        <pc:sldMkLst>
          <pc:docMk/>
          <pc:sldMk cId="1149586108" sldId="383"/>
        </pc:sldMkLst>
        <pc:spChg chg="mod">
          <ac:chgData name="Aishwarya Chakravarty" userId="a076fada-3da1-4cfa-80f2-4056adb32d1c" providerId="ADAL" clId="{97608417-E7C1-4D30-B938-DECFB32D6903}" dt="2023-01-11T11:55:02.056" v="6154" actId="1036"/>
          <ac:spMkLst>
            <pc:docMk/>
            <pc:sldMk cId="1149586108" sldId="383"/>
            <ac:spMk id="3" creationId="{2066AF0F-FA16-8F1B-068D-B03323AC0706}"/>
          </ac:spMkLst>
        </pc:spChg>
        <pc:graphicFrameChg chg="mod modGraphic">
          <ac:chgData name="Aishwarya Chakravarty" userId="a076fada-3da1-4cfa-80f2-4056adb32d1c" providerId="ADAL" clId="{97608417-E7C1-4D30-B938-DECFB32D6903}" dt="2023-01-12T09:42:55.864" v="6368" actId="20577"/>
          <ac:graphicFrameMkLst>
            <pc:docMk/>
            <pc:sldMk cId="1149586108" sldId="383"/>
            <ac:graphicFrameMk id="5" creationId="{C1B23708-7CE4-1086-2628-E5408DFC2531}"/>
          </ac:graphicFrameMkLst>
        </pc:graphicFrameChg>
      </pc:sldChg>
      <pc:sldChg chg="modSp add mod">
        <pc:chgData name="Aishwarya Chakravarty" userId="a076fada-3da1-4cfa-80f2-4056adb32d1c" providerId="ADAL" clId="{97608417-E7C1-4D30-B938-DECFB32D6903}" dt="2023-01-12T09:41:46.347" v="6365" actId="20577"/>
        <pc:sldMkLst>
          <pc:docMk/>
          <pc:sldMk cId="3670281754" sldId="384"/>
        </pc:sldMkLst>
        <pc:spChg chg="mod">
          <ac:chgData name="Aishwarya Chakravarty" userId="a076fada-3da1-4cfa-80f2-4056adb32d1c" providerId="ADAL" clId="{97608417-E7C1-4D30-B938-DECFB32D6903}" dt="2023-01-11T12:53:52.144" v="6266" actId="20577"/>
          <ac:spMkLst>
            <pc:docMk/>
            <pc:sldMk cId="3670281754" sldId="384"/>
            <ac:spMk id="2" creationId="{0D64EE34-A59C-642F-D843-2ED0FCDC8945}"/>
          </ac:spMkLst>
        </pc:spChg>
        <pc:spChg chg="mod">
          <ac:chgData name="Aishwarya Chakravarty" userId="a076fada-3da1-4cfa-80f2-4056adb32d1c" providerId="ADAL" clId="{97608417-E7C1-4D30-B938-DECFB32D6903}" dt="2023-01-11T11:55:16.904" v="6226" actId="1035"/>
          <ac:spMkLst>
            <pc:docMk/>
            <pc:sldMk cId="3670281754" sldId="384"/>
            <ac:spMk id="3" creationId="{2066AF0F-FA16-8F1B-068D-B03323AC0706}"/>
          </ac:spMkLst>
        </pc:spChg>
        <pc:graphicFrameChg chg="mod modGraphic">
          <ac:chgData name="Aishwarya Chakravarty" userId="a076fada-3da1-4cfa-80f2-4056adb32d1c" providerId="ADAL" clId="{97608417-E7C1-4D30-B938-DECFB32D6903}" dt="2023-01-12T09:41:46.347" v="6365" actId="20577"/>
          <ac:graphicFrameMkLst>
            <pc:docMk/>
            <pc:sldMk cId="3670281754" sldId="384"/>
            <ac:graphicFrameMk id="5" creationId="{C1B23708-7CE4-1086-2628-E5408DFC2531}"/>
          </ac:graphicFrameMkLst>
        </pc:graphicFrameChg>
      </pc:sldChg>
      <pc:sldChg chg="modSp add mod">
        <pc:chgData name="Aishwarya Chakravarty" userId="a076fada-3da1-4cfa-80f2-4056adb32d1c" providerId="ADAL" clId="{97608417-E7C1-4D30-B938-DECFB32D6903}" dt="2023-01-11T11:14:26.264" v="5653" actId="1036"/>
        <pc:sldMkLst>
          <pc:docMk/>
          <pc:sldMk cId="540544186" sldId="385"/>
        </pc:sldMkLst>
        <pc:spChg chg="mod">
          <ac:chgData name="Aishwarya Chakravarty" userId="a076fada-3da1-4cfa-80f2-4056adb32d1c" providerId="ADAL" clId="{97608417-E7C1-4D30-B938-DECFB32D6903}" dt="2023-01-11T11:14:20.841" v="5647" actId="1036"/>
          <ac:spMkLst>
            <pc:docMk/>
            <pc:sldMk cId="540544186" sldId="385"/>
            <ac:spMk id="5" creationId="{9BF647F1-38CB-47C7-9EC2-D2FD34CEEE61}"/>
          </ac:spMkLst>
        </pc:spChg>
        <pc:spChg chg="mod">
          <ac:chgData name="Aishwarya Chakravarty" userId="a076fada-3da1-4cfa-80f2-4056adb32d1c" providerId="ADAL" clId="{97608417-E7C1-4D30-B938-DECFB32D6903}" dt="2023-01-11T11:14:26.264" v="5653" actId="1036"/>
          <ac:spMkLst>
            <pc:docMk/>
            <pc:sldMk cId="540544186" sldId="385"/>
            <ac:spMk id="6" creationId="{E484F891-5DAC-560A-E819-295D5B751FB0}"/>
          </ac:spMkLst>
        </pc:spChg>
      </pc:sldChg>
      <pc:sldChg chg="modSp add mod">
        <pc:chgData name="Aishwarya Chakravarty" userId="a076fada-3da1-4cfa-80f2-4056adb32d1c" providerId="ADAL" clId="{97608417-E7C1-4D30-B938-DECFB32D6903}" dt="2023-01-11T11:15:11.879" v="5669" actId="20577"/>
        <pc:sldMkLst>
          <pc:docMk/>
          <pc:sldMk cId="33538625" sldId="386"/>
        </pc:sldMkLst>
        <pc:spChg chg="mod">
          <ac:chgData name="Aishwarya Chakravarty" userId="a076fada-3da1-4cfa-80f2-4056adb32d1c" providerId="ADAL" clId="{97608417-E7C1-4D30-B938-DECFB32D6903}" dt="2023-01-11T11:15:11.879" v="5669" actId="20577"/>
          <ac:spMkLst>
            <pc:docMk/>
            <pc:sldMk cId="33538625" sldId="386"/>
            <ac:spMk id="5" creationId="{9BF647F1-38CB-47C7-9EC2-D2FD34CEEE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A03E2-8FD1-48B1-AACC-C442C018762E}" type="datetimeFigureOut">
              <a:rPr lang="en-GB" smtClean="0"/>
              <a:t>16/01/2023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38295-3BDE-444E-91EF-9F7CEA98E1AA}" type="slidenum">
              <a:rPr lang="en-GB" smtClean="0"/>
              <a:t>‹#›</a:t>
            </a:fld>
            <a:endParaRPr lang="en-GB"/>
          </a:p>
        </p:txBody>
      </p:sp>
    </p:spTree>
    <p:extLst>
      <p:ext uri="{BB962C8B-B14F-4D97-AF65-F5344CB8AC3E}">
        <p14:creationId xmlns:p14="http://schemas.microsoft.com/office/powerpoint/2010/main" val="152589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a:p>
        </p:txBody>
      </p:sp>
    </p:spTree>
    <p:extLst>
      <p:ext uri="{BB962C8B-B14F-4D97-AF65-F5344CB8AC3E}">
        <p14:creationId xmlns:p14="http://schemas.microsoft.com/office/powerpoint/2010/main" val="171531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20</a:t>
            </a:fld>
            <a:endParaRPr lang="en-GB"/>
          </a:p>
        </p:txBody>
      </p:sp>
    </p:spTree>
    <p:extLst>
      <p:ext uri="{BB962C8B-B14F-4D97-AF65-F5344CB8AC3E}">
        <p14:creationId xmlns:p14="http://schemas.microsoft.com/office/powerpoint/2010/main" val="122670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21</a:t>
            </a:fld>
            <a:endParaRPr lang="en-GB"/>
          </a:p>
        </p:txBody>
      </p:sp>
    </p:spTree>
    <p:extLst>
      <p:ext uri="{BB962C8B-B14F-4D97-AF65-F5344CB8AC3E}">
        <p14:creationId xmlns:p14="http://schemas.microsoft.com/office/powerpoint/2010/main" val="244588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23</a:t>
            </a:fld>
            <a:endParaRPr lang="en-GB"/>
          </a:p>
        </p:txBody>
      </p:sp>
    </p:spTree>
    <p:extLst>
      <p:ext uri="{BB962C8B-B14F-4D97-AF65-F5344CB8AC3E}">
        <p14:creationId xmlns:p14="http://schemas.microsoft.com/office/powerpoint/2010/main" val="2396980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24</a:t>
            </a:fld>
            <a:endParaRPr lang="en-GB"/>
          </a:p>
        </p:txBody>
      </p:sp>
    </p:spTree>
    <p:extLst>
      <p:ext uri="{BB962C8B-B14F-4D97-AF65-F5344CB8AC3E}">
        <p14:creationId xmlns:p14="http://schemas.microsoft.com/office/powerpoint/2010/main" val="191519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29</a:t>
            </a:fld>
            <a:endParaRPr lang="en-GB"/>
          </a:p>
        </p:txBody>
      </p:sp>
    </p:spTree>
    <p:extLst>
      <p:ext uri="{BB962C8B-B14F-4D97-AF65-F5344CB8AC3E}">
        <p14:creationId xmlns:p14="http://schemas.microsoft.com/office/powerpoint/2010/main" val="206749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45</a:t>
            </a:fld>
            <a:endParaRPr lang="en-GB"/>
          </a:p>
        </p:txBody>
      </p:sp>
    </p:spTree>
    <p:extLst>
      <p:ext uri="{BB962C8B-B14F-4D97-AF65-F5344CB8AC3E}">
        <p14:creationId xmlns:p14="http://schemas.microsoft.com/office/powerpoint/2010/main" val="384026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a:p>
        </p:txBody>
      </p:sp>
    </p:spTree>
    <p:extLst>
      <p:ext uri="{BB962C8B-B14F-4D97-AF65-F5344CB8AC3E}">
        <p14:creationId xmlns:p14="http://schemas.microsoft.com/office/powerpoint/2010/main" val="111087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12</a:t>
            </a:fld>
            <a:endParaRPr lang="en-GB"/>
          </a:p>
        </p:txBody>
      </p:sp>
    </p:spTree>
    <p:extLst>
      <p:ext uri="{BB962C8B-B14F-4D97-AF65-F5344CB8AC3E}">
        <p14:creationId xmlns:p14="http://schemas.microsoft.com/office/powerpoint/2010/main" val="147220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14</a:t>
            </a:fld>
            <a:endParaRPr lang="en-GB"/>
          </a:p>
        </p:txBody>
      </p:sp>
    </p:spTree>
    <p:extLst>
      <p:ext uri="{BB962C8B-B14F-4D97-AF65-F5344CB8AC3E}">
        <p14:creationId xmlns:p14="http://schemas.microsoft.com/office/powerpoint/2010/main" val="412424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15</a:t>
            </a:fld>
            <a:endParaRPr lang="en-GB"/>
          </a:p>
        </p:txBody>
      </p:sp>
    </p:spTree>
    <p:extLst>
      <p:ext uri="{BB962C8B-B14F-4D97-AF65-F5344CB8AC3E}">
        <p14:creationId xmlns:p14="http://schemas.microsoft.com/office/powerpoint/2010/main" val="408039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16</a:t>
            </a:fld>
            <a:endParaRPr lang="en-GB"/>
          </a:p>
        </p:txBody>
      </p:sp>
    </p:spTree>
    <p:extLst>
      <p:ext uri="{BB962C8B-B14F-4D97-AF65-F5344CB8AC3E}">
        <p14:creationId xmlns:p14="http://schemas.microsoft.com/office/powerpoint/2010/main" val="327412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17</a:t>
            </a:fld>
            <a:endParaRPr lang="en-GB"/>
          </a:p>
        </p:txBody>
      </p:sp>
    </p:spTree>
    <p:extLst>
      <p:ext uri="{BB962C8B-B14F-4D97-AF65-F5344CB8AC3E}">
        <p14:creationId xmlns:p14="http://schemas.microsoft.com/office/powerpoint/2010/main" val="82083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18</a:t>
            </a:fld>
            <a:endParaRPr lang="en-GB"/>
          </a:p>
        </p:txBody>
      </p:sp>
    </p:spTree>
    <p:extLst>
      <p:ext uri="{BB962C8B-B14F-4D97-AF65-F5344CB8AC3E}">
        <p14:creationId xmlns:p14="http://schemas.microsoft.com/office/powerpoint/2010/main" val="298766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19</a:t>
            </a:fld>
            <a:endParaRPr lang="en-GB"/>
          </a:p>
        </p:txBody>
      </p:sp>
    </p:spTree>
    <p:extLst>
      <p:ext uri="{BB962C8B-B14F-4D97-AF65-F5344CB8AC3E}">
        <p14:creationId xmlns:p14="http://schemas.microsoft.com/office/powerpoint/2010/main" val="1143748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thamesvalleyberkshire.co.uk/" TargetMode="External"/><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berkshire-local-enterprise-partnership/" TargetMode="External"/><Relationship Id="rId5" Type="http://schemas.openxmlformats.org/officeDocument/2006/relationships/image" Target="../media/image19.png"/><Relationship Id="rId4" Type="http://schemas.openxmlformats.org/officeDocument/2006/relationships/hyperlink" Target="https://twitter.com/BerksLEP?lang=en"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descr="Berkshire Local Enterprise Partnership logo&#10;&#10;Description automatically generated with medium confidence">
            <a:extLst>
              <a:ext uri="{FF2B5EF4-FFF2-40B4-BE49-F238E27FC236}">
                <a16:creationId xmlns:a16="http://schemas.microsoft.com/office/drawing/2014/main" id="{C5B00601-7261-AD46-F392-55A2EA378BAA}"/>
              </a:ext>
            </a:extLst>
          </p:cNvPr>
          <p:cNvPicPr>
            <a:picLocks noChangeAspect="1"/>
          </p:cNvPicPr>
          <p:nvPr userDrawn="1"/>
        </p:nvPicPr>
        <p:blipFill>
          <a:blip r:embed="rId3"/>
          <a:stretch>
            <a:fillRect/>
          </a:stretch>
        </p:blipFill>
        <p:spPr>
          <a:xfrm>
            <a:off x="853437" y="2314447"/>
            <a:ext cx="3648891" cy="854838"/>
          </a:xfrm>
          <a:prstGeom prst="rect">
            <a:avLst/>
          </a:prstGeom>
        </p:spPr>
      </p:pic>
    </p:spTree>
    <p:extLst>
      <p:ext uri="{BB962C8B-B14F-4D97-AF65-F5344CB8AC3E}">
        <p14:creationId xmlns:p14="http://schemas.microsoft.com/office/powerpoint/2010/main" val="363302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text, person&#10;&#10;Description automatically generated">
            <a:extLst>
              <a:ext uri="{FF2B5EF4-FFF2-40B4-BE49-F238E27FC236}">
                <a16:creationId xmlns:a16="http://schemas.microsoft.com/office/drawing/2014/main" id="{29AAD069-B466-38C0-8929-852C55D3173B}"/>
              </a:ext>
            </a:extLst>
          </p:cNvPr>
          <p:cNvPicPr>
            <a:picLocks noChangeAspect="1"/>
          </p:cNvPicPr>
          <p:nvPr userDrawn="1"/>
        </p:nvPicPr>
        <p:blipFill>
          <a:blip r:embed="rId2"/>
          <a:stretch>
            <a:fillRect/>
          </a:stretch>
        </p:blipFill>
        <p:spPr>
          <a:xfrm>
            <a:off x="3419616" y="-17418"/>
            <a:ext cx="8789802"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1269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Edi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AAD069-B466-38C0-8929-852C55D3173B}"/>
              </a:ext>
            </a:extLst>
          </p:cNvPr>
          <p:cNvPicPr>
            <a:picLocks noChangeAspect="1"/>
          </p:cNvPicPr>
          <p:nvPr userDrawn="1"/>
        </p:nvPicPr>
        <p:blipFill>
          <a:blip r:embed="rId2"/>
          <a:srcRect/>
          <a:stretch/>
        </p:blipFill>
        <p:spPr>
          <a:xfrm>
            <a:off x="3419616" y="-17418"/>
            <a:ext cx="8789801"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4834CD37-766C-0D32-B8E0-DB287912C5D4}"/>
              </a:ext>
            </a:extLst>
          </p:cNvPr>
          <p:cNvSpPr>
            <a:spLocks noGrp="1"/>
          </p:cNvSpPr>
          <p:nvPr>
            <p:ph type="pic" sz="quarter" idx="14"/>
          </p:nvPr>
        </p:nvSpPr>
        <p:spPr>
          <a:xfrm>
            <a:off x="9518017" y="-444979"/>
            <a:ext cx="3873979" cy="3873979"/>
          </a:xfrm>
          <a:prstGeom prst="ellipse">
            <a:avLst/>
          </a:prstGeom>
          <a:ln w="0">
            <a:noFill/>
          </a:ln>
        </p:spPr>
        <p:txBody>
          <a:bodyPr anchor="ctr" anchorCtr="0"/>
          <a:lstStyle>
            <a:lvl1pPr>
              <a:defRPr>
                <a:solidFill>
                  <a:schemeClr val="tx1"/>
                </a:solidFill>
              </a:defRPr>
            </a:lvl1pPr>
          </a:lstStyle>
          <a:p>
            <a:endParaRPr lang="en-US"/>
          </a:p>
        </p:txBody>
      </p:sp>
      <p:sp>
        <p:nvSpPr>
          <p:cNvPr id="11" name="Picture Placeholder 7">
            <a:extLst>
              <a:ext uri="{FF2B5EF4-FFF2-40B4-BE49-F238E27FC236}">
                <a16:creationId xmlns:a16="http://schemas.microsoft.com/office/drawing/2014/main" id="{46BA6880-E011-3751-2B50-0B585D87CA04}"/>
              </a:ext>
            </a:extLst>
          </p:cNvPr>
          <p:cNvSpPr>
            <a:spLocks noGrp="1"/>
          </p:cNvSpPr>
          <p:nvPr>
            <p:ph type="pic" sz="quarter" idx="13"/>
          </p:nvPr>
        </p:nvSpPr>
        <p:spPr>
          <a:xfrm>
            <a:off x="8798011" y="1106858"/>
            <a:ext cx="1861751" cy="1861751"/>
          </a:xfrm>
          <a:prstGeom prst="ellipse">
            <a:avLst/>
          </a:prstGeom>
          <a:ln w="63500">
            <a:solidFill>
              <a:schemeClr val="bg1"/>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146468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Circles Editable">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52905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Circles Editable">
    <p:bg>
      <p:bgPr>
        <a:solidFill>
          <a:schemeClr val="tx1"/>
        </a:solidFill>
        <a:effectLst/>
      </p:bgPr>
    </p:bg>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314828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435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column ">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alphaModFix amt="35000"/>
          </a:blip>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solidFill>
                  <a:schemeClr val="bg1"/>
                </a:solidFill>
              </a:rPr>
              <a:t>Click to edit Master title style</a:t>
            </a:r>
            <a:endParaRPr lang="en-US" sz="2800">
              <a:solidFill>
                <a:schemeClr val="bg1"/>
              </a:solidFill>
            </a:endParaRPr>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085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4018"/>
            <a:ext cx="5655582" cy="5655582"/>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395170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Pic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lvl1pPr>
              <a:defRPr>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lvl1pP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6582"/>
            <a:ext cx="5655582" cy="5655582"/>
          </a:xfrm>
          <a:prstGeom prst="ellipse">
            <a:avLst/>
          </a:prstGeom>
          <a:noFill/>
          <a:ln w="0">
            <a:noFill/>
          </a:ln>
        </p:spPr>
        <p:txBody>
          <a:bodyPr anchor="ctr" anchorCtr="0"/>
          <a:lstStyle>
            <a:lvl1pPr algn="ctr">
              <a:defRPr>
                <a:solidFill>
                  <a:schemeClr val="bg1"/>
                </a:solidFill>
              </a:defRPr>
            </a:lvl1pPr>
          </a:lstStyle>
          <a:p>
            <a:endParaRPr lang="en-US"/>
          </a:p>
        </p:txBody>
      </p:sp>
    </p:spTree>
    <p:extLst>
      <p:ext uri="{BB962C8B-B14F-4D97-AF65-F5344CB8AC3E}">
        <p14:creationId xmlns:p14="http://schemas.microsoft.com/office/powerpoint/2010/main" val="225701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F204F4BF-68C4-B8C2-D996-A83F82382F61}"/>
              </a:ext>
            </a:extLst>
          </p:cNvPr>
          <p:cNvPicPr>
            <a:picLocks noChangeAspect="1"/>
          </p:cNvPicPr>
          <p:nvPr userDrawn="1"/>
        </p:nvPicPr>
        <p:blipFill>
          <a:blip r:embed="rId2"/>
          <a:stretch>
            <a:fillRect/>
          </a:stretch>
        </p:blipFill>
        <p:spPr>
          <a:xfrm>
            <a:off x="0" y="0"/>
            <a:ext cx="12174278" cy="685800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4223637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 styl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8"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marL="800100" indent="-342900">
              <a:buClr>
                <a:schemeClr val="accent1"/>
              </a:buClr>
              <a:buFont typeface="+mj-lt"/>
              <a:buAutoNum type="arabicPeriod"/>
              <a:defRPr>
                <a:solidFill>
                  <a:schemeClr val="tx1"/>
                </a:solidFill>
              </a:defRPr>
            </a:lvl2pPr>
            <a:lvl3pPr marL="1257300" indent="-342900">
              <a:buClr>
                <a:schemeClr val="accent1"/>
              </a:buClr>
              <a:buFont typeface="+mj-lt"/>
              <a:buAutoNum type="arabicPeriod"/>
              <a:defRPr/>
            </a:lvl3pPr>
            <a:lvl4pPr marL="1714500" indent="-342900">
              <a:buClr>
                <a:schemeClr val="accent1"/>
              </a:buClr>
              <a:buFont typeface="+mj-lt"/>
              <a:buAutoNum type="arabicPeriod"/>
              <a:defRPr/>
            </a:lvl4pPr>
            <a:lvl5pPr marL="2171700" indent="-342900">
              <a:buClr>
                <a:schemeClr val="accent1"/>
              </a:buClr>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151812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3"/>
          <a:srcRect/>
          <a:stretch/>
        </p:blipFill>
        <p:spPr>
          <a:xfrm>
            <a:off x="853437" y="2314447"/>
            <a:ext cx="3648891" cy="854837"/>
          </a:xfrm>
          <a:prstGeom prst="rect">
            <a:avLst/>
          </a:prstGeom>
        </p:spPr>
      </p:pic>
    </p:spTree>
    <p:extLst>
      <p:ext uri="{BB962C8B-B14F-4D97-AF65-F5344CB8AC3E}">
        <p14:creationId xmlns:p14="http://schemas.microsoft.com/office/powerpoint/2010/main" val="21653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and im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7"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273910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3 column ">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2" name="Content Placeholder 2">
            <a:extLst>
              <a:ext uri="{FF2B5EF4-FFF2-40B4-BE49-F238E27FC236}">
                <a16:creationId xmlns:a16="http://schemas.microsoft.com/office/drawing/2014/main" id="{F7CEABFE-6CDC-2644-2C90-B047320D71CD}"/>
              </a:ext>
            </a:extLst>
          </p:cNvPr>
          <p:cNvSpPr>
            <a:spLocks noGrp="1"/>
          </p:cNvSpPr>
          <p:nvPr>
            <p:ph idx="1"/>
          </p:nvPr>
        </p:nvSpPr>
        <p:spPr>
          <a:xfrm>
            <a:off x="838200" y="2542903"/>
            <a:ext cx="566145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Icon&#10;&#10;Description automatically generated">
            <a:extLst>
              <a:ext uri="{FF2B5EF4-FFF2-40B4-BE49-F238E27FC236}">
                <a16:creationId xmlns:a16="http://schemas.microsoft.com/office/drawing/2014/main" id="{C9842AA1-B9E7-922C-016D-9B063DD906D6}"/>
              </a:ext>
            </a:extLst>
          </p:cNvPr>
          <p:cNvPicPr>
            <a:picLocks noChangeAspect="1"/>
          </p:cNvPicPr>
          <p:nvPr userDrawn="1"/>
        </p:nvPicPr>
        <p:blipFill rotWithShape="1">
          <a:blip r:embed="rId2"/>
          <a:srcRect l="55000" b="5717"/>
          <a:stretch/>
        </p:blipFill>
        <p:spPr>
          <a:xfrm>
            <a:off x="8855676" y="1"/>
            <a:ext cx="3336324" cy="3937686"/>
          </a:xfrm>
          <a:prstGeom prst="rect">
            <a:avLst/>
          </a:prstGeom>
        </p:spPr>
      </p:pic>
      <p:sp>
        <p:nvSpPr>
          <p:cNvPr id="13" name="Picture Placeholder 7">
            <a:extLst>
              <a:ext uri="{FF2B5EF4-FFF2-40B4-BE49-F238E27FC236}">
                <a16:creationId xmlns:a16="http://schemas.microsoft.com/office/drawing/2014/main" id="{ACE84E53-A5E0-791B-4FC1-E6B429918892}"/>
              </a:ext>
            </a:extLst>
          </p:cNvPr>
          <p:cNvSpPr>
            <a:spLocks noGrp="1"/>
          </p:cNvSpPr>
          <p:nvPr>
            <p:ph type="pic" sz="quarter" idx="15"/>
          </p:nvPr>
        </p:nvSpPr>
        <p:spPr>
          <a:xfrm>
            <a:off x="9007935" y="241846"/>
            <a:ext cx="3453996" cy="3453996"/>
          </a:xfrm>
          <a:prstGeom prst="ellipse">
            <a:avLst/>
          </a:prstGeom>
          <a:noFill/>
          <a:ln w="0">
            <a:noFill/>
          </a:ln>
        </p:spPr>
        <p:txBody>
          <a:bodyPr anchor="ctr" anchorCtr="0"/>
          <a:lstStyle>
            <a:lvl1pPr algn="ctr">
              <a:defRPr>
                <a:solidFill>
                  <a:schemeClr val="tx1"/>
                </a:solidFill>
              </a:defRPr>
            </a:lvl1pPr>
          </a:lstStyle>
          <a:p>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42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7" name="Content Placeholder 2">
            <a:extLst>
              <a:ext uri="{FF2B5EF4-FFF2-40B4-BE49-F238E27FC236}">
                <a16:creationId xmlns:a16="http://schemas.microsoft.com/office/drawing/2014/main" id="{9BE48F85-2D9B-B787-AF97-5EE5D4E6EF92}"/>
              </a:ext>
            </a:extLst>
          </p:cNvPr>
          <p:cNvSpPr>
            <a:spLocks noGrp="1"/>
          </p:cNvSpPr>
          <p:nvPr>
            <p:ph idx="13"/>
          </p:nvPr>
        </p:nvSpPr>
        <p:spPr>
          <a:xfrm>
            <a:off x="5583194"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text&#10;&#10;Description automatically generated">
            <a:extLst>
              <a:ext uri="{FF2B5EF4-FFF2-40B4-BE49-F238E27FC236}">
                <a16:creationId xmlns:a16="http://schemas.microsoft.com/office/drawing/2014/main" id="{20C3EBEB-AD22-850D-5526-25A240AD5D23}"/>
              </a:ext>
            </a:extLst>
          </p:cNvPr>
          <p:cNvPicPr>
            <a:picLocks noChangeAspect="1"/>
          </p:cNvPicPr>
          <p:nvPr userDrawn="1"/>
        </p:nvPicPr>
        <p:blipFill rotWithShape="1">
          <a:blip r:embed="rId2"/>
          <a:srcRect l="60850"/>
          <a:stretch/>
        </p:blipFill>
        <p:spPr>
          <a:xfrm>
            <a:off x="7422292" y="-4991"/>
            <a:ext cx="4769708" cy="6862991"/>
          </a:xfrm>
          <a:prstGeom prst="rect">
            <a:avLst/>
          </a:prstGeom>
        </p:spPr>
      </p:pic>
    </p:spTree>
    <p:extLst>
      <p:ext uri="{BB962C8B-B14F-4D97-AF65-F5344CB8AC3E}">
        <p14:creationId xmlns:p14="http://schemas.microsoft.com/office/powerpoint/2010/main" val="118692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C38B-9C58-638D-D043-58A0A87EE17F}"/>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C061BF4-9E0D-7539-A8AE-FABE18C0A2BB}"/>
              </a:ext>
            </a:extLst>
          </p:cNvPr>
          <p:cNvSpPr>
            <a:spLocks noGrp="1"/>
          </p:cNvSpPr>
          <p:nvPr>
            <p:ph type="body" sz="half" idx="2"/>
          </p:nvPr>
        </p:nvSpPr>
        <p:spPr>
          <a:xfrm>
            <a:off x="839788" y="2166550"/>
            <a:ext cx="3932237" cy="37024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506928-DFA8-3785-66AC-F679989E4AED}"/>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6" name="Footer Placeholder 5">
            <a:extLst>
              <a:ext uri="{FF2B5EF4-FFF2-40B4-BE49-F238E27FC236}">
                <a16:creationId xmlns:a16="http://schemas.microsoft.com/office/drawing/2014/main" id="{393D5122-8472-07A3-14E8-640DE2FEB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820B4-66EF-C539-4A01-939E5D85D344}"/>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Chart Placeholder 8">
            <a:extLst>
              <a:ext uri="{FF2B5EF4-FFF2-40B4-BE49-F238E27FC236}">
                <a16:creationId xmlns:a16="http://schemas.microsoft.com/office/drawing/2014/main" id="{59E85816-FA08-ABBC-CB05-81889B19BCAC}"/>
              </a:ext>
            </a:extLst>
          </p:cNvPr>
          <p:cNvSpPr>
            <a:spLocks noGrp="1"/>
          </p:cNvSpPr>
          <p:nvPr>
            <p:ph type="chart" sz="quarter" idx="13"/>
          </p:nvPr>
        </p:nvSpPr>
        <p:spPr>
          <a:xfrm>
            <a:off x="4901514" y="2166550"/>
            <a:ext cx="6452286" cy="3702438"/>
          </a:xfrm>
        </p:spPr>
        <p:txBody>
          <a:bodyPr/>
          <a:lstStyle/>
          <a:p>
            <a:endParaRPr lang="en-US"/>
          </a:p>
        </p:txBody>
      </p:sp>
    </p:spTree>
    <p:extLst>
      <p:ext uri="{BB962C8B-B14F-4D97-AF65-F5344CB8AC3E}">
        <p14:creationId xmlns:p14="http://schemas.microsoft.com/office/powerpoint/2010/main" val="135099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8048-FCBB-5EFE-33D0-EFD97EE56672}"/>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14A0D9C-BA49-25A0-001A-62891E7001AD}"/>
              </a:ext>
            </a:extLst>
          </p:cNvPr>
          <p:cNvSpPr>
            <a:spLocks noGrp="1"/>
          </p:cNvSpPr>
          <p:nvPr>
            <p:ph type="body" sz="half" idx="2"/>
          </p:nvPr>
        </p:nvSpPr>
        <p:spPr>
          <a:xfrm>
            <a:off x="839788" y="2183026"/>
            <a:ext cx="3932237" cy="36777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1796E-9DA4-3D5A-CB4E-D43006D8C384}"/>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6" name="Footer Placeholder 5">
            <a:extLst>
              <a:ext uri="{FF2B5EF4-FFF2-40B4-BE49-F238E27FC236}">
                <a16:creationId xmlns:a16="http://schemas.microsoft.com/office/drawing/2014/main" id="{8BAE82B6-B188-7951-8B81-BBACFB2E3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ED27E-28D5-BE9C-B649-E06F0EC6DA4D}"/>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able Placeholder 8">
            <a:extLst>
              <a:ext uri="{FF2B5EF4-FFF2-40B4-BE49-F238E27FC236}">
                <a16:creationId xmlns:a16="http://schemas.microsoft.com/office/drawing/2014/main" id="{8693B475-51EC-A541-142B-3EA60779CB7A}"/>
              </a:ext>
            </a:extLst>
          </p:cNvPr>
          <p:cNvSpPr>
            <a:spLocks noGrp="1"/>
          </p:cNvSpPr>
          <p:nvPr>
            <p:ph type="tbl" sz="quarter" idx="13"/>
          </p:nvPr>
        </p:nvSpPr>
        <p:spPr>
          <a:xfrm>
            <a:off x="4909751" y="2182512"/>
            <a:ext cx="6444049" cy="3678238"/>
          </a:xfrm>
        </p:spPr>
        <p:txBody>
          <a:bodyPr/>
          <a:lstStyle/>
          <a:p>
            <a:endParaRPr lang="en-US"/>
          </a:p>
        </p:txBody>
      </p:sp>
    </p:spTree>
    <p:extLst>
      <p:ext uri="{BB962C8B-B14F-4D97-AF65-F5344CB8AC3E}">
        <p14:creationId xmlns:p14="http://schemas.microsoft.com/office/powerpoint/2010/main" val="62206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734-6C06-115D-7073-5DCDEEC35A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780471-EE65-8E2B-FFC6-436ACFBB19F1}"/>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4" name="Footer Placeholder 3">
            <a:extLst>
              <a:ext uri="{FF2B5EF4-FFF2-40B4-BE49-F238E27FC236}">
                <a16:creationId xmlns:a16="http://schemas.microsoft.com/office/drawing/2014/main" id="{0068BD3C-2CCA-A8B2-0B72-91D8E4209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AB968-1815-9857-0072-8A7987BB8F48}"/>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27704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E56FF-31D7-C973-2C0E-756171EAF676}"/>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3" name="Footer Placeholder 2">
            <a:extLst>
              <a:ext uri="{FF2B5EF4-FFF2-40B4-BE49-F238E27FC236}">
                <a16:creationId xmlns:a16="http://schemas.microsoft.com/office/drawing/2014/main" id="{ED725E1F-34A8-7E44-AE2E-42BC166034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6A4461-A27F-6FF7-D992-AA9C0DA776CF}"/>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06418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2"/>
          <a:srcRect/>
          <a:stretch/>
        </p:blipFill>
        <p:spPr>
          <a:xfrm>
            <a:off x="838200" y="3705500"/>
            <a:ext cx="2478565" cy="580661"/>
          </a:xfrm>
          <a:prstGeom prst="rect">
            <a:avLst/>
          </a:prstGeom>
        </p:spPr>
      </p:pic>
      <p:sp>
        <p:nvSpPr>
          <p:cNvPr id="7" name="TextBox 6">
            <a:extLst>
              <a:ext uri="{FF2B5EF4-FFF2-40B4-BE49-F238E27FC236}">
                <a16:creationId xmlns:a16="http://schemas.microsoft.com/office/drawing/2014/main" id="{158BDBDE-4AB6-C76C-FDC9-31CD1A6940CF}"/>
              </a:ext>
            </a:extLst>
          </p:cNvPr>
          <p:cNvSpPr txBox="1"/>
          <p:nvPr userDrawn="1"/>
        </p:nvSpPr>
        <p:spPr>
          <a:xfrm>
            <a:off x="739344" y="4502674"/>
            <a:ext cx="5123935" cy="584775"/>
          </a:xfrm>
          <a:prstGeom prst="rect">
            <a:avLst/>
          </a:prstGeom>
          <a:noFill/>
        </p:spPr>
        <p:txBody>
          <a:bodyPr wrap="square" rtlCol="0">
            <a:spAutoFit/>
          </a:bodyPr>
          <a:lstStyle/>
          <a:p>
            <a:pPr algn="l"/>
            <a:r>
              <a:rPr lang="en-US" sz="1600" b="0" i="0">
                <a:solidFill>
                  <a:schemeClr val="bg1"/>
                </a:solidFill>
                <a:latin typeface="Helvetica" pitchFamily="2" charset="0"/>
              </a:rPr>
              <a:t>Find out more at </a:t>
            </a:r>
            <a:r>
              <a:rPr lang="en-US" sz="1600" b="0" i="0">
                <a:solidFill>
                  <a:schemeClr val="bg1"/>
                </a:solidFill>
                <a:latin typeface="Helvetica" pitchFamily="2" charset="0"/>
                <a:hlinkClick r:id="rId3">
                  <a:extLst>
                    <a:ext uri="{A12FA001-AC4F-418D-AE19-62706E023703}">
                      <ahyp:hlinkClr xmlns:ahyp="http://schemas.microsoft.com/office/drawing/2018/hyperlinkcolor" val="tx"/>
                    </a:ext>
                  </a:extLst>
                </a:hlinkClick>
              </a:rPr>
              <a:t>thamesvalleyberkshire.co.uk</a:t>
            </a:r>
            <a:endParaRPr lang="en-US" sz="1600" b="0" i="0">
              <a:solidFill>
                <a:schemeClr val="bg1"/>
              </a:solidFill>
              <a:latin typeface="Helvetica" pitchFamily="2" charset="0"/>
            </a:endParaRPr>
          </a:p>
          <a:p>
            <a:pPr algn="l"/>
            <a:r>
              <a:rPr lang="en-US" sz="1600" b="0" i="0">
                <a:solidFill>
                  <a:schemeClr val="bg1"/>
                </a:solidFill>
                <a:latin typeface="Helvetica" pitchFamily="2" charset="0"/>
              </a:rPr>
              <a:t>Follow Berkshire LEP</a:t>
            </a:r>
          </a:p>
        </p:txBody>
      </p:sp>
      <p:pic>
        <p:nvPicPr>
          <p:cNvPr id="10" name="Picture 9" descr="A white cloud in the sky&#10;&#10;Description automatically generated with low confidence">
            <a:hlinkClick r:id="rId4"/>
            <a:extLst>
              <a:ext uri="{FF2B5EF4-FFF2-40B4-BE49-F238E27FC236}">
                <a16:creationId xmlns:a16="http://schemas.microsoft.com/office/drawing/2014/main" id="{99E36386-0882-B0F2-9FA6-B69C6A5B1CFC}"/>
              </a:ext>
            </a:extLst>
          </p:cNvPr>
          <p:cNvPicPr>
            <a:picLocks noChangeAspect="1"/>
          </p:cNvPicPr>
          <p:nvPr userDrawn="1"/>
        </p:nvPicPr>
        <p:blipFill>
          <a:blip r:embed="rId5"/>
          <a:stretch>
            <a:fillRect/>
          </a:stretch>
        </p:blipFill>
        <p:spPr>
          <a:xfrm>
            <a:off x="826868" y="5185880"/>
            <a:ext cx="279400" cy="279400"/>
          </a:xfrm>
          <a:prstGeom prst="rect">
            <a:avLst/>
          </a:prstGeom>
        </p:spPr>
      </p:pic>
      <p:sp>
        <p:nvSpPr>
          <p:cNvPr id="11" name="TextBox 10">
            <a:extLst>
              <a:ext uri="{FF2B5EF4-FFF2-40B4-BE49-F238E27FC236}">
                <a16:creationId xmlns:a16="http://schemas.microsoft.com/office/drawing/2014/main" id="{0CD43CA0-32E0-D866-F44E-9E242F78F033}"/>
              </a:ext>
            </a:extLst>
          </p:cNvPr>
          <p:cNvSpPr txBox="1"/>
          <p:nvPr userDrawn="1"/>
        </p:nvSpPr>
        <p:spPr>
          <a:xfrm>
            <a:off x="1170799" y="5248636"/>
            <a:ext cx="947352"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rPr>
              <a:t>@</a:t>
            </a:r>
            <a:r>
              <a:rPr lang="en-US" sz="1000" b="0" i="0">
                <a:solidFill>
                  <a:schemeClr val="bg1"/>
                </a:solidFill>
                <a:latin typeface="Helvetica" pitchFamily="2" charset="0"/>
                <a:hlinkClick r:id="rId4">
                  <a:extLst>
                    <a:ext uri="{A12FA001-AC4F-418D-AE19-62706E023703}">
                      <ahyp:hlinkClr xmlns:ahyp="http://schemas.microsoft.com/office/drawing/2018/hyperlinkcolor" val="tx"/>
                    </a:ext>
                  </a:extLst>
                </a:hlinkClick>
              </a:rPr>
              <a:t>BerksLEP</a:t>
            </a:r>
            <a:endParaRPr lang="en-US" sz="1000" b="0" i="0">
              <a:solidFill>
                <a:schemeClr val="bg1"/>
              </a:solidFill>
              <a:latin typeface="Helvetica" pitchFamily="2" charset="0"/>
            </a:endParaRPr>
          </a:p>
        </p:txBody>
      </p:sp>
      <p:pic>
        <p:nvPicPr>
          <p:cNvPr id="13" name="Picture 12">
            <a:hlinkClick r:id="rId6"/>
            <a:extLst>
              <a:ext uri="{FF2B5EF4-FFF2-40B4-BE49-F238E27FC236}">
                <a16:creationId xmlns:a16="http://schemas.microsoft.com/office/drawing/2014/main" id="{08CECA37-7B8C-555D-7064-2F94303D47D4}"/>
              </a:ext>
            </a:extLst>
          </p:cNvPr>
          <p:cNvPicPr>
            <a:picLocks noChangeAspect="1"/>
          </p:cNvPicPr>
          <p:nvPr userDrawn="1"/>
        </p:nvPicPr>
        <p:blipFill>
          <a:blip r:embed="rId7"/>
          <a:srcRect/>
          <a:stretch/>
        </p:blipFill>
        <p:spPr>
          <a:xfrm>
            <a:off x="2235538" y="5185880"/>
            <a:ext cx="279400" cy="279400"/>
          </a:xfrm>
          <a:prstGeom prst="rect">
            <a:avLst/>
          </a:prstGeom>
        </p:spPr>
      </p:pic>
      <p:sp>
        <p:nvSpPr>
          <p:cNvPr id="15" name="TextBox 14">
            <a:hlinkClick r:id="rId6"/>
            <a:extLst>
              <a:ext uri="{FF2B5EF4-FFF2-40B4-BE49-F238E27FC236}">
                <a16:creationId xmlns:a16="http://schemas.microsoft.com/office/drawing/2014/main" id="{C716A641-C26E-B2F9-30C2-2EAB74E7D33A}"/>
              </a:ext>
            </a:extLst>
          </p:cNvPr>
          <p:cNvSpPr txBox="1"/>
          <p:nvPr userDrawn="1"/>
        </p:nvSpPr>
        <p:spPr>
          <a:xfrm>
            <a:off x="2579469" y="5248636"/>
            <a:ext cx="2652584"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hlinkClick r:id="rId6">
                  <a:extLst>
                    <a:ext uri="{A12FA001-AC4F-418D-AE19-62706E023703}">
                      <ahyp:hlinkClr xmlns:ahyp="http://schemas.microsoft.com/office/drawing/2018/hyperlinkcolor" val="tx"/>
                    </a:ext>
                  </a:extLst>
                </a:hlinkClick>
              </a:rPr>
              <a:t>@Berkshire-local-enterprise-partnership</a:t>
            </a:r>
            <a:endParaRPr lang="en-US" sz="1000" b="0" i="0">
              <a:solidFill>
                <a:schemeClr val="bg1"/>
              </a:solidFill>
              <a:latin typeface="Helvetica" pitchFamily="2" charset="0"/>
            </a:endParaRPr>
          </a:p>
        </p:txBody>
      </p:sp>
    </p:spTree>
    <p:extLst>
      <p:ext uri="{BB962C8B-B14F-4D97-AF65-F5344CB8AC3E}">
        <p14:creationId xmlns:p14="http://schemas.microsoft.com/office/powerpoint/2010/main" val="382510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50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 gre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4991"/>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414541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 purp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347714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 pi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239960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 light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8307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5 - dark blue with circl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03548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16446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edi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8"/>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
        <p:nvSpPr>
          <p:cNvPr id="13" name="Picture Placeholder 7">
            <a:extLst>
              <a:ext uri="{FF2B5EF4-FFF2-40B4-BE49-F238E27FC236}">
                <a16:creationId xmlns:a16="http://schemas.microsoft.com/office/drawing/2014/main" id="{456B9F31-0FA7-920B-7764-DBE63D16F470}"/>
              </a:ext>
            </a:extLst>
          </p:cNvPr>
          <p:cNvSpPr>
            <a:spLocks noGrp="1"/>
          </p:cNvSpPr>
          <p:nvPr>
            <p:ph type="pic" sz="quarter" idx="14"/>
          </p:nvPr>
        </p:nvSpPr>
        <p:spPr>
          <a:xfrm>
            <a:off x="8510772" y="-861512"/>
            <a:ext cx="5655582" cy="5655582"/>
          </a:xfrm>
          <a:prstGeom prst="ellipse">
            <a:avLst/>
          </a:prstGeom>
          <a:ln w="0">
            <a:noFill/>
          </a:ln>
        </p:spPr>
        <p:txBody>
          <a:bodyPr anchor="ctr" anchorCtr="0"/>
          <a:lstStyle>
            <a:lvl1pPr algn="ctr">
              <a:defRPr>
                <a:solidFill>
                  <a:schemeClr val="bg1"/>
                </a:solidFill>
              </a:defRPr>
            </a:lvl1pPr>
          </a:lstStyle>
          <a:p>
            <a:endParaRPr lang="en-US"/>
          </a:p>
        </p:txBody>
      </p:sp>
      <p:sp>
        <p:nvSpPr>
          <p:cNvPr id="7" name="Picture Placeholder 7">
            <a:extLst>
              <a:ext uri="{FF2B5EF4-FFF2-40B4-BE49-F238E27FC236}">
                <a16:creationId xmlns:a16="http://schemas.microsoft.com/office/drawing/2014/main" id="{6B9E79D6-365F-97D9-A845-5BF041C7A886}"/>
              </a:ext>
            </a:extLst>
          </p:cNvPr>
          <p:cNvSpPr>
            <a:spLocks noGrp="1"/>
          </p:cNvSpPr>
          <p:nvPr>
            <p:ph type="pic" sz="quarter" idx="13"/>
          </p:nvPr>
        </p:nvSpPr>
        <p:spPr>
          <a:xfrm>
            <a:off x="7472727" y="1568178"/>
            <a:ext cx="2559547" cy="2559547"/>
          </a:xfrm>
          <a:prstGeom prst="ellipse">
            <a:avLst/>
          </a:prstGeom>
          <a:ln w="82550">
            <a:solidFill>
              <a:schemeClr val="bg1"/>
            </a:solidFill>
          </a:ln>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2708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AC4B5-2BB7-38BA-A127-604E82C92C7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8763A1-9A79-CB3D-3480-CC6596FFE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348644-A4D5-0FFE-3132-A63D4EFD6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80117-5528-A449-8665-6645C8B4949A}" type="datetimeFigureOut">
              <a:rPr lang="en-US" smtClean="0"/>
              <a:t>1/16/2023</a:t>
            </a:fld>
            <a:endParaRPr lang="en-US"/>
          </a:p>
        </p:txBody>
      </p:sp>
      <p:sp>
        <p:nvSpPr>
          <p:cNvPr id="5" name="Footer Placeholder 4">
            <a:extLst>
              <a:ext uri="{FF2B5EF4-FFF2-40B4-BE49-F238E27FC236}">
                <a16:creationId xmlns:a16="http://schemas.microsoft.com/office/drawing/2014/main" id="{E9AA16AF-6FA3-9796-8E54-180A1D98A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FC7A1-002A-6B40-5F21-E81891B03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1551-D6E1-A942-8499-E8D36291F223}" type="slidenum">
              <a:rPr lang="en-US" smtClean="0"/>
              <a:t>‹#›</a:t>
            </a:fld>
            <a:endParaRPr lang="en-US"/>
          </a:p>
        </p:txBody>
      </p:sp>
    </p:spTree>
    <p:extLst>
      <p:ext uri="{BB962C8B-B14F-4D97-AF65-F5344CB8AC3E}">
        <p14:creationId xmlns:p14="http://schemas.microsoft.com/office/powerpoint/2010/main" val="1056637289"/>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1" r:id="rId4"/>
    <p:sldLayoutId id="2147483662" r:id="rId5"/>
    <p:sldLayoutId id="2147483663" r:id="rId6"/>
    <p:sldLayoutId id="2147483664" r:id="rId7"/>
    <p:sldLayoutId id="2147483665" r:id="rId8"/>
    <p:sldLayoutId id="2147483666" r:id="rId9"/>
    <p:sldLayoutId id="2147483676" r:id="rId10"/>
    <p:sldLayoutId id="2147483677" r:id="rId11"/>
    <p:sldLayoutId id="2147483678" r:id="rId12"/>
    <p:sldLayoutId id="2147483650" r:id="rId13"/>
    <p:sldLayoutId id="2147483652" r:id="rId14"/>
    <p:sldLayoutId id="2147483668" r:id="rId15"/>
    <p:sldLayoutId id="2147483653" r:id="rId16"/>
    <p:sldLayoutId id="2147483667" r:id="rId17"/>
    <p:sldLayoutId id="2147483669" r:id="rId18"/>
    <p:sldLayoutId id="2147483670" r:id="rId19"/>
    <p:sldLayoutId id="2147483671" r:id="rId20"/>
    <p:sldLayoutId id="2147483672" r:id="rId21"/>
    <p:sldLayoutId id="2147483673" r:id="rId22"/>
    <p:sldLayoutId id="2147483656" r:id="rId23"/>
    <p:sldLayoutId id="2147483657" r:id="rId24"/>
    <p:sldLayoutId id="2147483654" r:id="rId25"/>
    <p:sldLayoutId id="2147483655" r:id="rId26"/>
    <p:sldLayoutId id="2147483675" r:id="rId27"/>
    <p:sldLayoutId id="2147483679" r:id="rId28"/>
  </p:sldLayoutIdLst>
  <p:txStyles>
    <p:titleStyle>
      <a:lvl1pPr algn="l" defTabSz="914400" rtl="0" eaLnBrk="1" latinLnBrk="0" hangingPunct="1">
        <a:lnSpc>
          <a:spcPct val="90000"/>
        </a:lnSpc>
        <a:spcBef>
          <a:spcPct val="0"/>
        </a:spcBef>
        <a:buNone/>
        <a:defRPr sz="2800" b="1" i="0"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december2022"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articles/jobqualityindicatorsintheukhourspayandcontracts/2021#how-does-your-local-area-fare-for-quality-work"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articles/jobqualityindicatorsintheukhourspayandcontracts/2021#how-does-your-local-area-fare-for-quality-work"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articles/jobqualityindicatorsintheukhourspayandcontracts/2021#how-does-your-local-area-fare-for-quality-work"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visualisations/censusareachanges/E06000036/"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ns.gov.uk/visualisations/censusareachanges/E06000039/"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visualisations/censusareachanges/E06000038/"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visualisations/censusareachanges/E06000041/"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visualisations/censusareachanges/E060000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s.gov.uk/visualisations/censusareachanges/E06000037/"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mailto:aishwaryachakravarty@thamesvalleyberkshire.co.uk" TargetMode="External"/><Relationship Id="rId2" Type="http://schemas.openxmlformats.org/officeDocument/2006/relationships/hyperlink" Target="mailto:dexterlevick@thamesvalleyberkshire.co.uk"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articles/howindustrieshavechangedatalocallevelbetweencensuses/2022-12-08"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hyperlink" Target="https://www.ons.gov.uk/employmentandlabourmarket/peopleinwork/employmentandemployeetypes/articles/howindustrieshavechangedatalocallevelbetweencensuses/2022-12-08"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9.bin"/></Relationships>
</file>

<file path=ppt/slides/_rels/slide24.xml.rels><?xml version="1.0" encoding="UTF-8" standalone="yes"?>
<Relationships xmlns="http://schemas.openxmlformats.org/package/2006/relationships"><Relationship Id="rId3" Type="http://schemas.openxmlformats.org/officeDocument/2006/relationships/hyperlink" Target="https://www.lse.co.uk/news/heathrow-ups-2022-earnings-forecast-amid-higher-revenue-from-demand-qsafltskl3emthc.html"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getreading.co.uk/news/reading-berkshire-news/homes-big-developments-set-change-25707733"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s://www.bbc.co.uk/news/uk-england-berkshire-63899378" TargetMode="Externa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hyperlink" Target="https://www.datacenterdynamics.com/en/news/yondr-announces-100mw-data-center-campus-in-slough-uk/" TargetMode="Externa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s://www.msn.com/en-gb/foodanddrink/other/tim-hortons-drive-thru-and-restaurant-will-open-on-newbury-retail-park/ar-AA15Z6HG" TargetMode="Externa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www.bbc.co.uk/news/uk-england-berkshire-64124760"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wokingham.today/wokingham-mp-sir-john-redwood-opens-new-base-for-pharmaceutical-firm/"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hyperlink" Target="https://www.mckinsey.com/capabilities/strategy-and-corporate-finance/our-insights/global-economics-intelligence--executive-summary-november-2022" TargetMode="Externa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hyperlink" Target="https://www.un.org/development/desa/dpad/publication/world-economic-situation-and-prospects-december-2022-briefing-no-167/" TargetMode="Externa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oecd.org/economy/weekly-tracker-of-gdp-growth/" TargetMode="External"/><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www.bankofengland.co.uk/financial-stability-report/2022/december-2022"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latest"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5064-B766-D526-0600-D371D3158423}"/>
              </a:ext>
            </a:extLst>
          </p:cNvPr>
          <p:cNvSpPr>
            <a:spLocks noGrp="1"/>
          </p:cNvSpPr>
          <p:nvPr>
            <p:ph type="ctrTitle"/>
          </p:nvPr>
        </p:nvSpPr>
        <p:spPr>
          <a:xfrm>
            <a:off x="853437" y="3663465"/>
            <a:ext cx="9144000" cy="864077"/>
          </a:xfrm>
        </p:spPr>
        <p:txBody>
          <a:bodyPr>
            <a:noAutofit/>
          </a:bodyPr>
          <a:lstStyle/>
          <a:p>
            <a:r>
              <a:rPr lang="en-GB" sz="4000"/>
              <a:t>Berkshire Monthly Economic Briefing</a:t>
            </a:r>
            <a:endParaRPr lang="en-US" sz="4000"/>
          </a:p>
        </p:txBody>
      </p:sp>
      <p:sp>
        <p:nvSpPr>
          <p:cNvPr id="3" name="Subtitle 2">
            <a:extLst>
              <a:ext uri="{FF2B5EF4-FFF2-40B4-BE49-F238E27FC236}">
                <a16:creationId xmlns:a16="http://schemas.microsoft.com/office/drawing/2014/main" id="{B6F4A80E-97D9-A007-637D-57188B679E1C}"/>
              </a:ext>
            </a:extLst>
          </p:cNvPr>
          <p:cNvSpPr>
            <a:spLocks noGrp="1"/>
          </p:cNvSpPr>
          <p:nvPr>
            <p:ph type="subTitle" idx="1"/>
          </p:nvPr>
        </p:nvSpPr>
        <p:spPr>
          <a:xfrm>
            <a:off x="863376" y="4721744"/>
            <a:ext cx="9144000" cy="1935066"/>
          </a:xfrm>
        </p:spPr>
        <p:txBody>
          <a:bodyPr/>
          <a:lstStyle/>
          <a:p>
            <a:r>
              <a:rPr lang="en-US"/>
              <a:t>December 2022</a:t>
            </a:r>
          </a:p>
        </p:txBody>
      </p:sp>
    </p:spTree>
    <p:extLst>
      <p:ext uri="{BB962C8B-B14F-4D97-AF65-F5344CB8AC3E}">
        <p14:creationId xmlns:p14="http://schemas.microsoft.com/office/powerpoint/2010/main" val="1145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5" y="223280"/>
            <a:ext cx="7772400" cy="951876"/>
          </a:xfrm>
        </p:spPr>
        <p:txBody>
          <a:bodyPr>
            <a:normAutofit/>
          </a:bodyPr>
          <a:lstStyle/>
          <a:p>
            <a:r>
              <a:rPr lang="en-GB" sz="2000">
                <a:latin typeface="Helvetica" pitchFamily="2" charset="0"/>
              </a:rPr>
              <a:t>Employment in the UK</a:t>
            </a:r>
            <a:br>
              <a:rPr lang="en-GB">
                <a:latin typeface="Helvetica" pitchFamily="2" charset="0"/>
              </a:rPr>
            </a:br>
            <a:r>
              <a:rPr lang="en-GB">
                <a:latin typeface="Helvetica" pitchFamily="2" charset="0"/>
              </a:rPr>
              <a:t>Labour Force Survey – December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352059"/>
            <a:ext cx="10995838" cy="4931045"/>
          </a:xfrm>
        </p:spPr>
        <p:txBody>
          <a:bodyPr>
            <a:noAutofit/>
          </a:bodyPr>
          <a:lstStyle/>
          <a:p>
            <a:pPr marL="0" indent="0">
              <a:lnSpc>
                <a:spcPct val="100000"/>
              </a:lnSpc>
              <a:buNone/>
            </a:pPr>
            <a:r>
              <a:rPr lang="en-GB" b="1" dirty="0">
                <a:solidFill>
                  <a:schemeClr val="accent6"/>
                </a:solidFill>
                <a:latin typeface="Helvetica" pitchFamily="2" charset="0"/>
              </a:rPr>
              <a:t>Key points:</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August to October 2022 estimates show an </a:t>
            </a:r>
            <a:r>
              <a:rPr lang="en-GB" b="1" i="0" dirty="0">
                <a:solidFill>
                  <a:schemeClr val="accent6"/>
                </a:solidFill>
                <a:effectLst/>
                <a:latin typeface="Helvetica" pitchFamily="2" charset="0"/>
              </a:rPr>
              <a:t>increase in the employment and unemployment rates </a:t>
            </a:r>
            <a:r>
              <a:rPr lang="en-GB" b="0" i="0" dirty="0">
                <a:solidFill>
                  <a:schemeClr val="accent6"/>
                </a:solidFill>
                <a:effectLst/>
                <a:latin typeface="Helvetica" pitchFamily="2" charset="0"/>
              </a:rPr>
              <a:t>compared with the previous three-month period (May to July 2022), and a </a:t>
            </a:r>
            <a:r>
              <a:rPr lang="en-GB" b="1" i="0" dirty="0">
                <a:solidFill>
                  <a:schemeClr val="accent6"/>
                </a:solidFill>
                <a:effectLst/>
                <a:latin typeface="Helvetica" pitchFamily="2" charset="0"/>
              </a:rPr>
              <a:t>decrease in the economic inactivity rate</a:t>
            </a:r>
            <a:r>
              <a:rPr lang="en-GB" b="0" i="0" dirty="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Total hours worked </a:t>
            </a:r>
            <a:r>
              <a:rPr lang="en-GB" b="0" i="0" dirty="0">
                <a:solidFill>
                  <a:schemeClr val="accent6"/>
                </a:solidFill>
                <a:effectLst/>
                <a:latin typeface="Helvetica" pitchFamily="2" charset="0"/>
              </a:rPr>
              <a:t>decreased compared with the previous three-month period and are still </a:t>
            </a:r>
            <a:r>
              <a:rPr lang="en-GB" b="1" i="0" dirty="0">
                <a:solidFill>
                  <a:schemeClr val="accent6"/>
                </a:solidFill>
                <a:effectLst/>
                <a:latin typeface="Helvetica" pitchFamily="2" charset="0"/>
              </a:rPr>
              <a:t>below pre-coronavirus (COVID-19) pandemic levels</a:t>
            </a:r>
            <a:r>
              <a:rPr lang="en-GB" b="0" i="0" dirty="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UK employment rate was estimated at 75.6%, 0.2 percentage points higher than the previous three-month period and 1.0 percentage points lower than before the pandemic (December 2019 to February 2020).</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UK unemployment rate was estimated at 3.7%, 0.1 percentage points higher than the previous three-month period and 0.3 percentage points below pre-pandemic levels.</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UK economic inactivity rate was estimated at 21.5%, 0.2 percentage points lower than the previous three-month period and 1.3 percentage points higher than before the pandemic.</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283104"/>
            <a:ext cx="3100841"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339552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5" y="223280"/>
            <a:ext cx="7772400" cy="951876"/>
          </a:xfrm>
        </p:spPr>
        <p:txBody>
          <a:bodyPr>
            <a:normAutofit/>
          </a:bodyPr>
          <a:lstStyle/>
          <a:p>
            <a:r>
              <a:rPr lang="en-GB" sz="2000">
                <a:latin typeface="Helvetica" pitchFamily="2" charset="0"/>
              </a:rPr>
              <a:t>Job quality in the UK</a:t>
            </a:r>
            <a:br>
              <a:rPr lang="en-GB">
                <a:latin typeface="Helvetica" pitchFamily="2" charset="0"/>
              </a:rPr>
            </a:br>
            <a:r>
              <a:rPr lang="en-GB">
                <a:latin typeface="Helvetica" pitchFamily="2" charset="0"/>
              </a:rPr>
              <a:t>Analysis of job quality indicators: 2021</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213830"/>
            <a:ext cx="10995838" cy="4931045"/>
          </a:xfrm>
        </p:spPr>
        <p:txBody>
          <a:bodyPr>
            <a:noAutofit/>
          </a:bodyPr>
          <a:lstStyle/>
          <a:p>
            <a:pPr>
              <a:lnSpc>
                <a:spcPct val="100000"/>
              </a:lnSpc>
              <a:buClr>
                <a:schemeClr val="accent6"/>
              </a:buClr>
            </a:pPr>
            <a:r>
              <a:rPr lang="en-GB" b="1" dirty="0">
                <a:solidFill>
                  <a:schemeClr val="accent3"/>
                </a:solidFill>
                <a:latin typeface="Helvetica" pitchFamily="2" charset="0"/>
              </a:rPr>
              <a:t>Satisfactory hours</a:t>
            </a:r>
            <a:r>
              <a:rPr lang="en-GB" dirty="0">
                <a:solidFill>
                  <a:schemeClr val="accent3"/>
                </a:solidFill>
                <a:latin typeface="Helvetica" pitchFamily="2" charset="0"/>
              </a:rPr>
              <a:t>: Employees who work ‘satisfactory hours’ usually work fewer than 48 hours a week, do not wish to work more hours in their current role and are not looking for an additional or replacement job that offers more hours. </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Satisfactory hours (as a % of employed population) were lowest in Slough (76.52%) and highest in West Berkshire (80.99%) in 2021.</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Satisfactory hours (as a % of employed population) decreased from 2020 to 2021 in all local authorities except Bracknell Forest and Wokingham. </a:t>
            </a:r>
          </a:p>
          <a:p>
            <a:pPr>
              <a:lnSpc>
                <a:spcPct val="100000"/>
              </a:lnSpc>
              <a:buClr>
                <a:schemeClr val="accent6"/>
              </a:buClr>
            </a:pPr>
            <a:endParaRPr lang="en-GB" b="1" dirty="0">
              <a:solidFill>
                <a:schemeClr val="accent6"/>
              </a:solidFill>
              <a:latin typeface="Helvetica" pitchFamily="2" charset="0"/>
            </a:endParaRPr>
          </a:p>
          <a:p>
            <a:pPr>
              <a:lnSpc>
                <a:spcPct val="100000"/>
              </a:lnSpc>
              <a:buClr>
                <a:schemeClr val="accent6"/>
              </a:buClr>
            </a:pPr>
            <a:r>
              <a:rPr lang="en-GB" b="1" dirty="0">
                <a:solidFill>
                  <a:schemeClr val="accent3"/>
                </a:solidFill>
                <a:latin typeface="Helvetica" pitchFamily="2" charset="0"/>
              </a:rPr>
              <a:t>Low pay employment (local)</a:t>
            </a:r>
            <a:r>
              <a:rPr lang="en-GB" dirty="0">
                <a:solidFill>
                  <a:schemeClr val="accent3"/>
                </a:solidFill>
                <a:latin typeface="Helvetica" pitchFamily="2" charset="0"/>
              </a:rPr>
              <a:t>: Employees in low pay are earning less than two-thirds of the median pay of their subnational authority of residence (subnational authority refers to the combination of unitary authority and county geographies).</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Low pay employment (local) was lowest in Slough (13.53%) and highest in Reading (21.99%) in 2021. </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Between 2015 and 2021, the proportion of employed population in low pay employment (local) decreased across all local authorities except Reading. </a:t>
            </a:r>
          </a:p>
        </p:txBody>
      </p:sp>
      <p:sp>
        <p:nvSpPr>
          <p:cNvPr id="6" name="TextBox 5">
            <a:extLst>
              <a:ext uri="{FF2B5EF4-FFF2-40B4-BE49-F238E27FC236}">
                <a16:creationId xmlns:a16="http://schemas.microsoft.com/office/drawing/2014/main" id="{E484F891-5DAC-560A-E819-295D5B751FB0}"/>
              </a:ext>
            </a:extLst>
          </p:cNvPr>
          <p:cNvSpPr txBox="1"/>
          <p:nvPr/>
        </p:nvSpPr>
        <p:spPr>
          <a:xfrm>
            <a:off x="8966291" y="6442599"/>
            <a:ext cx="3100841" cy="307777"/>
          </a:xfrm>
          <a:prstGeom prst="rect">
            <a:avLst/>
          </a:prstGeom>
          <a:noFill/>
        </p:spPr>
        <p:txBody>
          <a:bodyPr wrap="square">
            <a:spAutoFit/>
          </a:bodyPr>
          <a:lstStyle/>
          <a:p>
            <a:pPr marL="0" indent="0">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306885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5" y="223280"/>
            <a:ext cx="7772400" cy="951876"/>
          </a:xfrm>
        </p:spPr>
        <p:txBody>
          <a:bodyPr>
            <a:normAutofit/>
          </a:bodyPr>
          <a:lstStyle/>
          <a:p>
            <a:r>
              <a:rPr lang="en-GB" sz="2000">
                <a:latin typeface="Helvetica" pitchFamily="2" charset="0"/>
              </a:rPr>
              <a:t>Job quality in the UK</a:t>
            </a:r>
            <a:br>
              <a:rPr lang="en-GB">
                <a:latin typeface="Helvetica" pitchFamily="2" charset="0"/>
              </a:rPr>
            </a:br>
            <a:r>
              <a:rPr lang="en-GB">
                <a:latin typeface="Helvetica" pitchFamily="2" charset="0"/>
              </a:rPr>
              <a:t>Analysis of job quality indicators: 2021</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4" y="1171298"/>
            <a:ext cx="10995839" cy="5420889"/>
          </a:xfrm>
        </p:spPr>
        <p:txBody>
          <a:bodyPr>
            <a:noAutofit/>
          </a:bodyPr>
          <a:lstStyle/>
          <a:p>
            <a:pPr>
              <a:lnSpc>
                <a:spcPct val="100000"/>
              </a:lnSpc>
              <a:buClr>
                <a:schemeClr val="accent6"/>
              </a:buClr>
            </a:pPr>
            <a:r>
              <a:rPr lang="en-GB" b="1" dirty="0">
                <a:solidFill>
                  <a:schemeClr val="accent3"/>
                </a:solidFill>
                <a:latin typeface="Helvetica" pitchFamily="2" charset="0"/>
              </a:rPr>
              <a:t>Desired contract</a:t>
            </a:r>
            <a:r>
              <a:rPr lang="en-GB" dirty="0">
                <a:solidFill>
                  <a:schemeClr val="accent3"/>
                </a:solidFill>
                <a:latin typeface="Helvetica" pitchFamily="2" charset="0"/>
              </a:rPr>
              <a:t>: Employees with a desired contract are those that report either a permanent contract or a non-permanent contract for a reason other than “Could not find a permanent job”. In simpler words, they are either working under a permanent contract or willingly working under a non-permanent contract.</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West Berkshire (100%) and Slough (98.3%) had the highest and lowest percentage of employed population having desired contracts respectively.</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Reading, West Berkshire and Wokingham have shown an increase in the percentage of employed population having desired contracts between 2015 and 2021.</a:t>
            </a:r>
          </a:p>
          <a:p>
            <a:pPr marL="342900" indent="-342900">
              <a:lnSpc>
                <a:spcPct val="100000"/>
              </a:lnSpc>
              <a:buClr>
                <a:schemeClr val="accent6"/>
              </a:buClr>
              <a:buFont typeface="Arial" panose="020B0604020202020204" pitchFamily="34" charset="0"/>
              <a:buChar char="•"/>
            </a:pPr>
            <a:endParaRPr lang="en-GB" b="1" dirty="0">
              <a:solidFill>
                <a:schemeClr val="accent6"/>
              </a:solidFill>
              <a:latin typeface="Helvetica" pitchFamily="2" charset="0"/>
            </a:endParaRPr>
          </a:p>
          <a:p>
            <a:pPr>
              <a:lnSpc>
                <a:spcPct val="100000"/>
              </a:lnSpc>
              <a:buClr>
                <a:schemeClr val="accent6"/>
              </a:buClr>
            </a:pPr>
            <a:r>
              <a:rPr lang="en-GB" b="1" dirty="0">
                <a:solidFill>
                  <a:schemeClr val="accent3"/>
                </a:solidFill>
                <a:latin typeface="Helvetica" pitchFamily="2" charset="0"/>
              </a:rPr>
              <a:t>Paid overtime</a:t>
            </a:r>
            <a:r>
              <a:rPr lang="en-GB" dirty="0">
                <a:solidFill>
                  <a:schemeClr val="accent3"/>
                </a:solidFill>
                <a:latin typeface="Helvetica" pitchFamily="2" charset="0"/>
              </a:rPr>
              <a:t>:</a:t>
            </a:r>
            <a:r>
              <a:rPr lang="en-GB" b="1" dirty="0">
                <a:solidFill>
                  <a:schemeClr val="accent3"/>
                </a:solidFill>
                <a:latin typeface="Helvetica" pitchFamily="2" charset="0"/>
              </a:rPr>
              <a:t> </a:t>
            </a:r>
            <a:r>
              <a:rPr lang="en-GB" dirty="0">
                <a:solidFill>
                  <a:schemeClr val="accent3"/>
                </a:solidFill>
                <a:latin typeface="Helvetica" pitchFamily="2" charset="0"/>
              </a:rPr>
              <a:t>Employees on paid overtime report working paid overtime hours only and do not report working any unpaid overtime.</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Slough (11.2%) and Wokingham (7.4%) had the highest and lowest percentage of employed population reporting paid overtime respectively.</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West Berkshire (14.1%) reported the highest percentage of women with paid overtime and Slough (14.0%) reported the highest percentage of men with paid overtime.</a:t>
            </a:r>
          </a:p>
        </p:txBody>
      </p:sp>
      <p:sp>
        <p:nvSpPr>
          <p:cNvPr id="6" name="TextBox 5">
            <a:extLst>
              <a:ext uri="{FF2B5EF4-FFF2-40B4-BE49-F238E27FC236}">
                <a16:creationId xmlns:a16="http://schemas.microsoft.com/office/drawing/2014/main" id="{E484F891-5DAC-560A-E819-295D5B751FB0}"/>
              </a:ext>
            </a:extLst>
          </p:cNvPr>
          <p:cNvSpPr txBox="1"/>
          <p:nvPr/>
        </p:nvSpPr>
        <p:spPr>
          <a:xfrm>
            <a:off x="8966291" y="6506397"/>
            <a:ext cx="3100841" cy="307777"/>
          </a:xfrm>
          <a:prstGeom prst="rect">
            <a:avLst/>
          </a:prstGeom>
          <a:noFill/>
        </p:spPr>
        <p:txBody>
          <a:bodyPr wrap="square">
            <a:spAutoFit/>
          </a:bodyPr>
          <a:lstStyle/>
          <a:p>
            <a:pPr marL="0" indent="0">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54054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5" y="223280"/>
            <a:ext cx="7772400" cy="951876"/>
          </a:xfrm>
        </p:spPr>
        <p:txBody>
          <a:bodyPr>
            <a:normAutofit/>
          </a:bodyPr>
          <a:lstStyle/>
          <a:p>
            <a:r>
              <a:rPr lang="en-GB" sz="2000">
                <a:latin typeface="Helvetica" pitchFamily="2" charset="0"/>
              </a:rPr>
              <a:t>Job quality in the UK</a:t>
            </a:r>
            <a:br>
              <a:rPr lang="en-GB">
                <a:latin typeface="Helvetica" pitchFamily="2" charset="0"/>
              </a:rPr>
            </a:br>
            <a:r>
              <a:rPr lang="en-GB">
                <a:latin typeface="Helvetica" pitchFamily="2" charset="0"/>
              </a:rPr>
              <a:t>Analysis of job quality indicators: 2021</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4" y="1213830"/>
            <a:ext cx="10995839" cy="5420889"/>
          </a:xfrm>
        </p:spPr>
        <p:txBody>
          <a:bodyPr>
            <a:noAutofit/>
          </a:bodyPr>
          <a:lstStyle/>
          <a:p>
            <a:pPr>
              <a:lnSpc>
                <a:spcPct val="100000"/>
              </a:lnSpc>
              <a:buClr>
                <a:schemeClr val="accent6"/>
              </a:buClr>
            </a:pPr>
            <a:r>
              <a:rPr lang="en-GB" b="1">
                <a:solidFill>
                  <a:schemeClr val="accent3"/>
                </a:solidFill>
                <a:latin typeface="Helvetica" pitchFamily="2" charset="0"/>
              </a:rPr>
              <a:t>Career progression</a:t>
            </a:r>
            <a:r>
              <a:rPr lang="en-GB">
                <a:solidFill>
                  <a:schemeClr val="accent3"/>
                </a:solidFill>
                <a:latin typeface="Helvetica" pitchFamily="2" charset="0"/>
              </a:rPr>
              <a:t>: Employee has good career progression opportunities if they “agree” or “strongly agree” with the statement “My job offers good opportunities for career progression” when asked as part of the Annual Population Survey (APS).</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Slough (57.9%) and Windsor and Maidenhead (42.7%) had the maximum and minimum percentage of employed population reporting good career progression opportunities respectively.</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West Berkshire (55.0%) reported the maximum percentage of employed women with good career progression opportunities. Slough (61.0%) reported the maximum percentage of men with good career progression opportunities.</a:t>
            </a:r>
            <a:endParaRPr lang="en-GB" b="1">
              <a:solidFill>
                <a:schemeClr val="accent6"/>
              </a:solidFill>
              <a:latin typeface="Helvetica" pitchFamily="2" charset="0"/>
            </a:endParaRPr>
          </a:p>
          <a:p>
            <a:pPr>
              <a:lnSpc>
                <a:spcPct val="100000"/>
              </a:lnSpc>
              <a:buClr>
                <a:schemeClr val="accent6"/>
              </a:buClr>
            </a:pPr>
            <a:endParaRPr lang="en-GB" b="1">
              <a:solidFill>
                <a:schemeClr val="accent3"/>
              </a:solidFill>
              <a:latin typeface="Helvetica" pitchFamily="2" charset="0"/>
            </a:endParaRPr>
          </a:p>
          <a:p>
            <a:pPr>
              <a:lnSpc>
                <a:spcPct val="100000"/>
              </a:lnSpc>
              <a:buClr>
                <a:schemeClr val="accent6"/>
              </a:buClr>
            </a:pPr>
            <a:r>
              <a:rPr lang="en-GB" b="1">
                <a:solidFill>
                  <a:schemeClr val="accent3"/>
                </a:solidFill>
                <a:latin typeface="Helvetica" pitchFamily="2" charset="0"/>
              </a:rPr>
              <a:t>Zero-hour contract</a:t>
            </a:r>
            <a:r>
              <a:rPr lang="en-GB">
                <a:solidFill>
                  <a:schemeClr val="accent3"/>
                </a:solidFill>
                <a:latin typeface="Helvetica" pitchFamily="2" charset="0"/>
              </a:rPr>
              <a:t>: Employee reports ‘zero-hour contract’ working arrangement in which the employer does not guarantee the individual any hours of work.</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Reading (3.7%) and Slough (3.6%) have the highest percentage of employed population reporting zero-hour work contracts, more than twice the percentage of employed population reporting zero-hour work contracts in West Berkshire (1.7%).</a:t>
            </a:r>
          </a:p>
        </p:txBody>
      </p:sp>
      <p:sp>
        <p:nvSpPr>
          <p:cNvPr id="6" name="TextBox 5">
            <a:extLst>
              <a:ext uri="{FF2B5EF4-FFF2-40B4-BE49-F238E27FC236}">
                <a16:creationId xmlns:a16="http://schemas.microsoft.com/office/drawing/2014/main" id="{E484F891-5DAC-560A-E819-295D5B751FB0}"/>
              </a:ext>
            </a:extLst>
          </p:cNvPr>
          <p:cNvSpPr txBox="1"/>
          <p:nvPr/>
        </p:nvSpPr>
        <p:spPr>
          <a:xfrm>
            <a:off x="8966291" y="6442599"/>
            <a:ext cx="3100841" cy="307777"/>
          </a:xfrm>
          <a:prstGeom prst="rect">
            <a:avLst/>
          </a:prstGeom>
          <a:noFill/>
        </p:spPr>
        <p:txBody>
          <a:bodyPr wrap="square">
            <a:spAutoFit/>
          </a:bodyPr>
          <a:lstStyle/>
          <a:p>
            <a:pPr marL="0" indent="0">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3353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Berkshire has changed at a local level between the 2011 and 2021 censuses</a:t>
            </a:r>
          </a:p>
        </p:txBody>
      </p:sp>
      <p:sp>
        <p:nvSpPr>
          <p:cNvPr id="3" name="TextBox 2">
            <a:extLst>
              <a:ext uri="{FF2B5EF4-FFF2-40B4-BE49-F238E27FC236}">
                <a16:creationId xmlns:a16="http://schemas.microsoft.com/office/drawing/2014/main" id="{2066AF0F-FA16-8F1B-068D-B03323AC0706}"/>
              </a:ext>
            </a:extLst>
          </p:cNvPr>
          <p:cNvSpPr txBox="1"/>
          <p:nvPr/>
        </p:nvSpPr>
        <p:spPr>
          <a:xfrm>
            <a:off x="9037996" y="6427411"/>
            <a:ext cx="2915478"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graphicFrame>
        <p:nvGraphicFramePr>
          <p:cNvPr id="5" name="Content Placeholder 4">
            <a:extLst>
              <a:ext uri="{FF2B5EF4-FFF2-40B4-BE49-F238E27FC236}">
                <a16:creationId xmlns:a16="http://schemas.microsoft.com/office/drawing/2014/main" id="{C1B23708-7CE4-1086-2628-E5408DFC2531}"/>
              </a:ext>
            </a:extLst>
          </p:cNvPr>
          <p:cNvGraphicFramePr>
            <a:graphicFrameLocks noGrp="1"/>
          </p:cNvGraphicFramePr>
          <p:nvPr>
            <p:ph idx="1"/>
            <p:extLst>
              <p:ext uri="{D42A27DB-BD31-4B8C-83A1-F6EECF244321}">
                <p14:modId xmlns:p14="http://schemas.microsoft.com/office/powerpoint/2010/main" val="795733706"/>
              </p:ext>
            </p:extLst>
          </p:nvPr>
        </p:nvGraphicFramePr>
        <p:xfrm>
          <a:off x="249159" y="1247878"/>
          <a:ext cx="11714947" cy="5149937"/>
        </p:xfrm>
        <a:graphic>
          <a:graphicData uri="http://schemas.openxmlformats.org/drawingml/2006/table">
            <a:tbl>
              <a:tblPr firstRow="1" bandRow="1">
                <a:tableStyleId>{5C22544A-7EE6-4342-B048-85BDC9FD1C3A}</a:tableStyleId>
              </a:tblPr>
              <a:tblGrid>
                <a:gridCol w="1355372">
                  <a:extLst>
                    <a:ext uri="{9D8B030D-6E8A-4147-A177-3AD203B41FA5}">
                      <a16:colId xmlns:a16="http://schemas.microsoft.com/office/drawing/2014/main" val="2446098841"/>
                    </a:ext>
                  </a:extLst>
                </a:gridCol>
                <a:gridCol w="6209782">
                  <a:extLst>
                    <a:ext uri="{9D8B030D-6E8A-4147-A177-3AD203B41FA5}">
                      <a16:colId xmlns:a16="http://schemas.microsoft.com/office/drawing/2014/main" val="3317565522"/>
                    </a:ext>
                  </a:extLst>
                </a:gridCol>
                <a:gridCol w="4149793">
                  <a:extLst>
                    <a:ext uri="{9D8B030D-6E8A-4147-A177-3AD203B41FA5}">
                      <a16:colId xmlns:a16="http://schemas.microsoft.com/office/drawing/2014/main" val="1528182787"/>
                    </a:ext>
                  </a:extLst>
                </a:gridCol>
              </a:tblGrid>
              <a:tr h="321240">
                <a:tc>
                  <a:txBody>
                    <a:bodyPr/>
                    <a:lstStyle/>
                    <a:p>
                      <a:r>
                        <a:rPr lang="en-GB" sz="1500">
                          <a:latin typeface="Helvetica" pitchFamily="2" charset="0"/>
                        </a:rPr>
                        <a:t>Indicator</a:t>
                      </a:r>
                    </a:p>
                  </a:txBody>
                  <a:tcPr/>
                </a:tc>
                <a:tc>
                  <a:txBody>
                    <a:bodyPr/>
                    <a:lstStyle/>
                    <a:p>
                      <a:r>
                        <a:rPr lang="en-GB" sz="1500" b="1">
                          <a:solidFill>
                            <a:schemeClr val="accent3"/>
                          </a:solidFill>
                          <a:latin typeface="Helvetica" pitchFamily="2" charset="0"/>
                        </a:rPr>
                        <a:t>Bracknell Forest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Helvetica" pitchFamily="2" charset="0"/>
                        </a:rPr>
                        <a:t>South East/ England</a:t>
                      </a:r>
                    </a:p>
                  </a:txBody>
                  <a:tcPr/>
                </a:tc>
                <a:extLst>
                  <a:ext uri="{0D108BD9-81ED-4DB2-BD59-A6C34878D82A}">
                    <a16:rowId xmlns:a16="http://schemas.microsoft.com/office/drawing/2014/main" val="4277904093"/>
                  </a:ext>
                </a:extLst>
              </a:tr>
              <a:tr h="610556">
                <a:tc>
                  <a:txBody>
                    <a:bodyPr/>
                    <a:lstStyle/>
                    <a:p>
                      <a:r>
                        <a:rPr lang="en-GB" sz="1500" b="1">
                          <a:solidFill>
                            <a:schemeClr val="tx1"/>
                          </a:solidFill>
                          <a:latin typeface="Helvetica" pitchFamily="2" charset="0"/>
                        </a:rPr>
                        <a:t>Population</a:t>
                      </a:r>
                      <a:endParaRPr lang="en-GB" sz="1500">
                        <a:latin typeface="Helvetica" pitchFamily="2" charset="0"/>
                      </a:endParaRPr>
                    </a:p>
                  </a:txBody>
                  <a:tcPr/>
                </a:tc>
                <a:tc>
                  <a:txBody>
                    <a:bodyPr/>
                    <a:lstStyle/>
                    <a:p>
                      <a:pPr marL="285750" indent="-285750">
                        <a:buFont typeface="Arial" panose="020B0604020202020204" pitchFamily="34" charset="0"/>
                        <a:buChar char="•"/>
                      </a:pPr>
                      <a:r>
                        <a:rPr lang="en-GB" sz="1500">
                          <a:latin typeface="Helvetica" pitchFamily="2" charset="0"/>
                        </a:rPr>
                        <a:t>10.1% increase, from just over 113,200 in 2011 to around 124,600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7.5% increase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6.6% increase</a:t>
                      </a:r>
                    </a:p>
                  </a:txBody>
                  <a:tcPr/>
                </a:tc>
                <a:extLst>
                  <a:ext uri="{0D108BD9-81ED-4DB2-BD59-A6C34878D82A}">
                    <a16:rowId xmlns:a16="http://schemas.microsoft.com/office/drawing/2014/main" val="2636483367"/>
                  </a:ext>
                </a:extLst>
              </a:tr>
              <a:tr h="554869">
                <a:tc>
                  <a:txBody>
                    <a:bodyPr/>
                    <a:lstStyle/>
                    <a:p>
                      <a:r>
                        <a:rPr lang="en-GB" sz="1500" b="1">
                          <a:latin typeface="Helvetica" pitchFamily="2" charset="0"/>
                        </a:rPr>
                        <a:t>Age</a:t>
                      </a:r>
                    </a:p>
                  </a:txBody>
                  <a:tcPr/>
                </a:tc>
                <a:tc>
                  <a:txBody>
                    <a:bodyPr/>
                    <a:lstStyle/>
                    <a:p>
                      <a:pPr marL="285750" indent="-285750">
                        <a:buFont typeface="Arial" panose="020B0604020202020204" pitchFamily="34" charset="0"/>
                        <a:buChar char="•"/>
                      </a:pPr>
                      <a:r>
                        <a:rPr lang="en-GB" sz="1500">
                          <a:latin typeface="Helvetica" pitchFamily="2" charset="0"/>
                        </a:rPr>
                        <a:t>Median age of 39 years in 2021 (up from 37 years in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The number of people aged 50 to 64 years rose by 21.2% and the number of residents aged 4 years and under fell by 11.3%.</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Median age of 41 years in 2021</a:t>
                      </a:r>
                    </a:p>
                    <a:p>
                      <a:pPr marL="285750" indent="-285750">
                        <a:buFont typeface="Arial" panose="020B0604020202020204" pitchFamily="34" charset="0"/>
                        <a:buChar char="•"/>
                      </a:pPr>
                      <a:r>
                        <a:rPr lang="en-GB" sz="1500">
                          <a:latin typeface="Helvetica" pitchFamily="2" charset="0"/>
                        </a:rPr>
                        <a:t>England: Median age of 40 years in 2021</a:t>
                      </a:r>
                    </a:p>
                  </a:txBody>
                  <a:tcPr/>
                </a:tc>
                <a:extLst>
                  <a:ext uri="{0D108BD9-81ED-4DB2-BD59-A6C34878D82A}">
                    <a16:rowId xmlns:a16="http://schemas.microsoft.com/office/drawing/2014/main" val="2185802723"/>
                  </a:ext>
                </a:extLst>
              </a:tr>
              <a:tr h="788499">
                <a:tc>
                  <a:txBody>
                    <a:bodyPr/>
                    <a:lstStyle/>
                    <a:p>
                      <a:r>
                        <a:rPr lang="en-GB" sz="1500" b="1">
                          <a:latin typeface="Helvetica" pitchFamily="2" charset="0"/>
                        </a:rPr>
                        <a:t>Economic activity</a:t>
                      </a:r>
                    </a:p>
                  </a:txBody>
                  <a:tcPr/>
                </a:tc>
                <a:tc>
                  <a:txBody>
                    <a:bodyPr/>
                    <a:lstStyle/>
                    <a:p>
                      <a:r>
                        <a:rPr lang="en-GB" sz="1500">
                          <a:latin typeface="Helvetica" pitchFamily="2" charset="0"/>
                        </a:rPr>
                        <a:t>Bracknell Forest residents (aged 16+) who were economically active and employed (excluding full-time students) decreased from 67.2% in 2011 to 65.2%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59.0% to 57.6%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56.5% to 55.7%</a:t>
                      </a:r>
                    </a:p>
                  </a:txBody>
                  <a:tcPr/>
                </a:tc>
                <a:extLst>
                  <a:ext uri="{0D108BD9-81ED-4DB2-BD59-A6C34878D82A}">
                    <a16:rowId xmlns:a16="http://schemas.microsoft.com/office/drawing/2014/main" val="2842864582"/>
                  </a:ext>
                </a:extLst>
              </a:tr>
              <a:tr h="788499">
                <a:tc>
                  <a:txBody>
                    <a:bodyPr/>
                    <a:lstStyle/>
                    <a:p>
                      <a:r>
                        <a:rPr lang="en-GB" sz="1500" b="1">
                          <a:latin typeface="Helvetica" pitchFamily="2" charset="0"/>
                        </a:rPr>
                        <a:t>Economic inactivity</a:t>
                      </a:r>
                    </a:p>
                  </a:txBody>
                  <a:tcPr/>
                </a:tc>
                <a:tc>
                  <a:txBody>
                    <a:bodyPr/>
                    <a:lstStyle/>
                    <a:p>
                      <a:r>
                        <a:rPr lang="en-GB" sz="1500">
                          <a:latin typeface="Helvetica" pitchFamily="2" charset="0"/>
                        </a:rPr>
                        <a:t>In 2021, 3.8% of Bracknell Forest residents (aged 16+) said they were economically inactive because they were looking after their family or home (marginally down from 3.9% in 2011).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increased from 4.0% to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4.0% to 4.8%</a:t>
                      </a:r>
                    </a:p>
                  </a:txBody>
                  <a:tcPr/>
                </a:tc>
                <a:extLst>
                  <a:ext uri="{0D108BD9-81ED-4DB2-BD59-A6C34878D82A}">
                    <a16:rowId xmlns:a16="http://schemas.microsoft.com/office/drawing/2014/main" val="1785705959"/>
                  </a:ext>
                </a:extLst>
              </a:tr>
              <a:tr h="1022128">
                <a:tc>
                  <a:txBody>
                    <a:bodyPr/>
                    <a:lstStyle/>
                    <a:p>
                      <a:r>
                        <a:rPr lang="en-GB" sz="1500" b="1">
                          <a:latin typeface="Helvetica" pitchFamily="2" charset="0"/>
                        </a:rPr>
                        <a:t>Working hours</a:t>
                      </a:r>
                    </a:p>
                  </a:txBody>
                  <a:tcPr/>
                </a:tc>
                <a:tc>
                  <a:txBody>
                    <a:bodyPr/>
                    <a:lstStyle/>
                    <a:p>
                      <a:r>
                        <a:rPr lang="en-GB" sz="1500" dirty="0">
                          <a:latin typeface="Helvetica" pitchFamily="2" charset="0"/>
                        </a:rPr>
                        <a:t>Bracknell Forest saw the South East's largest percentage-point fall in the share of people aged 16 years and over and in employment who said they usually worked over 49 hours per week (from 15.8% in 2011 to 11.7%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14.6% to 11.9%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13.3% to 11.1%</a:t>
                      </a:r>
                    </a:p>
                    <a:p>
                      <a:endParaRPr lang="en-GB" sz="1500">
                        <a:latin typeface="Helvetica" pitchFamily="2" charset="0"/>
                      </a:endParaRPr>
                    </a:p>
                  </a:txBody>
                  <a:tcPr/>
                </a:tc>
                <a:extLst>
                  <a:ext uri="{0D108BD9-81ED-4DB2-BD59-A6C34878D82A}">
                    <a16:rowId xmlns:a16="http://schemas.microsoft.com/office/drawing/2014/main" val="1132464965"/>
                  </a:ext>
                </a:extLst>
              </a:tr>
              <a:tr h="841775">
                <a:tc>
                  <a:txBody>
                    <a:bodyPr/>
                    <a:lstStyle/>
                    <a:p>
                      <a:r>
                        <a:rPr lang="en-GB" sz="1500" b="1">
                          <a:latin typeface="Helvetica" pitchFamily="2" charset="0"/>
                        </a:rPr>
                        <a:t>Ethnic group</a:t>
                      </a:r>
                    </a:p>
                  </a:txBody>
                  <a:tcPr/>
                </a:tc>
                <a:tc>
                  <a:txBody>
                    <a:bodyPr/>
                    <a:lstStyle/>
                    <a:p>
                      <a:r>
                        <a:rPr lang="en-GB" sz="1500">
                          <a:latin typeface="Helvetica" pitchFamily="2" charset="0"/>
                        </a:rPr>
                        <a:t>In 2021, 7.1% of Bracknell Forest residents identified their ethnic group within the "Asian, Asian British or Asian Welsh" category, up from 5.0% in 2011.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South East: increased from 5.2% to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England: increased from 7.8% to 9.6%.</a:t>
                      </a:r>
                    </a:p>
                  </a:txBody>
                  <a:tcPr/>
                </a:tc>
                <a:extLst>
                  <a:ext uri="{0D108BD9-81ED-4DB2-BD59-A6C34878D82A}">
                    <a16:rowId xmlns:a16="http://schemas.microsoft.com/office/drawing/2014/main" val="1790786322"/>
                  </a:ext>
                </a:extLst>
              </a:tr>
            </a:tbl>
          </a:graphicData>
        </a:graphic>
      </p:graphicFrame>
    </p:spTree>
    <p:extLst>
      <p:ext uri="{BB962C8B-B14F-4D97-AF65-F5344CB8AC3E}">
        <p14:creationId xmlns:p14="http://schemas.microsoft.com/office/powerpoint/2010/main" val="4716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Berkshire has changed at a local level between the 2011 and 2021 censuses</a:t>
            </a:r>
          </a:p>
        </p:txBody>
      </p:sp>
      <p:sp>
        <p:nvSpPr>
          <p:cNvPr id="3" name="TextBox 2">
            <a:extLst>
              <a:ext uri="{FF2B5EF4-FFF2-40B4-BE49-F238E27FC236}">
                <a16:creationId xmlns:a16="http://schemas.microsoft.com/office/drawing/2014/main" id="{2066AF0F-FA16-8F1B-068D-B03323AC0706}"/>
              </a:ext>
            </a:extLst>
          </p:cNvPr>
          <p:cNvSpPr txBox="1"/>
          <p:nvPr/>
        </p:nvSpPr>
        <p:spPr>
          <a:xfrm>
            <a:off x="9037996" y="6491202"/>
            <a:ext cx="2915478"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graphicFrame>
        <p:nvGraphicFramePr>
          <p:cNvPr id="5" name="Content Placeholder 4">
            <a:extLst>
              <a:ext uri="{FF2B5EF4-FFF2-40B4-BE49-F238E27FC236}">
                <a16:creationId xmlns:a16="http://schemas.microsoft.com/office/drawing/2014/main" id="{C1B23708-7CE4-1086-2628-E5408DFC2531}"/>
              </a:ext>
            </a:extLst>
          </p:cNvPr>
          <p:cNvGraphicFramePr>
            <a:graphicFrameLocks noGrp="1"/>
          </p:cNvGraphicFramePr>
          <p:nvPr>
            <p:ph idx="1"/>
            <p:extLst>
              <p:ext uri="{D42A27DB-BD31-4B8C-83A1-F6EECF244321}">
                <p14:modId xmlns:p14="http://schemas.microsoft.com/office/powerpoint/2010/main" val="3872748283"/>
              </p:ext>
            </p:extLst>
          </p:nvPr>
        </p:nvGraphicFramePr>
        <p:xfrm>
          <a:off x="238526" y="1226612"/>
          <a:ext cx="11714947" cy="5266367"/>
        </p:xfrm>
        <a:graphic>
          <a:graphicData uri="http://schemas.openxmlformats.org/drawingml/2006/table">
            <a:tbl>
              <a:tblPr firstRow="1" bandRow="1">
                <a:tableStyleId>{5C22544A-7EE6-4342-B048-85BDC9FD1C3A}</a:tableStyleId>
              </a:tblPr>
              <a:tblGrid>
                <a:gridCol w="1355372">
                  <a:extLst>
                    <a:ext uri="{9D8B030D-6E8A-4147-A177-3AD203B41FA5}">
                      <a16:colId xmlns:a16="http://schemas.microsoft.com/office/drawing/2014/main" val="2446098841"/>
                    </a:ext>
                  </a:extLst>
                </a:gridCol>
                <a:gridCol w="6209782">
                  <a:extLst>
                    <a:ext uri="{9D8B030D-6E8A-4147-A177-3AD203B41FA5}">
                      <a16:colId xmlns:a16="http://schemas.microsoft.com/office/drawing/2014/main" val="3317565522"/>
                    </a:ext>
                  </a:extLst>
                </a:gridCol>
                <a:gridCol w="4149793">
                  <a:extLst>
                    <a:ext uri="{9D8B030D-6E8A-4147-A177-3AD203B41FA5}">
                      <a16:colId xmlns:a16="http://schemas.microsoft.com/office/drawing/2014/main" val="1528182787"/>
                    </a:ext>
                  </a:extLst>
                </a:gridCol>
              </a:tblGrid>
              <a:tr h="321240">
                <a:tc>
                  <a:txBody>
                    <a:bodyPr/>
                    <a:lstStyle/>
                    <a:p>
                      <a:r>
                        <a:rPr lang="en-GB" sz="1500">
                          <a:latin typeface="Helvetica" pitchFamily="2" charset="0"/>
                        </a:rPr>
                        <a:t>Indicator</a:t>
                      </a:r>
                    </a:p>
                  </a:txBody>
                  <a:tcPr/>
                </a:tc>
                <a:tc>
                  <a:txBody>
                    <a:bodyPr/>
                    <a:lstStyle/>
                    <a:p>
                      <a:r>
                        <a:rPr lang="en-GB" sz="1500" b="1">
                          <a:solidFill>
                            <a:schemeClr val="accent3"/>
                          </a:solidFill>
                          <a:latin typeface="Helvetica" pitchFamily="2" charset="0"/>
                        </a:rPr>
                        <a:t>Slough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Helvetica" pitchFamily="2" charset="0"/>
                        </a:rPr>
                        <a:t>South East/ England</a:t>
                      </a:r>
                    </a:p>
                  </a:txBody>
                  <a:tcPr/>
                </a:tc>
                <a:extLst>
                  <a:ext uri="{0D108BD9-81ED-4DB2-BD59-A6C34878D82A}">
                    <a16:rowId xmlns:a16="http://schemas.microsoft.com/office/drawing/2014/main" val="4277904093"/>
                  </a:ext>
                </a:extLst>
              </a:tr>
              <a:tr h="631822">
                <a:tc>
                  <a:txBody>
                    <a:bodyPr/>
                    <a:lstStyle/>
                    <a:p>
                      <a:r>
                        <a:rPr lang="en-GB" sz="1500" b="1">
                          <a:solidFill>
                            <a:schemeClr val="tx1"/>
                          </a:solidFill>
                          <a:latin typeface="Helvetica" pitchFamily="2" charset="0"/>
                        </a:rPr>
                        <a:t>Population</a:t>
                      </a:r>
                      <a:endParaRPr lang="en-GB" sz="1500">
                        <a:latin typeface="Helvetica" pitchFamily="2" charset="0"/>
                      </a:endParaRPr>
                    </a:p>
                  </a:txBody>
                  <a:tcPr/>
                </a:tc>
                <a:tc>
                  <a:txBody>
                    <a:bodyPr/>
                    <a:lstStyle/>
                    <a:p>
                      <a:pPr marL="285750" indent="-285750">
                        <a:buFont typeface="Arial" panose="020B0604020202020204" pitchFamily="34" charset="0"/>
                        <a:buChar char="•"/>
                      </a:pPr>
                      <a:r>
                        <a:rPr lang="en-GB" sz="1500">
                          <a:latin typeface="Helvetica" pitchFamily="2" charset="0"/>
                        </a:rPr>
                        <a:t>13.0% increase, from around 140,200 in 2011 to around 158,500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7.5% increase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6.6% increase</a:t>
                      </a:r>
                    </a:p>
                  </a:txBody>
                  <a:tcPr/>
                </a:tc>
                <a:extLst>
                  <a:ext uri="{0D108BD9-81ED-4DB2-BD59-A6C34878D82A}">
                    <a16:rowId xmlns:a16="http://schemas.microsoft.com/office/drawing/2014/main" val="2636483367"/>
                  </a:ext>
                </a:extLst>
              </a:tr>
              <a:tr h="554869">
                <a:tc>
                  <a:txBody>
                    <a:bodyPr/>
                    <a:lstStyle/>
                    <a:p>
                      <a:r>
                        <a:rPr lang="en-GB" sz="1500" b="1">
                          <a:latin typeface="Helvetica" pitchFamily="2" charset="0"/>
                        </a:rPr>
                        <a:t>Age</a:t>
                      </a:r>
                    </a:p>
                  </a:txBody>
                  <a:tcPr/>
                </a:tc>
                <a:tc>
                  <a:txBody>
                    <a:bodyPr/>
                    <a:lstStyle/>
                    <a:p>
                      <a:pPr marL="285750" indent="-285750">
                        <a:buFont typeface="Arial" panose="020B0604020202020204" pitchFamily="34" charset="0"/>
                        <a:buChar char="•"/>
                      </a:pPr>
                      <a:r>
                        <a:rPr lang="en-GB" sz="1500">
                          <a:latin typeface="Helvetica" pitchFamily="2" charset="0"/>
                        </a:rPr>
                        <a:t>Median age is 34 years in 2021 (up from 32 years in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The number of people aged 50 to 64 years rose from 13.7% to 15.3% and the number of residents aged 4 years and under fell from 9.1% to 7.4%.</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Median age of 41 years in 2021</a:t>
                      </a:r>
                    </a:p>
                    <a:p>
                      <a:pPr marL="285750" indent="-285750">
                        <a:buFont typeface="Arial" panose="020B0604020202020204" pitchFamily="34" charset="0"/>
                        <a:buChar char="•"/>
                      </a:pPr>
                      <a:r>
                        <a:rPr lang="en-GB" sz="1500">
                          <a:latin typeface="Helvetica" pitchFamily="2" charset="0"/>
                        </a:rPr>
                        <a:t>England: Median age of 40 years in 2021</a:t>
                      </a:r>
                    </a:p>
                  </a:txBody>
                  <a:tcPr/>
                </a:tc>
                <a:extLst>
                  <a:ext uri="{0D108BD9-81ED-4DB2-BD59-A6C34878D82A}">
                    <a16:rowId xmlns:a16="http://schemas.microsoft.com/office/drawing/2014/main" val="2185802723"/>
                  </a:ext>
                </a:extLst>
              </a:tr>
              <a:tr h="788499">
                <a:tc>
                  <a:txBody>
                    <a:bodyPr/>
                    <a:lstStyle/>
                    <a:p>
                      <a:r>
                        <a:rPr lang="en-GB" sz="1500" b="1">
                          <a:latin typeface="Helvetica" pitchFamily="2" charset="0"/>
                        </a:rPr>
                        <a:t>Economic activity</a:t>
                      </a:r>
                    </a:p>
                  </a:txBody>
                  <a:tcPr/>
                </a:tc>
                <a:tc>
                  <a:txBody>
                    <a:bodyPr/>
                    <a:lstStyle/>
                    <a:p>
                      <a:r>
                        <a:rPr lang="en-GB" sz="1500">
                          <a:latin typeface="Helvetica" pitchFamily="2" charset="0"/>
                        </a:rPr>
                        <a:t>Of Slough residents aged 16 years and over, 60.1% said they were employed (excluding full-time students) in 2021, a roughly similar percentage as in 2011 (60.6%).</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59.0% to 57.6%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56.5% to 55.7%</a:t>
                      </a:r>
                    </a:p>
                  </a:txBody>
                  <a:tcPr/>
                </a:tc>
                <a:extLst>
                  <a:ext uri="{0D108BD9-81ED-4DB2-BD59-A6C34878D82A}">
                    <a16:rowId xmlns:a16="http://schemas.microsoft.com/office/drawing/2014/main" val="2842864582"/>
                  </a:ext>
                </a:extLst>
              </a:tr>
              <a:tr h="788499">
                <a:tc>
                  <a:txBody>
                    <a:bodyPr/>
                    <a:lstStyle/>
                    <a:p>
                      <a:r>
                        <a:rPr lang="en-GB" sz="1500" b="1">
                          <a:latin typeface="Helvetica" pitchFamily="2" charset="0"/>
                        </a:rPr>
                        <a:t>Economic inactivity</a:t>
                      </a:r>
                    </a:p>
                  </a:txBody>
                  <a:tcPr/>
                </a:tc>
                <a:tc>
                  <a:txBody>
                    <a:bodyPr/>
                    <a:lstStyle/>
                    <a:p>
                      <a:r>
                        <a:rPr lang="en-GB" sz="1500" dirty="0">
                          <a:latin typeface="Helvetica" pitchFamily="2" charset="0"/>
                        </a:rPr>
                        <a:t>Slough saw the South East's largest percentage-point rise in the share of people who were economically inactive because they were looking after their family or home (from 6.2% in 2011 to 7.9%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increased from 4.0% to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4.0% to 4.8%</a:t>
                      </a:r>
                    </a:p>
                  </a:txBody>
                  <a:tcPr/>
                </a:tc>
                <a:extLst>
                  <a:ext uri="{0D108BD9-81ED-4DB2-BD59-A6C34878D82A}">
                    <a16:rowId xmlns:a16="http://schemas.microsoft.com/office/drawing/2014/main" val="1785705959"/>
                  </a:ext>
                </a:extLst>
              </a:tr>
              <a:tr h="888692">
                <a:tc>
                  <a:txBody>
                    <a:bodyPr/>
                    <a:lstStyle/>
                    <a:p>
                      <a:r>
                        <a:rPr lang="en-GB" sz="1500" b="1">
                          <a:latin typeface="Helvetica" pitchFamily="2" charset="0"/>
                        </a:rPr>
                        <a:t>Working hours</a:t>
                      </a:r>
                    </a:p>
                  </a:txBody>
                  <a:tcPr/>
                </a:tc>
                <a:tc>
                  <a:txBody>
                    <a:bodyPr/>
                    <a:lstStyle/>
                    <a:p>
                      <a:r>
                        <a:rPr lang="en-GB" sz="1500" dirty="0">
                          <a:latin typeface="Helvetica" pitchFamily="2" charset="0"/>
                        </a:rPr>
                        <a:t>In 2021, 8.6% of Slough residents aged 16 years and over and in employment said they worked over 49 hours per week. This figure decreased from 10.8% in 2011.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14.6% to 11.9%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13.3% to 11.1%</a:t>
                      </a:r>
                    </a:p>
                  </a:txBody>
                  <a:tcPr/>
                </a:tc>
                <a:extLst>
                  <a:ext uri="{0D108BD9-81ED-4DB2-BD59-A6C34878D82A}">
                    <a16:rowId xmlns:a16="http://schemas.microsoft.com/office/drawing/2014/main" val="1132464965"/>
                  </a:ext>
                </a:extLst>
              </a:tr>
              <a:tr h="841775">
                <a:tc>
                  <a:txBody>
                    <a:bodyPr/>
                    <a:lstStyle/>
                    <a:p>
                      <a:r>
                        <a:rPr lang="en-GB" sz="1500" b="1">
                          <a:latin typeface="Helvetica" pitchFamily="2" charset="0"/>
                        </a:rPr>
                        <a:t>Ethnic group</a:t>
                      </a:r>
                    </a:p>
                  </a:txBody>
                  <a:tcPr/>
                </a:tc>
                <a:tc>
                  <a:txBody>
                    <a:bodyPr/>
                    <a:lstStyle/>
                    <a:p>
                      <a:r>
                        <a:rPr lang="en-GB" sz="1500">
                          <a:latin typeface="Helvetica" pitchFamily="2" charset="0"/>
                        </a:rPr>
                        <a:t>In 2021, 46.7% of Slough residents identified their ethnic group within the "Asian, Asian British or Asian Welsh" category, up from 39.7% in 2011.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South East: increased from 5.2% to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England: increased from 7.8% to 9.6%.</a:t>
                      </a:r>
                    </a:p>
                  </a:txBody>
                  <a:tcPr/>
                </a:tc>
                <a:extLst>
                  <a:ext uri="{0D108BD9-81ED-4DB2-BD59-A6C34878D82A}">
                    <a16:rowId xmlns:a16="http://schemas.microsoft.com/office/drawing/2014/main" val="1790786322"/>
                  </a:ext>
                </a:extLst>
              </a:tr>
            </a:tbl>
          </a:graphicData>
        </a:graphic>
      </p:graphicFrame>
    </p:spTree>
    <p:extLst>
      <p:ext uri="{BB962C8B-B14F-4D97-AF65-F5344CB8AC3E}">
        <p14:creationId xmlns:p14="http://schemas.microsoft.com/office/powerpoint/2010/main" val="117562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Berkshire has changed at a local level between the 2011 and 2021 censuses</a:t>
            </a:r>
          </a:p>
        </p:txBody>
      </p:sp>
      <p:sp>
        <p:nvSpPr>
          <p:cNvPr id="3" name="TextBox 2">
            <a:extLst>
              <a:ext uri="{FF2B5EF4-FFF2-40B4-BE49-F238E27FC236}">
                <a16:creationId xmlns:a16="http://schemas.microsoft.com/office/drawing/2014/main" id="{2066AF0F-FA16-8F1B-068D-B03323AC0706}"/>
              </a:ext>
            </a:extLst>
          </p:cNvPr>
          <p:cNvSpPr txBox="1"/>
          <p:nvPr/>
        </p:nvSpPr>
        <p:spPr>
          <a:xfrm>
            <a:off x="9037995" y="6374223"/>
            <a:ext cx="2915478"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graphicFrame>
        <p:nvGraphicFramePr>
          <p:cNvPr id="5" name="Content Placeholder 4">
            <a:extLst>
              <a:ext uri="{FF2B5EF4-FFF2-40B4-BE49-F238E27FC236}">
                <a16:creationId xmlns:a16="http://schemas.microsoft.com/office/drawing/2014/main" id="{C1B23708-7CE4-1086-2628-E5408DFC2531}"/>
              </a:ext>
            </a:extLst>
          </p:cNvPr>
          <p:cNvGraphicFramePr>
            <a:graphicFrameLocks noGrp="1"/>
          </p:cNvGraphicFramePr>
          <p:nvPr>
            <p:ph idx="1"/>
            <p:extLst>
              <p:ext uri="{D42A27DB-BD31-4B8C-83A1-F6EECF244321}">
                <p14:modId xmlns:p14="http://schemas.microsoft.com/office/powerpoint/2010/main" val="2212672326"/>
              </p:ext>
            </p:extLst>
          </p:nvPr>
        </p:nvGraphicFramePr>
        <p:xfrm>
          <a:off x="238526" y="1226612"/>
          <a:ext cx="11714947" cy="5037767"/>
        </p:xfrm>
        <a:graphic>
          <a:graphicData uri="http://schemas.openxmlformats.org/drawingml/2006/table">
            <a:tbl>
              <a:tblPr firstRow="1" bandRow="1">
                <a:tableStyleId>{5C22544A-7EE6-4342-B048-85BDC9FD1C3A}</a:tableStyleId>
              </a:tblPr>
              <a:tblGrid>
                <a:gridCol w="1355372">
                  <a:extLst>
                    <a:ext uri="{9D8B030D-6E8A-4147-A177-3AD203B41FA5}">
                      <a16:colId xmlns:a16="http://schemas.microsoft.com/office/drawing/2014/main" val="2446098841"/>
                    </a:ext>
                  </a:extLst>
                </a:gridCol>
                <a:gridCol w="6209782">
                  <a:extLst>
                    <a:ext uri="{9D8B030D-6E8A-4147-A177-3AD203B41FA5}">
                      <a16:colId xmlns:a16="http://schemas.microsoft.com/office/drawing/2014/main" val="3317565522"/>
                    </a:ext>
                  </a:extLst>
                </a:gridCol>
                <a:gridCol w="4149793">
                  <a:extLst>
                    <a:ext uri="{9D8B030D-6E8A-4147-A177-3AD203B41FA5}">
                      <a16:colId xmlns:a16="http://schemas.microsoft.com/office/drawing/2014/main" val="1528182787"/>
                    </a:ext>
                  </a:extLst>
                </a:gridCol>
              </a:tblGrid>
              <a:tr h="321240">
                <a:tc>
                  <a:txBody>
                    <a:bodyPr/>
                    <a:lstStyle/>
                    <a:p>
                      <a:r>
                        <a:rPr lang="en-GB" sz="1500">
                          <a:latin typeface="Helvetica" pitchFamily="2" charset="0"/>
                        </a:rPr>
                        <a:t>Indicator</a:t>
                      </a:r>
                    </a:p>
                  </a:txBody>
                  <a:tcPr/>
                </a:tc>
                <a:tc>
                  <a:txBody>
                    <a:bodyPr/>
                    <a:lstStyle/>
                    <a:p>
                      <a:r>
                        <a:rPr lang="en-GB" sz="1500" b="1">
                          <a:solidFill>
                            <a:schemeClr val="accent3"/>
                          </a:solidFill>
                          <a:latin typeface="Helvetica" pitchFamily="2" charset="0"/>
                        </a:rPr>
                        <a:t>Reading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Helvetica" pitchFamily="2" charset="0"/>
                        </a:rPr>
                        <a:t>South East/ England</a:t>
                      </a:r>
                    </a:p>
                  </a:txBody>
                  <a:tcPr/>
                </a:tc>
                <a:extLst>
                  <a:ext uri="{0D108BD9-81ED-4DB2-BD59-A6C34878D82A}">
                    <a16:rowId xmlns:a16="http://schemas.microsoft.com/office/drawing/2014/main" val="4277904093"/>
                  </a:ext>
                </a:extLst>
              </a:tr>
              <a:tr h="631822">
                <a:tc>
                  <a:txBody>
                    <a:bodyPr/>
                    <a:lstStyle/>
                    <a:p>
                      <a:r>
                        <a:rPr lang="en-GB" sz="1500" b="1">
                          <a:solidFill>
                            <a:schemeClr val="tx1"/>
                          </a:solidFill>
                          <a:latin typeface="Helvetica" pitchFamily="2" charset="0"/>
                        </a:rPr>
                        <a:t>Population</a:t>
                      </a:r>
                      <a:endParaRPr lang="en-GB" sz="1500">
                        <a:latin typeface="Helvetica" pitchFamily="2" charset="0"/>
                      </a:endParaRPr>
                    </a:p>
                  </a:txBody>
                  <a:tcPr/>
                </a:tc>
                <a:tc>
                  <a:txBody>
                    <a:bodyPr/>
                    <a:lstStyle/>
                    <a:p>
                      <a:pPr marL="285750" indent="-285750">
                        <a:buFont typeface="Arial" panose="020B0604020202020204" pitchFamily="34" charset="0"/>
                        <a:buChar char="•"/>
                      </a:pPr>
                      <a:r>
                        <a:rPr lang="en-GB" sz="1500">
                          <a:latin typeface="Helvetica" pitchFamily="2" charset="0"/>
                        </a:rPr>
                        <a:t>11.9% increase, from just under 155,700 in 2011 to around 174,200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7.5% increase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6.6% increase</a:t>
                      </a:r>
                    </a:p>
                  </a:txBody>
                  <a:tcPr/>
                </a:tc>
                <a:extLst>
                  <a:ext uri="{0D108BD9-81ED-4DB2-BD59-A6C34878D82A}">
                    <a16:rowId xmlns:a16="http://schemas.microsoft.com/office/drawing/2014/main" val="2636483367"/>
                  </a:ext>
                </a:extLst>
              </a:tr>
              <a:tr h="554869">
                <a:tc>
                  <a:txBody>
                    <a:bodyPr/>
                    <a:lstStyle/>
                    <a:p>
                      <a:r>
                        <a:rPr lang="en-GB" sz="1500" b="1">
                          <a:latin typeface="Helvetica" pitchFamily="2" charset="0"/>
                        </a:rPr>
                        <a:t>Age</a:t>
                      </a:r>
                    </a:p>
                  </a:txBody>
                  <a:tcPr/>
                </a:tc>
                <a:tc>
                  <a:txBody>
                    <a:bodyPr/>
                    <a:lstStyle/>
                    <a:p>
                      <a:pPr marL="285750" indent="-285750">
                        <a:buFont typeface="Arial" panose="020B0604020202020204" pitchFamily="34" charset="0"/>
                        <a:buChar char="•"/>
                      </a:pPr>
                      <a:r>
                        <a:rPr lang="en-GB" sz="1500">
                          <a:latin typeface="Helvetica" pitchFamily="2" charset="0"/>
                        </a:rPr>
                        <a:t>Median age is 35 years in 2021 (up from 33 years in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The number of people aged 50 to 64 years rose by 28.7% and the number of residents aged 4 years and under fell by 14.2%.</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Median age of 41 years in 2021</a:t>
                      </a:r>
                    </a:p>
                    <a:p>
                      <a:pPr marL="285750" indent="-285750">
                        <a:buFont typeface="Arial" panose="020B0604020202020204" pitchFamily="34" charset="0"/>
                        <a:buChar char="•"/>
                      </a:pPr>
                      <a:r>
                        <a:rPr lang="en-GB" sz="1500">
                          <a:latin typeface="Helvetica" pitchFamily="2" charset="0"/>
                        </a:rPr>
                        <a:t>England: Median age of 40 years in 2021</a:t>
                      </a:r>
                    </a:p>
                  </a:txBody>
                  <a:tcPr/>
                </a:tc>
                <a:extLst>
                  <a:ext uri="{0D108BD9-81ED-4DB2-BD59-A6C34878D82A}">
                    <a16:rowId xmlns:a16="http://schemas.microsoft.com/office/drawing/2014/main" val="2185802723"/>
                  </a:ext>
                </a:extLst>
              </a:tr>
              <a:tr h="788499">
                <a:tc>
                  <a:txBody>
                    <a:bodyPr/>
                    <a:lstStyle/>
                    <a:p>
                      <a:r>
                        <a:rPr lang="en-GB" sz="1500" b="1">
                          <a:latin typeface="Helvetica" pitchFamily="2" charset="0"/>
                        </a:rPr>
                        <a:t>Economic activity</a:t>
                      </a:r>
                    </a:p>
                  </a:txBody>
                  <a:tcPr/>
                </a:tc>
                <a:tc>
                  <a:txBody>
                    <a:bodyPr/>
                    <a:lstStyle/>
                    <a:p>
                      <a:r>
                        <a:rPr lang="en-GB" sz="1500" dirty="0">
                          <a:latin typeface="Helvetica" pitchFamily="2" charset="0"/>
                        </a:rPr>
                        <a:t>Of Reading residents aged 16 years and over, 60.4% said they were employed (excluding full-time students) in 2021, a similar percentage as in 2011 (60.1%).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59.0% to 57.6%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56.5% to 55.7%</a:t>
                      </a:r>
                    </a:p>
                  </a:txBody>
                  <a:tcPr/>
                </a:tc>
                <a:extLst>
                  <a:ext uri="{0D108BD9-81ED-4DB2-BD59-A6C34878D82A}">
                    <a16:rowId xmlns:a16="http://schemas.microsoft.com/office/drawing/2014/main" val="2842864582"/>
                  </a:ext>
                </a:extLst>
              </a:tr>
              <a:tr h="788499">
                <a:tc>
                  <a:txBody>
                    <a:bodyPr/>
                    <a:lstStyle/>
                    <a:p>
                      <a:r>
                        <a:rPr lang="en-GB" sz="1500" b="1">
                          <a:latin typeface="Helvetica" pitchFamily="2" charset="0"/>
                        </a:rPr>
                        <a:t>Economic inactivity</a:t>
                      </a:r>
                    </a:p>
                  </a:txBody>
                  <a:tcPr/>
                </a:tc>
                <a:tc>
                  <a:txBody>
                    <a:bodyPr/>
                    <a:lstStyle/>
                    <a:p>
                      <a:r>
                        <a:rPr lang="en-GB" sz="1500">
                          <a:latin typeface="Helvetica" pitchFamily="2" charset="0"/>
                        </a:rPr>
                        <a:t>In 2021, 4.9% of Reading residents (aged 16+) said they were economically inactive because they were looking after their family or home (up from 4.3% in 2011).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increased from 4.0% to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4.0% to 4.8%</a:t>
                      </a:r>
                    </a:p>
                  </a:txBody>
                  <a:tcPr/>
                </a:tc>
                <a:extLst>
                  <a:ext uri="{0D108BD9-81ED-4DB2-BD59-A6C34878D82A}">
                    <a16:rowId xmlns:a16="http://schemas.microsoft.com/office/drawing/2014/main" val="1785705959"/>
                  </a:ext>
                </a:extLst>
              </a:tr>
              <a:tr h="888692">
                <a:tc>
                  <a:txBody>
                    <a:bodyPr/>
                    <a:lstStyle/>
                    <a:p>
                      <a:r>
                        <a:rPr lang="en-GB" sz="1500" b="1">
                          <a:latin typeface="Helvetica" pitchFamily="2" charset="0"/>
                        </a:rPr>
                        <a:t>Working hours</a:t>
                      </a:r>
                    </a:p>
                  </a:txBody>
                  <a:tcPr/>
                </a:tc>
                <a:tc>
                  <a:txBody>
                    <a:bodyPr/>
                    <a:lstStyle/>
                    <a:p>
                      <a:r>
                        <a:rPr lang="en-GB" sz="1500" dirty="0">
                          <a:latin typeface="Helvetica" pitchFamily="2" charset="0"/>
                        </a:rPr>
                        <a:t>In 2021, 9.3% of Reading residents aged 16 years and over and in employment said they worked over 49 hours per week. This figure decreased from 11.7% in 2011.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14.6% to 11.9%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13.3% to 11.1%</a:t>
                      </a:r>
                    </a:p>
                  </a:txBody>
                  <a:tcPr/>
                </a:tc>
                <a:extLst>
                  <a:ext uri="{0D108BD9-81ED-4DB2-BD59-A6C34878D82A}">
                    <a16:rowId xmlns:a16="http://schemas.microsoft.com/office/drawing/2014/main" val="1132464965"/>
                  </a:ext>
                </a:extLst>
              </a:tr>
              <a:tr h="841775">
                <a:tc>
                  <a:txBody>
                    <a:bodyPr/>
                    <a:lstStyle/>
                    <a:p>
                      <a:r>
                        <a:rPr lang="en-GB" sz="1500" b="1">
                          <a:latin typeface="Helvetica" pitchFamily="2" charset="0"/>
                        </a:rPr>
                        <a:t>Ethnic group</a:t>
                      </a:r>
                    </a:p>
                  </a:txBody>
                  <a:tcPr/>
                </a:tc>
                <a:tc>
                  <a:txBody>
                    <a:bodyPr/>
                    <a:lstStyle/>
                    <a:p>
                      <a:r>
                        <a:rPr lang="en-GB" sz="1500">
                          <a:latin typeface="Helvetica" pitchFamily="2" charset="0"/>
                        </a:rPr>
                        <a:t>In 2021, 17.7% of Reading residents identified their ethnic group within the "Asian, Asian British or Asian Welsh" category, up from 13.6% in 2011.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South East: increased from 5.2% to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England: increased from 7.8% to 9.6%.</a:t>
                      </a:r>
                    </a:p>
                  </a:txBody>
                  <a:tcPr/>
                </a:tc>
                <a:extLst>
                  <a:ext uri="{0D108BD9-81ED-4DB2-BD59-A6C34878D82A}">
                    <a16:rowId xmlns:a16="http://schemas.microsoft.com/office/drawing/2014/main" val="1790786322"/>
                  </a:ext>
                </a:extLst>
              </a:tr>
            </a:tbl>
          </a:graphicData>
        </a:graphic>
      </p:graphicFrame>
    </p:spTree>
    <p:extLst>
      <p:ext uri="{BB962C8B-B14F-4D97-AF65-F5344CB8AC3E}">
        <p14:creationId xmlns:p14="http://schemas.microsoft.com/office/powerpoint/2010/main" val="345767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Berkshire has changed at a local level between the 2011 and 2021 censuses</a:t>
            </a:r>
          </a:p>
        </p:txBody>
      </p:sp>
      <p:sp>
        <p:nvSpPr>
          <p:cNvPr id="3" name="TextBox 2">
            <a:extLst>
              <a:ext uri="{FF2B5EF4-FFF2-40B4-BE49-F238E27FC236}">
                <a16:creationId xmlns:a16="http://schemas.microsoft.com/office/drawing/2014/main" id="{2066AF0F-FA16-8F1B-068D-B03323AC0706}"/>
              </a:ext>
            </a:extLst>
          </p:cNvPr>
          <p:cNvSpPr txBox="1"/>
          <p:nvPr/>
        </p:nvSpPr>
        <p:spPr>
          <a:xfrm>
            <a:off x="9037996" y="6501831"/>
            <a:ext cx="2915478"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graphicFrame>
        <p:nvGraphicFramePr>
          <p:cNvPr id="5" name="Content Placeholder 4">
            <a:extLst>
              <a:ext uri="{FF2B5EF4-FFF2-40B4-BE49-F238E27FC236}">
                <a16:creationId xmlns:a16="http://schemas.microsoft.com/office/drawing/2014/main" id="{C1B23708-7CE4-1086-2628-E5408DFC2531}"/>
              </a:ext>
            </a:extLst>
          </p:cNvPr>
          <p:cNvGraphicFramePr>
            <a:graphicFrameLocks noGrp="1"/>
          </p:cNvGraphicFramePr>
          <p:nvPr>
            <p:ph idx="1"/>
            <p:extLst>
              <p:ext uri="{D42A27DB-BD31-4B8C-83A1-F6EECF244321}">
                <p14:modId xmlns:p14="http://schemas.microsoft.com/office/powerpoint/2010/main" val="1256517950"/>
              </p:ext>
            </p:extLst>
          </p:nvPr>
        </p:nvGraphicFramePr>
        <p:xfrm>
          <a:off x="238526" y="1204116"/>
          <a:ext cx="11714947" cy="5027816"/>
        </p:xfrm>
        <a:graphic>
          <a:graphicData uri="http://schemas.openxmlformats.org/drawingml/2006/table">
            <a:tbl>
              <a:tblPr firstRow="1" bandRow="1">
                <a:tableStyleId>{5C22544A-7EE6-4342-B048-85BDC9FD1C3A}</a:tableStyleId>
              </a:tblPr>
              <a:tblGrid>
                <a:gridCol w="1355372">
                  <a:extLst>
                    <a:ext uri="{9D8B030D-6E8A-4147-A177-3AD203B41FA5}">
                      <a16:colId xmlns:a16="http://schemas.microsoft.com/office/drawing/2014/main" val="2446098841"/>
                    </a:ext>
                  </a:extLst>
                </a:gridCol>
                <a:gridCol w="6209782">
                  <a:extLst>
                    <a:ext uri="{9D8B030D-6E8A-4147-A177-3AD203B41FA5}">
                      <a16:colId xmlns:a16="http://schemas.microsoft.com/office/drawing/2014/main" val="3317565522"/>
                    </a:ext>
                  </a:extLst>
                </a:gridCol>
                <a:gridCol w="4149793">
                  <a:extLst>
                    <a:ext uri="{9D8B030D-6E8A-4147-A177-3AD203B41FA5}">
                      <a16:colId xmlns:a16="http://schemas.microsoft.com/office/drawing/2014/main" val="1528182787"/>
                    </a:ext>
                  </a:extLst>
                </a:gridCol>
              </a:tblGrid>
              <a:tr h="321240">
                <a:tc>
                  <a:txBody>
                    <a:bodyPr/>
                    <a:lstStyle/>
                    <a:p>
                      <a:r>
                        <a:rPr lang="en-GB" sz="1500">
                          <a:latin typeface="Helvetica" pitchFamily="2" charset="0"/>
                        </a:rPr>
                        <a:t>Indicator</a:t>
                      </a:r>
                    </a:p>
                  </a:txBody>
                  <a:tcPr/>
                </a:tc>
                <a:tc>
                  <a:txBody>
                    <a:bodyPr/>
                    <a:lstStyle/>
                    <a:p>
                      <a:r>
                        <a:rPr lang="en-GB" sz="1500" b="1">
                          <a:solidFill>
                            <a:schemeClr val="accent3"/>
                          </a:solidFill>
                          <a:latin typeface="Helvetica" pitchFamily="2" charset="0"/>
                        </a:rPr>
                        <a:t>Wokingham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Helvetica" pitchFamily="2" charset="0"/>
                        </a:rPr>
                        <a:t>South East/ England</a:t>
                      </a:r>
                    </a:p>
                  </a:txBody>
                  <a:tcPr/>
                </a:tc>
                <a:extLst>
                  <a:ext uri="{0D108BD9-81ED-4DB2-BD59-A6C34878D82A}">
                    <a16:rowId xmlns:a16="http://schemas.microsoft.com/office/drawing/2014/main" val="4277904093"/>
                  </a:ext>
                </a:extLst>
              </a:tr>
              <a:tr h="569258">
                <a:tc>
                  <a:txBody>
                    <a:bodyPr/>
                    <a:lstStyle/>
                    <a:p>
                      <a:r>
                        <a:rPr lang="en-GB" sz="1500" b="1">
                          <a:solidFill>
                            <a:schemeClr val="tx1"/>
                          </a:solidFill>
                          <a:latin typeface="Helvetica" pitchFamily="2" charset="0"/>
                        </a:rPr>
                        <a:t>Population</a:t>
                      </a:r>
                      <a:endParaRPr lang="en-GB" sz="1500">
                        <a:latin typeface="Helvetica" pitchFamily="2" charset="0"/>
                      </a:endParaRPr>
                    </a:p>
                  </a:txBody>
                  <a:tcPr/>
                </a:tc>
                <a:tc>
                  <a:txBody>
                    <a:bodyPr/>
                    <a:lstStyle/>
                    <a:p>
                      <a:pPr marL="285750" indent="-285750">
                        <a:buFont typeface="Arial" panose="020B0604020202020204" pitchFamily="34" charset="0"/>
                        <a:buChar char="•"/>
                      </a:pPr>
                      <a:r>
                        <a:rPr lang="en-GB" sz="1500">
                          <a:latin typeface="Helvetica" pitchFamily="2" charset="0"/>
                        </a:rPr>
                        <a:t>15.0% increase, from around 154,400 in 2011 to around 177,500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7.5% increase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6.6% increase</a:t>
                      </a:r>
                    </a:p>
                  </a:txBody>
                  <a:tcPr/>
                </a:tc>
                <a:extLst>
                  <a:ext uri="{0D108BD9-81ED-4DB2-BD59-A6C34878D82A}">
                    <a16:rowId xmlns:a16="http://schemas.microsoft.com/office/drawing/2014/main" val="2636483367"/>
                  </a:ext>
                </a:extLst>
              </a:tr>
              <a:tr h="554869">
                <a:tc>
                  <a:txBody>
                    <a:bodyPr/>
                    <a:lstStyle/>
                    <a:p>
                      <a:r>
                        <a:rPr lang="en-GB" sz="1500" b="1">
                          <a:latin typeface="Helvetica" pitchFamily="2" charset="0"/>
                        </a:rPr>
                        <a:t>Age</a:t>
                      </a:r>
                    </a:p>
                  </a:txBody>
                  <a:tcPr/>
                </a:tc>
                <a:tc>
                  <a:txBody>
                    <a:bodyPr/>
                    <a:lstStyle/>
                    <a:p>
                      <a:pPr marL="285750" indent="-285750">
                        <a:buFont typeface="Arial" panose="020B0604020202020204" pitchFamily="34" charset="0"/>
                        <a:buChar char="•"/>
                      </a:pPr>
                      <a:r>
                        <a:rPr lang="en-GB" sz="1500">
                          <a:latin typeface="Helvetica" pitchFamily="2" charset="0"/>
                        </a:rPr>
                        <a:t>Median age is 41 years in 2021 (up from 40 years in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The number of people aged 50 to 64 years rose by 15.3%, while the number of residents aged 4 years and under fell by 1.8%.</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Median age of 41 years in 2021</a:t>
                      </a:r>
                    </a:p>
                    <a:p>
                      <a:pPr marL="285750" indent="-285750">
                        <a:buFont typeface="Arial" panose="020B0604020202020204" pitchFamily="34" charset="0"/>
                        <a:buChar char="•"/>
                      </a:pPr>
                      <a:r>
                        <a:rPr lang="en-GB" sz="1500">
                          <a:latin typeface="Helvetica" pitchFamily="2" charset="0"/>
                        </a:rPr>
                        <a:t>England: Median age of 40 years in 2021</a:t>
                      </a:r>
                    </a:p>
                  </a:txBody>
                  <a:tcPr/>
                </a:tc>
                <a:extLst>
                  <a:ext uri="{0D108BD9-81ED-4DB2-BD59-A6C34878D82A}">
                    <a16:rowId xmlns:a16="http://schemas.microsoft.com/office/drawing/2014/main" val="2185802723"/>
                  </a:ext>
                </a:extLst>
              </a:tr>
              <a:tr h="788499">
                <a:tc>
                  <a:txBody>
                    <a:bodyPr/>
                    <a:lstStyle/>
                    <a:p>
                      <a:r>
                        <a:rPr lang="en-GB" sz="1500" b="1">
                          <a:latin typeface="Helvetica" pitchFamily="2" charset="0"/>
                        </a:rPr>
                        <a:t>Economic activity</a:t>
                      </a:r>
                    </a:p>
                  </a:txBody>
                  <a:tcPr/>
                </a:tc>
                <a:tc>
                  <a:txBody>
                    <a:bodyPr/>
                    <a:lstStyle/>
                    <a:p>
                      <a:r>
                        <a:rPr lang="en-GB" sz="1500" dirty="0">
                          <a:latin typeface="Helvetica" pitchFamily="2" charset="0"/>
                        </a:rPr>
                        <a:t>Of Wokingham residents aged 16 years and over, 62.2% said they were employed (excluding full-time students) in 2021, down from 64.2% in 2011.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59.0% to 57.6%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56.5% to 55.7%</a:t>
                      </a:r>
                    </a:p>
                  </a:txBody>
                  <a:tcPr/>
                </a:tc>
                <a:extLst>
                  <a:ext uri="{0D108BD9-81ED-4DB2-BD59-A6C34878D82A}">
                    <a16:rowId xmlns:a16="http://schemas.microsoft.com/office/drawing/2014/main" val="2842864582"/>
                  </a:ext>
                </a:extLst>
              </a:tr>
              <a:tr h="788499">
                <a:tc>
                  <a:txBody>
                    <a:bodyPr/>
                    <a:lstStyle/>
                    <a:p>
                      <a:r>
                        <a:rPr lang="en-GB" sz="1500" b="1">
                          <a:latin typeface="Helvetica" pitchFamily="2" charset="0"/>
                        </a:rPr>
                        <a:t>Economic inactivity</a:t>
                      </a:r>
                    </a:p>
                  </a:txBody>
                  <a:tcPr/>
                </a:tc>
                <a:tc>
                  <a:txBody>
                    <a:bodyPr/>
                    <a:lstStyle/>
                    <a:p>
                      <a:r>
                        <a:rPr lang="en-GB" sz="1500">
                          <a:latin typeface="Helvetica" pitchFamily="2" charset="0"/>
                        </a:rPr>
                        <a:t>The share of people who were economically inactive because they were looking after their family or home rose from 3.9% in 2011 to 4.1%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increased from 4.0% to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4.0% to 4.8%</a:t>
                      </a:r>
                    </a:p>
                  </a:txBody>
                  <a:tcPr/>
                </a:tc>
                <a:extLst>
                  <a:ext uri="{0D108BD9-81ED-4DB2-BD59-A6C34878D82A}">
                    <a16:rowId xmlns:a16="http://schemas.microsoft.com/office/drawing/2014/main" val="1785705959"/>
                  </a:ext>
                </a:extLst>
              </a:tr>
              <a:tr h="888692">
                <a:tc>
                  <a:txBody>
                    <a:bodyPr/>
                    <a:lstStyle/>
                    <a:p>
                      <a:r>
                        <a:rPr lang="en-GB" sz="1500" b="1">
                          <a:latin typeface="Helvetica" pitchFamily="2" charset="0"/>
                        </a:rPr>
                        <a:t>Working hours</a:t>
                      </a:r>
                    </a:p>
                  </a:txBody>
                  <a:tcPr/>
                </a:tc>
                <a:tc>
                  <a:txBody>
                    <a:bodyPr/>
                    <a:lstStyle/>
                    <a:p>
                      <a:r>
                        <a:rPr lang="en-GB" sz="1500">
                          <a:latin typeface="Helvetica" pitchFamily="2" charset="0"/>
                        </a:rPr>
                        <a:t>Wokingham saw the South East's joint third-largest percentage-point fall (alongside West Berkshire) in the share of people aged 16 years and over and in employment who said they usually worked over 49 hours per week (from 15.6% in 2011 to 11.9%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14.6% to 11.9%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13.3% to 11.1%</a:t>
                      </a:r>
                    </a:p>
                  </a:txBody>
                  <a:tcPr/>
                </a:tc>
                <a:extLst>
                  <a:ext uri="{0D108BD9-81ED-4DB2-BD59-A6C34878D82A}">
                    <a16:rowId xmlns:a16="http://schemas.microsoft.com/office/drawing/2014/main" val="1132464965"/>
                  </a:ext>
                </a:extLst>
              </a:tr>
              <a:tr h="738773">
                <a:tc>
                  <a:txBody>
                    <a:bodyPr/>
                    <a:lstStyle/>
                    <a:p>
                      <a:r>
                        <a:rPr lang="en-GB" sz="1500" b="1">
                          <a:latin typeface="Helvetica" pitchFamily="2" charset="0"/>
                        </a:rPr>
                        <a:t>Ethnic group</a:t>
                      </a:r>
                    </a:p>
                  </a:txBody>
                  <a:tcPr/>
                </a:tc>
                <a:tc>
                  <a:txBody>
                    <a:bodyPr/>
                    <a:lstStyle/>
                    <a:p>
                      <a:r>
                        <a:rPr lang="en-GB" sz="1500" dirty="0">
                          <a:latin typeface="Helvetica" pitchFamily="2" charset="0"/>
                        </a:rPr>
                        <a:t>In 2021, 12.9% of Wokingham residents identified their ethnic group within the "Asian, Asian British or Asian Welsh" category, up from 7.4% in 2011.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South East: increased from 5.2% to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England: increased from 7.8% to 9.6%.</a:t>
                      </a:r>
                    </a:p>
                  </a:txBody>
                  <a:tcPr/>
                </a:tc>
                <a:extLst>
                  <a:ext uri="{0D108BD9-81ED-4DB2-BD59-A6C34878D82A}">
                    <a16:rowId xmlns:a16="http://schemas.microsoft.com/office/drawing/2014/main" val="1790786322"/>
                  </a:ext>
                </a:extLst>
              </a:tr>
            </a:tbl>
          </a:graphicData>
        </a:graphic>
      </p:graphicFrame>
    </p:spTree>
    <p:extLst>
      <p:ext uri="{BB962C8B-B14F-4D97-AF65-F5344CB8AC3E}">
        <p14:creationId xmlns:p14="http://schemas.microsoft.com/office/powerpoint/2010/main" val="367028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Berkshire has changed at a local level between the 2011 and 2021 censuses</a:t>
            </a:r>
          </a:p>
        </p:txBody>
      </p:sp>
      <p:sp>
        <p:nvSpPr>
          <p:cNvPr id="3" name="TextBox 2">
            <a:extLst>
              <a:ext uri="{FF2B5EF4-FFF2-40B4-BE49-F238E27FC236}">
                <a16:creationId xmlns:a16="http://schemas.microsoft.com/office/drawing/2014/main" id="{2066AF0F-FA16-8F1B-068D-B03323AC0706}"/>
              </a:ext>
            </a:extLst>
          </p:cNvPr>
          <p:cNvSpPr txBox="1"/>
          <p:nvPr/>
        </p:nvSpPr>
        <p:spPr>
          <a:xfrm>
            <a:off x="9037996" y="6480572"/>
            <a:ext cx="2915478"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graphicFrame>
        <p:nvGraphicFramePr>
          <p:cNvPr id="5" name="Content Placeholder 4">
            <a:extLst>
              <a:ext uri="{FF2B5EF4-FFF2-40B4-BE49-F238E27FC236}">
                <a16:creationId xmlns:a16="http://schemas.microsoft.com/office/drawing/2014/main" id="{C1B23708-7CE4-1086-2628-E5408DFC2531}"/>
              </a:ext>
            </a:extLst>
          </p:cNvPr>
          <p:cNvGraphicFramePr>
            <a:graphicFrameLocks noGrp="1"/>
          </p:cNvGraphicFramePr>
          <p:nvPr>
            <p:ph idx="1"/>
            <p:extLst>
              <p:ext uri="{D42A27DB-BD31-4B8C-83A1-F6EECF244321}">
                <p14:modId xmlns:p14="http://schemas.microsoft.com/office/powerpoint/2010/main" val="3416029358"/>
              </p:ext>
            </p:extLst>
          </p:nvPr>
        </p:nvGraphicFramePr>
        <p:xfrm>
          <a:off x="238526" y="1226612"/>
          <a:ext cx="11714947" cy="5069665"/>
        </p:xfrm>
        <a:graphic>
          <a:graphicData uri="http://schemas.openxmlformats.org/drawingml/2006/table">
            <a:tbl>
              <a:tblPr firstRow="1" bandRow="1">
                <a:tableStyleId>{5C22544A-7EE6-4342-B048-85BDC9FD1C3A}</a:tableStyleId>
              </a:tblPr>
              <a:tblGrid>
                <a:gridCol w="1355372">
                  <a:extLst>
                    <a:ext uri="{9D8B030D-6E8A-4147-A177-3AD203B41FA5}">
                      <a16:colId xmlns:a16="http://schemas.microsoft.com/office/drawing/2014/main" val="2446098841"/>
                    </a:ext>
                  </a:extLst>
                </a:gridCol>
                <a:gridCol w="6209782">
                  <a:extLst>
                    <a:ext uri="{9D8B030D-6E8A-4147-A177-3AD203B41FA5}">
                      <a16:colId xmlns:a16="http://schemas.microsoft.com/office/drawing/2014/main" val="3317565522"/>
                    </a:ext>
                  </a:extLst>
                </a:gridCol>
                <a:gridCol w="4149793">
                  <a:extLst>
                    <a:ext uri="{9D8B030D-6E8A-4147-A177-3AD203B41FA5}">
                      <a16:colId xmlns:a16="http://schemas.microsoft.com/office/drawing/2014/main" val="1528182787"/>
                    </a:ext>
                  </a:extLst>
                </a:gridCol>
              </a:tblGrid>
              <a:tr h="321240">
                <a:tc>
                  <a:txBody>
                    <a:bodyPr/>
                    <a:lstStyle/>
                    <a:p>
                      <a:r>
                        <a:rPr lang="en-GB" sz="1500">
                          <a:latin typeface="Helvetica" pitchFamily="2" charset="0"/>
                        </a:rPr>
                        <a:t>Indicator</a:t>
                      </a:r>
                    </a:p>
                  </a:txBody>
                  <a:tcPr/>
                </a:tc>
                <a:tc>
                  <a:txBody>
                    <a:bodyPr/>
                    <a:lstStyle/>
                    <a:p>
                      <a:r>
                        <a:rPr lang="en-GB" sz="1500" b="1">
                          <a:solidFill>
                            <a:schemeClr val="accent3"/>
                          </a:solidFill>
                          <a:latin typeface="Helvetica" pitchFamily="2" charset="0"/>
                        </a:rPr>
                        <a:t>Windsor and Maidenhead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Helvetica" pitchFamily="2" charset="0"/>
                        </a:rPr>
                        <a:t>South East/ England</a:t>
                      </a:r>
                    </a:p>
                  </a:txBody>
                  <a:tcPr/>
                </a:tc>
                <a:extLst>
                  <a:ext uri="{0D108BD9-81ED-4DB2-BD59-A6C34878D82A}">
                    <a16:rowId xmlns:a16="http://schemas.microsoft.com/office/drawing/2014/main" val="4277904093"/>
                  </a:ext>
                </a:extLst>
              </a:tr>
              <a:tr h="663720">
                <a:tc>
                  <a:txBody>
                    <a:bodyPr/>
                    <a:lstStyle/>
                    <a:p>
                      <a:r>
                        <a:rPr lang="en-GB" sz="1500" b="1">
                          <a:solidFill>
                            <a:schemeClr val="tx1"/>
                          </a:solidFill>
                          <a:latin typeface="Helvetica" pitchFamily="2" charset="0"/>
                        </a:rPr>
                        <a:t>Population</a:t>
                      </a:r>
                      <a:endParaRPr lang="en-GB" sz="1500">
                        <a:latin typeface="Helvetica" pitchFamily="2" charset="0"/>
                      </a:endParaRPr>
                    </a:p>
                  </a:txBody>
                  <a:tcPr/>
                </a:tc>
                <a:tc>
                  <a:txBody>
                    <a:bodyPr/>
                    <a:lstStyle/>
                    <a:p>
                      <a:pPr marL="285750" indent="-285750">
                        <a:buFont typeface="Arial" panose="020B0604020202020204" pitchFamily="34" charset="0"/>
                        <a:buChar char="•"/>
                      </a:pPr>
                      <a:r>
                        <a:rPr lang="en-GB" sz="1500">
                          <a:latin typeface="Helvetica" pitchFamily="2" charset="0"/>
                        </a:rPr>
                        <a:t>6.2% increase, from around 144,600 in 2011 to around 153,500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7.5% increase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6.6% increase</a:t>
                      </a:r>
                    </a:p>
                  </a:txBody>
                  <a:tcPr/>
                </a:tc>
                <a:extLst>
                  <a:ext uri="{0D108BD9-81ED-4DB2-BD59-A6C34878D82A}">
                    <a16:rowId xmlns:a16="http://schemas.microsoft.com/office/drawing/2014/main" val="2636483367"/>
                  </a:ext>
                </a:extLst>
              </a:tr>
              <a:tr h="554869">
                <a:tc>
                  <a:txBody>
                    <a:bodyPr/>
                    <a:lstStyle/>
                    <a:p>
                      <a:r>
                        <a:rPr lang="en-GB" sz="1500" b="1">
                          <a:latin typeface="Helvetica" pitchFamily="2" charset="0"/>
                        </a:rPr>
                        <a:t>Age</a:t>
                      </a:r>
                    </a:p>
                  </a:txBody>
                  <a:tcPr/>
                </a:tc>
                <a:tc>
                  <a:txBody>
                    <a:bodyPr/>
                    <a:lstStyle/>
                    <a:p>
                      <a:pPr marL="285750" indent="-285750">
                        <a:buFont typeface="Arial" panose="020B0604020202020204" pitchFamily="34" charset="0"/>
                        <a:buChar char="•"/>
                      </a:pPr>
                      <a:r>
                        <a:rPr lang="en-GB" sz="1500" dirty="0">
                          <a:latin typeface="Helvetica" pitchFamily="2" charset="0"/>
                        </a:rPr>
                        <a:t>Median age is 42 years in 2021 (up from 40 years in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The number of people aged 50 to 64 years rose by 19.4%, while the number of residents aged 4 years and under fell by 14.4%.</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Median age of 41 years in 2021</a:t>
                      </a:r>
                    </a:p>
                    <a:p>
                      <a:pPr marL="285750" indent="-285750">
                        <a:buFont typeface="Arial" panose="020B0604020202020204" pitchFamily="34" charset="0"/>
                        <a:buChar char="•"/>
                      </a:pPr>
                      <a:r>
                        <a:rPr lang="en-GB" sz="1500">
                          <a:latin typeface="Helvetica" pitchFamily="2" charset="0"/>
                        </a:rPr>
                        <a:t>England: Median age of 40 years in 2021</a:t>
                      </a:r>
                    </a:p>
                  </a:txBody>
                  <a:tcPr/>
                </a:tc>
                <a:extLst>
                  <a:ext uri="{0D108BD9-81ED-4DB2-BD59-A6C34878D82A}">
                    <a16:rowId xmlns:a16="http://schemas.microsoft.com/office/drawing/2014/main" val="2185802723"/>
                  </a:ext>
                </a:extLst>
              </a:tr>
              <a:tr h="788499">
                <a:tc>
                  <a:txBody>
                    <a:bodyPr/>
                    <a:lstStyle/>
                    <a:p>
                      <a:r>
                        <a:rPr lang="en-GB" sz="1500" b="1">
                          <a:latin typeface="Helvetica" pitchFamily="2" charset="0"/>
                        </a:rPr>
                        <a:t>Economic activity</a:t>
                      </a:r>
                    </a:p>
                  </a:txBody>
                  <a:tcPr/>
                </a:tc>
                <a:tc>
                  <a:txBody>
                    <a:bodyPr/>
                    <a:lstStyle/>
                    <a:p>
                      <a:r>
                        <a:rPr lang="en-GB" sz="1500">
                          <a:latin typeface="Helvetica" pitchFamily="2" charset="0"/>
                        </a:rPr>
                        <a:t>Of Windsor and Maidenhead residents aged 16 years and over, 60.6% said they were employed (excluding full-time students) in 2021, down from 62.6% in 2011.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59.0% to 57.6%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56.5% to 55.7%</a:t>
                      </a:r>
                    </a:p>
                  </a:txBody>
                  <a:tcPr/>
                </a:tc>
                <a:extLst>
                  <a:ext uri="{0D108BD9-81ED-4DB2-BD59-A6C34878D82A}">
                    <a16:rowId xmlns:a16="http://schemas.microsoft.com/office/drawing/2014/main" val="2842864582"/>
                  </a:ext>
                </a:extLst>
              </a:tr>
              <a:tr h="788499">
                <a:tc>
                  <a:txBody>
                    <a:bodyPr/>
                    <a:lstStyle/>
                    <a:p>
                      <a:r>
                        <a:rPr lang="en-GB" sz="1500" b="1">
                          <a:latin typeface="Helvetica" pitchFamily="2" charset="0"/>
                        </a:rPr>
                        <a:t>Economic inactivity</a:t>
                      </a:r>
                    </a:p>
                  </a:txBody>
                  <a:tcPr/>
                </a:tc>
                <a:tc>
                  <a:txBody>
                    <a:bodyPr/>
                    <a:lstStyle/>
                    <a:p>
                      <a:r>
                        <a:rPr lang="en-GB" sz="1500">
                          <a:latin typeface="Helvetica" pitchFamily="2" charset="0"/>
                        </a:rPr>
                        <a:t>The share of people who were economically inactive because they were looking after their family or home rose from 4.4% in 2011 to 4.8%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increased from 4.0% to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4.0% to 4.8%</a:t>
                      </a:r>
                    </a:p>
                  </a:txBody>
                  <a:tcPr/>
                </a:tc>
                <a:extLst>
                  <a:ext uri="{0D108BD9-81ED-4DB2-BD59-A6C34878D82A}">
                    <a16:rowId xmlns:a16="http://schemas.microsoft.com/office/drawing/2014/main" val="1785705959"/>
                  </a:ext>
                </a:extLst>
              </a:tr>
              <a:tr h="888692">
                <a:tc>
                  <a:txBody>
                    <a:bodyPr/>
                    <a:lstStyle/>
                    <a:p>
                      <a:r>
                        <a:rPr lang="en-GB" sz="1500" b="1">
                          <a:latin typeface="Helvetica" pitchFamily="2" charset="0"/>
                        </a:rPr>
                        <a:t>Working hours</a:t>
                      </a:r>
                    </a:p>
                  </a:txBody>
                  <a:tcPr/>
                </a:tc>
                <a:tc>
                  <a:txBody>
                    <a:bodyPr/>
                    <a:lstStyle/>
                    <a:p>
                      <a:r>
                        <a:rPr lang="en-GB" sz="1500">
                          <a:latin typeface="Helvetica" pitchFamily="2" charset="0"/>
                        </a:rPr>
                        <a:t>The share of people aged 16 years and over and in employment who said they usually worked over 49 hours per week fell from 18.6% in 2011 to 15.1%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14.6% to 11.9%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13.3% to 11.1%</a:t>
                      </a:r>
                    </a:p>
                  </a:txBody>
                  <a:tcPr/>
                </a:tc>
                <a:extLst>
                  <a:ext uri="{0D108BD9-81ED-4DB2-BD59-A6C34878D82A}">
                    <a16:rowId xmlns:a16="http://schemas.microsoft.com/office/drawing/2014/main" val="1132464965"/>
                  </a:ext>
                </a:extLst>
              </a:tr>
              <a:tr h="841775">
                <a:tc>
                  <a:txBody>
                    <a:bodyPr/>
                    <a:lstStyle/>
                    <a:p>
                      <a:r>
                        <a:rPr lang="en-GB" sz="1500" b="1">
                          <a:latin typeface="Helvetica" pitchFamily="2" charset="0"/>
                        </a:rPr>
                        <a:t>Ethnic group</a:t>
                      </a:r>
                    </a:p>
                  </a:txBody>
                  <a:tcPr/>
                </a:tc>
                <a:tc>
                  <a:txBody>
                    <a:bodyPr/>
                    <a:lstStyle/>
                    <a:p>
                      <a:r>
                        <a:rPr lang="en-GB" sz="1500">
                          <a:latin typeface="Helvetica" pitchFamily="2" charset="0"/>
                        </a:rPr>
                        <a:t>In 2021, 13.1% of Windsor and Maidenhead residents identified their ethnic group within the "Asian, Asian British or Asian Welsh" category, up from 9.6% in 2011.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South East: increased from 5.2% to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Helvetica" pitchFamily="2" charset="0"/>
                        </a:rPr>
                        <a:t>England: increased from 7.8% to 9.6%.</a:t>
                      </a:r>
                    </a:p>
                  </a:txBody>
                  <a:tcPr/>
                </a:tc>
                <a:extLst>
                  <a:ext uri="{0D108BD9-81ED-4DB2-BD59-A6C34878D82A}">
                    <a16:rowId xmlns:a16="http://schemas.microsoft.com/office/drawing/2014/main" val="1790786322"/>
                  </a:ext>
                </a:extLst>
              </a:tr>
            </a:tbl>
          </a:graphicData>
        </a:graphic>
      </p:graphicFrame>
    </p:spTree>
    <p:extLst>
      <p:ext uri="{BB962C8B-B14F-4D97-AF65-F5344CB8AC3E}">
        <p14:creationId xmlns:p14="http://schemas.microsoft.com/office/powerpoint/2010/main" val="114958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Berkshire has changed at a local level between the 2011 and 2021 censuses</a:t>
            </a:r>
          </a:p>
        </p:txBody>
      </p:sp>
      <p:sp>
        <p:nvSpPr>
          <p:cNvPr id="3" name="TextBox 2">
            <a:extLst>
              <a:ext uri="{FF2B5EF4-FFF2-40B4-BE49-F238E27FC236}">
                <a16:creationId xmlns:a16="http://schemas.microsoft.com/office/drawing/2014/main" id="{2066AF0F-FA16-8F1B-068D-B03323AC0706}"/>
              </a:ext>
            </a:extLst>
          </p:cNvPr>
          <p:cNvSpPr txBox="1"/>
          <p:nvPr/>
        </p:nvSpPr>
        <p:spPr>
          <a:xfrm>
            <a:off x="9037996" y="6554992"/>
            <a:ext cx="2915478"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graphicFrame>
        <p:nvGraphicFramePr>
          <p:cNvPr id="5" name="Content Placeholder 4">
            <a:extLst>
              <a:ext uri="{FF2B5EF4-FFF2-40B4-BE49-F238E27FC236}">
                <a16:creationId xmlns:a16="http://schemas.microsoft.com/office/drawing/2014/main" id="{C1B23708-7CE4-1086-2628-E5408DFC2531}"/>
              </a:ext>
            </a:extLst>
          </p:cNvPr>
          <p:cNvGraphicFramePr>
            <a:graphicFrameLocks noGrp="1"/>
          </p:cNvGraphicFramePr>
          <p:nvPr>
            <p:ph idx="1"/>
            <p:extLst>
              <p:ext uri="{D42A27DB-BD31-4B8C-83A1-F6EECF244321}">
                <p14:modId xmlns:p14="http://schemas.microsoft.com/office/powerpoint/2010/main" val="1311576974"/>
              </p:ext>
            </p:extLst>
          </p:nvPr>
        </p:nvGraphicFramePr>
        <p:xfrm>
          <a:off x="238526" y="1226612"/>
          <a:ext cx="11714947" cy="5329613"/>
        </p:xfrm>
        <a:graphic>
          <a:graphicData uri="http://schemas.openxmlformats.org/drawingml/2006/table">
            <a:tbl>
              <a:tblPr firstRow="1" bandRow="1">
                <a:tableStyleId>{5C22544A-7EE6-4342-B048-85BDC9FD1C3A}</a:tableStyleId>
              </a:tblPr>
              <a:tblGrid>
                <a:gridCol w="1355372">
                  <a:extLst>
                    <a:ext uri="{9D8B030D-6E8A-4147-A177-3AD203B41FA5}">
                      <a16:colId xmlns:a16="http://schemas.microsoft.com/office/drawing/2014/main" val="2446098841"/>
                    </a:ext>
                  </a:extLst>
                </a:gridCol>
                <a:gridCol w="6209782">
                  <a:extLst>
                    <a:ext uri="{9D8B030D-6E8A-4147-A177-3AD203B41FA5}">
                      <a16:colId xmlns:a16="http://schemas.microsoft.com/office/drawing/2014/main" val="3317565522"/>
                    </a:ext>
                  </a:extLst>
                </a:gridCol>
                <a:gridCol w="4149793">
                  <a:extLst>
                    <a:ext uri="{9D8B030D-6E8A-4147-A177-3AD203B41FA5}">
                      <a16:colId xmlns:a16="http://schemas.microsoft.com/office/drawing/2014/main" val="1528182787"/>
                    </a:ext>
                  </a:extLst>
                </a:gridCol>
              </a:tblGrid>
              <a:tr h="321240">
                <a:tc>
                  <a:txBody>
                    <a:bodyPr/>
                    <a:lstStyle/>
                    <a:p>
                      <a:r>
                        <a:rPr lang="en-GB" sz="1500">
                          <a:latin typeface="Helvetica" pitchFamily="2" charset="0"/>
                        </a:rPr>
                        <a:t>Indicator</a:t>
                      </a:r>
                    </a:p>
                  </a:txBody>
                  <a:tcPr/>
                </a:tc>
                <a:tc>
                  <a:txBody>
                    <a:bodyPr/>
                    <a:lstStyle/>
                    <a:p>
                      <a:r>
                        <a:rPr lang="en-GB" sz="1500" b="1">
                          <a:solidFill>
                            <a:schemeClr val="accent3"/>
                          </a:solidFill>
                          <a:latin typeface="Helvetica" pitchFamily="2" charset="0"/>
                        </a:rPr>
                        <a:t>West Berkshire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Helvetica" pitchFamily="2" charset="0"/>
                        </a:rPr>
                        <a:t>South East/ England</a:t>
                      </a:r>
                    </a:p>
                  </a:txBody>
                  <a:tcPr/>
                </a:tc>
                <a:extLst>
                  <a:ext uri="{0D108BD9-81ED-4DB2-BD59-A6C34878D82A}">
                    <a16:rowId xmlns:a16="http://schemas.microsoft.com/office/drawing/2014/main" val="4277904093"/>
                  </a:ext>
                </a:extLst>
              </a:tr>
              <a:tr h="642455">
                <a:tc>
                  <a:txBody>
                    <a:bodyPr/>
                    <a:lstStyle/>
                    <a:p>
                      <a:r>
                        <a:rPr lang="en-GB" sz="1500" b="1">
                          <a:solidFill>
                            <a:schemeClr val="tx1"/>
                          </a:solidFill>
                          <a:latin typeface="Helvetica" pitchFamily="2" charset="0"/>
                        </a:rPr>
                        <a:t>Population</a:t>
                      </a:r>
                      <a:endParaRPr lang="en-GB" sz="1500">
                        <a:latin typeface="Helvetica" pitchFamily="2" charset="0"/>
                      </a:endParaRPr>
                    </a:p>
                  </a:txBody>
                  <a:tcPr/>
                </a:tc>
                <a:tc>
                  <a:txBody>
                    <a:bodyPr/>
                    <a:lstStyle/>
                    <a:p>
                      <a:pPr marL="285750" indent="-285750">
                        <a:buFont typeface="Arial" panose="020B0604020202020204" pitchFamily="34" charset="0"/>
                        <a:buChar char="•"/>
                      </a:pPr>
                      <a:r>
                        <a:rPr lang="en-GB" sz="1500">
                          <a:latin typeface="Helvetica" pitchFamily="2" charset="0"/>
                        </a:rPr>
                        <a:t>5.0% increase, from around 153,800 in 2011 to around 161,400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7.5% increase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6.6% increase</a:t>
                      </a:r>
                    </a:p>
                  </a:txBody>
                  <a:tcPr/>
                </a:tc>
                <a:extLst>
                  <a:ext uri="{0D108BD9-81ED-4DB2-BD59-A6C34878D82A}">
                    <a16:rowId xmlns:a16="http://schemas.microsoft.com/office/drawing/2014/main" val="2636483367"/>
                  </a:ext>
                </a:extLst>
              </a:tr>
              <a:tr h="554869">
                <a:tc>
                  <a:txBody>
                    <a:bodyPr/>
                    <a:lstStyle/>
                    <a:p>
                      <a:r>
                        <a:rPr lang="en-GB" sz="1500" b="1">
                          <a:latin typeface="Helvetica" pitchFamily="2" charset="0"/>
                        </a:rPr>
                        <a:t>Age</a:t>
                      </a:r>
                    </a:p>
                  </a:txBody>
                  <a:tcPr/>
                </a:tc>
                <a:tc>
                  <a:txBody>
                    <a:bodyPr/>
                    <a:lstStyle/>
                    <a:p>
                      <a:pPr marL="285750" indent="-285750">
                        <a:buFont typeface="Arial" panose="020B0604020202020204" pitchFamily="34" charset="0"/>
                        <a:buChar char="•"/>
                      </a:pPr>
                      <a:r>
                        <a:rPr lang="en-GB" sz="1500">
                          <a:latin typeface="Helvetica" pitchFamily="2" charset="0"/>
                        </a:rPr>
                        <a:t>Median age is 43 years in 2021 (up from 40 years in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The number of people aged 50 to 64 years rose from 19.6% to 21.3% and the number of residents aged 4 years and under fell from 6.5% to 5.1%.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Median age of 41 years in 2021</a:t>
                      </a:r>
                    </a:p>
                    <a:p>
                      <a:pPr marL="285750" indent="-285750">
                        <a:buFont typeface="Arial" panose="020B0604020202020204" pitchFamily="34" charset="0"/>
                        <a:buChar char="•"/>
                      </a:pPr>
                      <a:r>
                        <a:rPr lang="en-GB" sz="1500">
                          <a:latin typeface="Helvetica" pitchFamily="2" charset="0"/>
                        </a:rPr>
                        <a:t>England: Median age of 40 years in 2021</a:t>
                      </a:r>
                    </a:p>
                  </a:txBody>
                  <a:tcPr/>
                </a:tc>
                <a:extLst>
                  <a:ext uri="{0D108BD9-81ED-4DB2-BD59-A6C34878D82A}">
                    <a16:rowId xmlns:a16="http://schemas.microsoft.com/office/drawing/2014/main" val="2185802723"/>
                  </a:ext>
                </a:extLst>
              </a:tr>
              <a:tr h="788499">
                <a:tc>
                  <a:txBody>
                    <a:bodyPr/>
                    <a:lstStyle/>
                    <a:p>
                      <a:r>
                        <a:rPr lang="en-GB" sz="1500" b="1">
                          <a:latin typeface="Helvetica" pitchFamily="2" charset="0"/>
                        </a:rPr>
                        <a:t>Economic activity</a:t>
                      </a:r>
                    </a:p>
                  </a:txBody>
                  <a:tcPr/>
                </a:tc>
                <a:tc>
                  <a:txBody>
                    <a:bodyPr/>
                    <a:lstStyle/>
                    <a:p>
                      <a:r>
                        <a:rPr lang="en-GB" sz="1500">
                          <a:latin typeface="Helvetica" pitchFamily="2" charset="0"/>
                        </a:rPr>
                        <a:t>West Berkshire saw the South East's second-largest percentage-point fall in the share of people aged 16 years and over (excluding full-time students) who were employed (from 65.0% in 2011 to 61.7%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59.0% to 57.6%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56.5% to 55.7%</a:t>
                      </a:r>
                    </a:p>
                  </a:txBody>
                  <a:tcPr/>
                </a:tc>
                <a:extLst>
                  <a:ext uri="{0D108BD9-81ED-4DB2-BD59-A6C34878D82A}">
                    <a16:rowId xmlns:a16="http://schemas.microsoft.com/office/drawing/2014/main" val="2842864582"/>
                  </a:ext>
                </a:extLst>
              </a:tr>
              <a:tr h="788499">
                <a:tc>
                  <a:txBody>
                    <a:bodyPr/>
                    <a:lstStyle/>
                    <a:p>
                      <a:r>
                        <a:rPr lang="en-GB" sz="1500" b="1">
                          <a:latin typeface="Helvetica" pitchFamily="2" charset="0"/>
                        </a:rPr>
                        <a:t>Economic inactivity</a:t>
                      </a:r>
                    </a:p>
                  </a:txBody>
                  <a:tcPr/>
                </a:tc>
                <a:tc>
                  <a:txBody>
                    <a:bodyPr/>
                    <a:lstStyle/>
                    <a:p>
                      <a:r>
                        <a:rPr lang="en-GB" sz="1500">
                          <a:latin typeface="Helvetica" pitchFamily="2" charset="0"/>
                        </a:rPr>
                        <a:t>The share of people who were economically inactive because they were looking after their family or home rose marginally from 3.9% in 2011 to 4.0%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increased from 4.0% to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4.0% to 4.8%</a:t>
                      </a:r>
                    </a:p>
                  </a:txBody>
                  <a:tcPr/>
                </a:tc>
                <a:extLst>
                  <a:ext uri="{0D108BD9-81ED-4DB2-BD59-A6C34878D82A}">
                    <a16:rowId xmlns:a16="http://schemas.microsoft.com/office/drawing/2014/main" val="1785705959"/>
                  </a:ext>
                </a:extLst>
              </a:tr>
              <a:tr h="888692">
                <a:tc>
                  <a:txBody>
                    <a:bodyPr/>
                    <a:lstStyle/>
                    <a:p>
                      <a:r>
                        <a:rPr lang="en-GB" sz="1500" b="1">
                          <a:latin typeface="Helvetica" pitchFamily="2" charset="0"/>
                        </a:rPr>
                        <a:t>Working hours</a:t>
                      </a:r>
                    </a:p>
                  </a:txBody>
                  <a:tcPr/>
                </a:tc>
                <a:tc>
                  <a:txBody>
                    <a:bodyPr/>
                    <a:lstStyle/>
                    <a:p>
                      <a:r>
                        <a:rPr lang="en-GB" sz="1500">
                          <a:latin typeface="Helvetica" pitchFamily="2" charset="0"/>
                        </a:rPr>
                        <a:t>West Berkshire saw the South East's joint third-largest percentage-point fall (alongside Wokingham) in the share of people aged 16 years and over and in employment who said they usually worked over 49 hours per week (from 16.1% in 2011 to 12.4% in 2021).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decreased from 14.6% to 11.9%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decreased from 13.3% to 11.1%</a:t>
                      </a:r>
                    </a:p>
                  </a:txBody>
                  <a:tcPr/>
                </a:tc>
                <a:extLst>
                  <a:ext uri="{0D108BD9-81ED-4DB2-BD59-A6C34878D82A}">
                    <a16:rowId xmlns:a16="http://schemas.microsoft.com/office/drawing/2014/main" val="1132464965"/>
                  </a:ext>
                </a:extLst>
              </a:tr>
              <a:tr h="770671">
                <a:tc>
                  <a:txBody>
                    <a:bodyPr/>
                    <a:lstStyle/>
                    <a:p>
                      <a:r>
                        <a:rPr lang="en-GB" sz="1500" b="1">
                          <a:latin typeface="Helvetica" pitchFamily="2" charset="0"/>
                        </a:rPr>
                        <a:t>Ethnic group</a:t>
                      </a:r>
                    </a:p>
                  </a:txBody>
                  <a:tcPr/>
                </a:tc>
                <a:tc>
                  <a:txBody>
                    <a:bodyPr/>
                    <a:lstStyle/>
                    <a:p>
                      <a:r>
                        <a:rPr lang="en-GB" sz="1500">
                          <a:latin typeface="Helvetica" pitchFamily="2" charset="0"/>
                        </a:rPr>
                        <a:t>In 2021, 3.7% of West Berkshire residents identified their ethnic group within the "Asian, Asian British or Asian Welsh" category, up from 2.5% in 2011.</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South East: increased from 5.2% to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Helvetica" pitchFamily="2" charset="0"/>
                        </a:rPr>
                        <a:t>England: increased from 7.8% to 9.6%.</a:t>
                      </a:r>
                    </a:p>
                  </a:txBody>
                  <a:tcPr/>
                </a:tc>
                <a:extLst>
                  <a:ext uri="{0D108BD9-81ED-4DB2-BD59-A6C34878D82A}">
                    <a16:rowId xmlns:a16="http://schemas.microsoft.com/office/drawing/2014/main" val="1790786322"/>
                  </a:ext>
                </a:extLst>
              </a:tr>
            </a:tbl>
          </a:graphicData>
        </a:graphic>
      </p:graphicFrame>
    </p:spTree>
    <p:extLst>
      <p:ext uri="{BB962C8B-B14F-4D97-AF65-F5344CB8AC3E}">
        <p14:creationId xmlns:p14="http://schemas.microsoft.com/office/powerpoint/2010/main" val="137037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478464" y="248923"/>
            <a:ext cx="7772400" cy="820587"/>
          </a:xfrm>
        </p:spPr>
        <p:txBody>
          <a:bodyPr/>
          <a:lstStyle/>
          <a:p>
            <a:r>
              <a:rPr lang="en-GB"/>
              <a:t>2022 Refresh</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478464" y="1263889"/>
            <a:ext cx="7198244" cy="5051851"/>
          </a:xfrm>
        </p:spPr>
        <p:txBody>
          <a:bodyPr>
            <a:noAutofit/>
          </a:bodyPr>
          <a:lstStyle/>
          <a:p>
            <a:pPr marL="342900" indent="-342900">
              <a:lnSpc>
                <a:spcPct val="100000"/>
              </a:lnSpc>
              <a:buClr>
                <a:schemeClr val="accent6"/>
              </a:buClr>
              <a:buFont typeface="Arial" panose="020B0604020202020204" pitchFamily="34" charset="0"/>
              <a:buChar char="•"/>
            </a:pPr>
            <a:r>
              <a:rPr lang="en-GB" sz="1800">
                <a:solidFill>
                  <a:schemeClr val="accent6"/>
                </a:solidFill>
              </a:rPr>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pPr marL="342900" indent="-342900">
              <a:lnSpc>
                <a:spcPct val="100000"/>
              </a:lnSpc>
              <a:buClr>
                <a:schemeClr val="accent6"/>
              </a:buClr>
              <a:buFont typeface="Arial" panose="020B0604020202020204" pitchFamily="34" charset="0"/>
              <a:buChar char="•"/>
            </a:pPr>
            <a:r>
              <a:rPr lang="en-GB" sz="1800">
                <a:solidFill>
                  <a:schemeClr val="accent6"/>
                </a:solidFill>
              </a:rPr>
              <a:t>Each month, we aim to have a themed feature. This month, we will be discussing two reports produced by the ONS on demographic and industrial changes between the 2011 and 2021 censuses.</a:t>
            </a:r>
          </a:p>
          <a:p>
            <a:pPr marL="342900" indent="-342900">
              <a:lnSpc>
                <a:spcPct val="100000"/>
              </a:lnSpc>
              <a:buClr>
                <a:schemeClr val="accent6"/>
              </a:buClr>
              <a:buFont typeface="Arial" panose="020B0604020202020204" pitchFamily="34" charset="0"/>
              <a:buChar char="•"/>
            </a:pPr>
            <a:r>
              <a:rPr lang="en-GB" sz="1800">
                <a:solidFill>
                  <a:schemeClr val="accent6"/>
                </a:solidFill>
              </a:rPr>
              <a:t>These monthly economic briefings are constantly evolving documents and their content is dictated in part by data/information requests from our readers.  </a:t>
            </a:r>
          </a:p>
          <a:p>
            <a:pPr marL="342900" indent="-342900">
              <a:lnSpc>
                <a:spcPct val="100000"/>
              </a:lnSpc>
              <a:buClr>
                <a:schemeClr val="accent6"/>
              </a:buClr>
              <a:buFont typeface="Arial" panose="020B0604020202020204" pitchFamily="34" charset="0"/>
              <a:buChar char="•"/>
            </a:pPr>
            <a:r>
              <a:rPr lang="en-GB" sz="1800">
                <a:solidFill>
                  <a:schemeClr val="accent6"/>
                </a:solidFill>
              </a:rPr>
              <a:t>If there is an economic aspect not currently covered within these reports which you think would be beneficial to include/ expand upon (or you have any queries), we will do our best to help. Please contact Dex or Aishwarya in the LEP’s research team at </a:t>
            </a:r>
            <a:r>
              <a:rPr lang="en-GB" sz="1800">
                <a:solidFill>
                  <a:schemeClr val="accent3"/>
                </a:solidFill>
                <a:hlinkClick r:id="rId2">
                  <a:extLst>
                    <a:ext uri="{A12FA001-AC4F-418D-AE19-62706E023703}">
                      <ahyp:hlinkClr xmlns:ahyp="http://schemas.microsoft.com/office/drawing/2018/hyperlinkcolor" val="tx"/>
                    </a:ext>
                  </a:extLst>
                </a:hlinkClick>
              </a:rPr>
              <a:t>dexterlevick@thamesvalleyberkshire.co.uk</a:t>
            </a:r>
            <a:r>
              <a:rPr lang="en-GB" sz="1800">
                <a:solidFill>
                  <a:schemeClr val="accent6"/>
                </a:solidFill>
              </a:rPr>
              <a:t> or </a:t>
            </a:r>
            <a:r>
              <a:rPr lang="en-GB" sz="1800">
                <a:solidFill>
                  <a:schemeClr val="accent3"/>
                </a:solidFill>
                <a:hlinkClick r:id="rId3">
                  <a:extLst>
                    <a:ext uri="{A12FA001-AC4F-418D-AE19-62706E023703}">
                      <ahyp:hlinkClr xmlns:ahyp="http://schemas.microsoft.com/office/drawing/2018/hyperlinkcolor" val="tx"/>
                    </a:ext>
                  </a:extLst>
                </a:hlinkClick>
              </a:rPr>
              <a:t>aishwaryachakravarty@thamesvalleyberkshire.co.uk</a:t>
            </a:r>
            <a:r>
              <a:rPr lang="en-GB" sz="1800">
                <a:solidFill>
                  <a:schemeClr val="accent6"/>
                </a:solidFill>
              </a:rPr>
              <a:t>. </a:t>
            </a:r>
          </a:p>
          <a:p>
            <a:pPr>
              <a:lnSpc>
                <a:spcPct val="100000"/>
              </a:lnSpc>
              <a:buClr>
                <a:schemeClr val="accent6"/>
              </a:buClr>
            </a:pPr>
            <a:endParaRPr lang="en-GB">
              <a:solidFill>
                <a:schemeClr val="accent6"/>
              </a:solidFill>
            </a:endParaRPr>
          </a:p>
        </p:txBody>
      </p:sp>
    </p:spTree>
    <p:extLst>
      <p:ext uri="{BB962C8B-B14F-4D97-AF65-F5344CB8AC3E}">
        <p14:creationId xmlns:p14="http://schemas.microsoft.com/office/powerpoint/2010/main" val="412884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industries have changed at a local level between the 2011 and 2021 censuses</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38593" y="1405222"/>
            <a:ext cx="11314813" cy="5197603"/>
          </a:xfrm>
        </p:spPr>
        <p:txBody>
          <a:bodyPr>
            <a:noAutofit/>
          </a:bodyPr>
          <a:lstStyle/>
          <a:p>
            <a:pPr marL="342900" indent="-342900">
              <a:lnSpc>
                <a:spcPct val="100000"/>
              </a:lnSpc>
              <a:buClr>
                <a:schemeClr val="accent6"/>
              </a:buClr>
              <a:buFont typeface="Arial" panose="020B0604020202020204" pitchFamily="34" charset="0"/>
              <a:buChar char="•"/>
            </a:pPr>
            <a:r>
              <a:rPr lang="en-GB" dirty="0">
                <a:solidFill>
                  <a:schemeClr val="tx1"/>
                </a:solidFill>
              </a:rPr>
              <a:t>Cultural changes have reshaped our industries in the ten years since the 2011 census, with the </a:t>
            </a:r>
            <a:r>
              <a:rPr lang="en-GB" b="1" dirty="0">
                <a:solidFill>
                  <a:schemeClr val="tx1"/>
                </a:solidFill>
              </a:rPr>
              <a:t>rise of digital jobs such as programming, shopping online and other social shifts</a:t>
            </a:r>
            <a:r>
              <a:rPr lang="en-GB" dirty="0">
                <a:solidFill>
                  <a:schemeClr val="tx1"/>
                </a:solidFill>
              </a:rPr>
              <a:t>.</a:t>
            </a:r>
          </a:p>
          <a:p>
            <a:pPr marL="342900" indent="-342900">
              <a:lnSpc>
                <a:spcPct val="100000"/>
              </a:lnSpc>
              <a:buClr>
                <a:schemeClr val="accent6"/>
              </a:buClr>
              <a:buFont typeface="Arial" panose="020B0604020202020204" pitchFamily="34" charset="0"/>
              <a:buChar char="•"/>
            </a:pPr>
            <a:r>
              <a:rPr lang="en-GB" dirty="0">
                <a:solidFill>
                  <a:schemeClr val="tx1"/>
                </a:solidFill>
              </a:rPr>
              <a:t>An </a:t>
            </a:r>
            <a:r>
              <a:rPr lang="en-GB" b="1" dirty="0">
                <a:solidFill>
                  <a:schemeClr val="tx1"/>
                </a:solidFill>
              </a:rPr>
              <a:t>additional 274,000 people </a:t>
            </a:r>
            <a:r>
              <a:rPr lang="en-GB" dirty="0">
                <a:solidFill>
                  <a:schemeClr val="tx1"/>
                </a:solidFill>
              </a:rPr>
              <a:t>said they </a:t>
            </a:r>
            <a:r>
              <a:rPr lang="en-GB" b="1" dirty="0">
                <a:solidFill>
                  <a:schemeClr val="tx1"/>
                </a:solidFill>
              </a:rPr>
              <a:t>worked in the programming and computer consultancy industry </a:t>
            </a:r>
            <a:r>
              <a:rPr lang="en-GB" dirty="0">
                <a:solidFill>
                  <a:schemeClr val="tx1"/>
                </a:solidFill>
              </a:rPr>
              <a:t>in 2021 compared with 2011.</a:t>
            </a:r>
          </a:p>
          <a:p>
            <a:pPr marL="342900" indent="-342900">
              <a:lnSpc>
                <a:spcPct val="100000"/>
              </a:lnSpc>
              <a:buClr>
                <a:schemeClr val="accent6"/>
              </a:buClr>
              <a:buFont typeface="Arial" panose="020B0604020202020204" pitchFamily="34" charset="0"/>
              <a:buChar char="•"/>
            </a:pPr>
            <a:r>
              <a:rPr lang="en-GB" dirty="0">
                <a:solidFill>
                  <a:schemeClr val="tx1"/>
                </a:solidFill>
              </a:rPr>
              <a:t>The proportion of residents employed in </a:t>
            </a:r>
            <a:r>
              <a:rPr lang="en-GB" b="1" dirty="0">
                <a:solidFill>
                  <a:schemeClr val="tx1"/>
                </a:solidFill>
              </a:rPr>
              <a:t>accounting and legal services </a:t>
            </a:r>
            <a:r>
              <a:rPr lang="en-GB" dirty="0">
                <a:solidFill>
                  <a:schemeClr val="tx1"/>
                </a:solidFill>
              </a:rPr>
              <a:t>fell in London but </a:t>
            </a:r>
            <a:r>
              <a:rPr lang="en-GB" b="1" dirty="0">
                <a:solidFill>
                  <a:schemeClr val="tx1"/>
                </a:solidFill>
              </a:rPr>
              <a:t>rose</a:t>
            </a:r>
            <a:r>
              <a:rPr lang="en-GB" dirty="0">
                <a:solidFill>
                  <a:schemeClr val="tx1"/>
                </a:solidFill>
              </a:rPr>
              <a:t> slightly in other areas of England, including </a:t>
            </a:r>
            <a:r>
              <a:rPr lang="en-GB" b="1" dirty="0">
                <a:solidFill>
                  <a:schemeClr val="tx1"/>
                </a:solidFill>
              </a:rPr>
              <a:t>in the South East</a:t>
            </a:r>
            <a:r>
              <a:rPr lang="en-GB" dirty="0">
                <a:solidFill>
                  <a:schemeClr val="tx1"/>
                </a:solidFill>
              </a:rPr>
              <a:t>.</a:t>
            </a:r>
          </a:p>
          <a:p>
            <a:pPr marL="342900" indent="-342900">
              <a:lnSpc>
                <a:spcPct val="100000"/>
              </a:lnSpc>
              <a:buClr>
                <a:schemeClr val="accent6"/>
              </a:buClr>
              <a:buFont typeface="Arial" panose="020B0604020202020204" pitchFamily="34" charset="0"/>
              <a:buChar char="•"/>
            </a:pPr>
            <a:r>
              <a:rPr lang="en-GB" dirty="0">
                <a:solidFill>
                  <a:schemeClr val="tx1"/>
                </a:solidFill>
              </a:rPr>
              <a:t>Transport and storage businesses have increased rapidly in the West and East Midlands, partly because of an increase in people shopping online. However, </a:t>
            </a:r>
            <a:r>
              <a:rPr lang="en-GB" b="1" dirty="0">
                <a:solidFill>
                  <a:schemeClr val="tx1"/>
                </a:solidFill>
              </a:rPr>
              <a:t>employment in warehousing businesses declined in the South East</a:t>
            </a:r>
            <a:r>
              <a:rPr lang="en-GB" dirty="0">
                <a:solidFill>
                  <a:schemeClr val="tx1"/>
                </a:solidFill>
              </a:rPr>
              <a:t>. </a:t>
            </a:r>
          </a:p>
          <a:p>
            <a:pPr marL="342900" indent="-342900">
              <a:lnSpc>
                <a:spcPct val="100000"/>
              </a:lnSpc>
              <a:buClr>
                <a:schemeClr val="accent6"/>
              </a:buClr>
              <a:buFont typeface="Arial" panose="020B0604020202020204" pitchFamily="34" charset="0"/>
              <a:buChar char="•"/>
            </a:pPr>
            <a:r>
              <a:rPr lang="en-GB" b="1" dirty="0">
                <a:solidFill>
                  <a:schemeClr val="tx1"/>
                </a:solidFill>
              </a:rPr>
              <a:t>Telecommunication has seen some shifts</a:t>
            </a:r>
            <a:r>
              <a:rPr lang="en-GB" dirty="0">
                <a:solidFill>
                  <a:schemeClr val="tx1"/>
                </a:solidFill>
              </a:rPr>
              <a:t> toward northern cities and </a:t>
            </a:r>
            <a:r>
              <a:rPr lang="en-GB" b="1" dirty="0">
                <a:solidFill>
                  <a:schemeClr val="tx1"/>
                </a:solidFill>
              </a:rPr>
              <a:t>away from areas in the South of England</a:t>
            </a:r>
            <a:r>
              <a:rPr lang="en-GB" dirty="0">
                <a:solidFill>
                  <a:schemeClr val="tx1"/>
                </a:solidFill>
              </a:rPr>
              <a:t>.</a:t>
            </a:r>
          </a:p>
          <a:p>
            <a:pPr marL="342900" indent="-342900">
              <a:lnSpc>
                <a:spcPct val="100000"/>
              </a:lnSpc>
              <a:buClr>
                <a:schemeClr val="accent6"/>
              </a:buClr>
              <a:buFont typeface="Arial" panose="020B0604020202020204" pitchFamily="34" charset="0"/>
              <a:buChar char="•"/>
            </a:pPr>
            <a:r>
              <a:rPr lang="en-GB" dirty="0">
                <a:solidFill>
                  <a:schemeClr val="tx1"/>
                </a:solidFill>
              </a:rPr>
              <a:t>Film, TV and music production employed 116,000 people in the 2021 census, an increase of 13% compared to the 2011 census. The </a:t>
            </a:r>
            <a:r>
              <a:rPr lang="en-GB" b="1" dirty="0">
                <a:solidFill>
                  <a:schemeClr val="tx1"/>
                </a:solidFill>
              </a:rPr>
              <a:t>South East saw one of the largest gains in employment in this industry between 2011 and 2021</a:t>
            </a:r>
            <a:r>
              <a:rPr lang="en-GB" dirty="0">
                <a:solidFill>
                  <a:schemeClr val="tx1"/>
                </a:solidFill>
              </a:rPr>
              <a:t>.</a:t>
            </a:r>
          </a:p>
        </p:txBody>
      </p:sp>
      <p:sp>
        <p:nvSpPr>
          <p:cNvPr id="3" name="TextBox 2">
            <a:extLst>
              <a:ext uri="{FF2B5EF4-FFF2-40B4-BE49-F238E27FC236}">
                <a16:creationId xmlns:a16="http://schemas.microsoft.com/office/drawing/2014/main" id="{EE449603-4278-633B-7433-9BA2185E1DE0}"/>
              </a:ext>
            </a:extLst>
          </p:cNvPr>
          <p:cNvSpPr txBox="1"/>
          <p:nvPr/>
        </p:nvSpPr>
        <p:spPr>
          <a:xfrm>
            <a:off x="9069096" y="6497058"/>
            <a:ext cx="3100841" cy="307777"/>
          </a:xfrm>
          <a:prstGeom prst="rect">
            <a:avLst/>
          </a:prstGeom>
          <a:noFill/>
        </p:spPr>
        <p:txBody>
          <a:bodyPr wrap="square">
            <a:spAutoFit/>
          </a:bodyPr>
          <a:lstStyle/>
          <a:p>
            <a:pPr marL="0" indent="0">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352148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10714960" cy="1158949"/>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3600">
                <a:solidFill>
                  <a:schemeClr val="accent6"/>
                </a:solidFill>
                <a:latin typeface="Helvetica" pitchFamily="2" charset="0"/>
              </a:rPr>
            </a:br>
            <a:r>
              <a:rPr lang="en-GB">
                <a:solidFill>
                  <a:schemeClr val="accent6"/>
                </a:solidFill>
                <a:latin typeface="Helvetica" pitchFamily="2" charset="0"/>
              </a:rPr>
              <a:t>Monthly Spotlight: How industries have changed at a local level between censuses</a:t>
            </a:r>
          </a:p>
        </p:txBody>
      </p:sp>
      <p:pic>
        <p:nvPicPr>
          <p:cNvPr id="7" name="Content Placeholder 6">
            <a:extLst>
              <a:ext uri="{FF2B5EF4-FFF2-40B4-BE49-F238E27FC236}">
                <a16:creationId xmlns:a16="http://schemas.microsoft.com/office/drawing/2014/main" id="{E23FE431-5A63-D666-F5A6-A37FB55C6591}"/>
              </a:ext>
            </a:extLst>
          </p:cNvPr>
          <p:cNvPicPr>
            <a:picLocks noGrp="1" noChangeAspect="1"/>
          </p:cNvPicPr>
          <p:nvPr>
            <p:ph idx="1"/>
          </p:nvPr>
        </p:nvPicPr>
        <p:blipFill>
          <a:blip r:embed="rId3"/>
          <a:stretch>
            <a:fillRect/>
          </a:stretch>
        </p:blipFill>
        <p:spPr>
          <a:xfrm>
            <a:off x="358808" y="1265275"/>
            <a:ext cx="5104707" cy="5231218"/>
          </a:xfrm>
        </p:spPr>
      </p:pic>
      <p:pic>
        <p:nvPicPr>
          <p:cNvPr id="9" name="Picture 8">
            <a:extLst>
              <a:ext uri="{FF2B5EF4-FFF2-40B4-BE49-F238E27FC236}">
                <a16:creationId xmlns:a16="http://schemas.microsoft.com/office/drawing/2014/main" id="{E925A068-AD90-CAE7-9425-DF85A3D10B99}"/>
              </a:ext>
            </a:extLst>
          </p:cNvPr>
          <p:cNvPicPr>
            <a:picLocks noChangeAspect="1"/>
          </p:cNvPicPr>
          <p:nvPr/>
        </p:nvPicPr>
        <p:blipFill>
          <a:blip r:embed="rId4"/>
          <a:stretch>
            <a:fillRect/>
          </a:stretch>
        </p:blipFill>
        <p:spPr>
          <a:xfrm>
            <a:off x="6730309" y="1265275"/>
            <a:ext cx="5102883" cy="5231218"/>
          </a:xfrm>
          <a:prstGeom prst="rect">
            <a:avLst/>
          </a:prstGeom>
        </p:spPr>
      </p:pic>
      <p:sp>
        <p:nvSpPr>
          <p:cNvPr id="10" name="TextBox 9">
            <a:extLst>
              <a:ext uri="{FF2B5EF4-FFF2-40B4-BE49-F238E27FC236}">
                <a16:creationId xmlns:a16="http://schemas.microsoft.com/office/drawing/2014/main" id="{0045B7CD-1A2B-2DC8-956B-ED6413D4698E}"/>
              </a:ext>
            </a:extLst>
          </p:cNvPr>
          <p:cNvSpPr txBox="1"/>
          <p:nvPr/>
        </p:nvSpPr>
        <p:spPr>
          <a:xfrm>
            <a:off x="5580301" y="2187836"/>
            <a:ext cx="1828595" cy="1384995"/>
          </a:xfrm>
          <a:prstGeom prst="rect">
            <a:avLst/>
          </a:prstGeom>
          <a:solidFill>
            <a:schemeClr val="accent1">
              <a:lumMod val="40000"/>
              <a:lumOff val="60000"/>
            </a:schemeClr>
          </a:solidFill>
        </p:spPr>
        <p:txBody>
          <a:bodyPr wrap="square" rtlCol="0">
            <a:spAutoFit/>
          </a:bodyPr>
          <a:lstStyle/>
          <a:p>
            <a:r>
              <a:rPr lang="en-GB" sz="1400">
                <a:latin typeface="Helvetica" pitchFamily="2" charset="0"/>
              </a:rPr>
              <a:t>The number of residents employed in the telecoms industry fell in </a:t>
            </a:r>
            <a:r>
              <a:rPr lang="en-GB" sz="1400" b="1">
                <a:latin typeface="Helvetica" pitchFamily="2" charset="0"/>
              </a:rPr>
              <a:t>West Berkshire </a:t>
            </a:r>
            <a:r>
              <a:rPr lang="en-GB" sz="1400">
                <a:latin typeface="Helvetica" pitchFamily="2" charset="0"/>
              </a:rPr>
              <a:t>between 2011 and 2021.</a:t>
            </a:r>
          </a:p>
        </p:txBody>
      </p:sp>
      <p:sp>
        <p:nvSpPr>
          <p:cNvPr id="11" name="TextBox 10">
            <a:extLst>
              <a:ext uri="{FF2B5EF4-FFF2-40B4-BE49-F238E27FC236}">
                <a16:creationId xmlns:a16="http://schemas.microsoft.com/office/drawing/2014/main" id="{3711CD86-C3B7-D285-BA51-2FB9EBD2EC72}"/>
              </a:ext>
            </a:extLst>
          </p:cNvPr>
          <p:cNvSpPr txBox="1"/>
          <p:nvPr/>
        </p:nvSpPr>
        <p:spPr>
          <a:xfrm>
            <a:off x="5580301" y="3783489"/>
            <a:ext cx="1828595" cy="2246769"/>
          </a:xfrm>
          <a:prstGeom prst="rect">
            <a:avLst/>
          </a:prstGeom>
          <a:solidFill>
            <a:schemeClr val="accent1">
              <a:lumMod val="40000"/>
              <a:lumOff val="60000"/>
            </a:schemeClr>
          </a:solidFill>
        </p:spPr>
        <p:txBody>
          <a:bodyPr wrap="square" rtlCol="0">
            <a:spAutoFit/>
          </a:bodyPr>
          <a:lstStyle/>
          <a:p>
            <a:r>
              <a:rPr lang="en-GB" sz="1400">
                <a:latin typeface="Helvetica" pitchFamily="2" charset="0"/>
              </a:rPr>
              <a:t>The percentage of working people employed in the scientific R&amp;D industry fell in </a:t>
            </a:r>
            <a:r>
              <a:rPr lang="en-GB" sz="1400" b="1">
                <a:latin typeface="Helvetica" pitchFamily="2" charset="0"/>
              </a:rPr>
              <a:t>Bracknell Forest </a:t>
            </a:r>
            <a:r>
              <a:rPr lang="en-GB" sz="1400">
                <a:latin typeface="Helvetica" pitchFamily="2" charset="0"/>
              </a:rPr>
              <a:t>and </a:t>
            </a:r>
            <a:r>
              <a:rPr lang="en-GB" sz="1400" b="1">
                <a:latin typeface="Helvetica" pitchFamily="2" charset="0"/>
              </a:rPr>
              <a:t>Windsor and Maidenhead </a:t>
            </a:r>
            <a:r>
              <a:rPr lang="en-GB" sz="1400">
                <a:latin typeface="Helvetica" pitchFamily="2" charset="0"/>
              </a:rPr>
              <a:t>between 2011 and 2021.</a:t>
            </a:r>
          </a:p>
        </p:txBody>
      </p:sp>
      <p:sp>
        <p:nvSpPr>
          <p:cNvPr id="3" name="Oval 2">
            <a:extLst>
              <a:ext uri="{FF2B5EF4-FFF2-40B4-BE49-F238E27FC236}">
                <a16:creationId xmlns:a16="http://schemas.microsoft.com/office/drawing/2014/main" id="{88A9E93F-5653-3C37-F6BB-A60AB5F51AE9}"/>
              </a:ext>
            </a:extLst>
          </p:cNvPr>
          <p:cNvSpPr/>
          <p:nvPr/>
        </p:nvSpPr>
        <p:spPr>
          <a:xfrm>
            <a:off x="4093531" y="2806993"/>
            <a:ext cx="978196" cy="3083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A9F261A-9C42-7CB2-71CF-860A4D3F6F6D}"/>
              </a:ext>
            </a:extLst>
          </p:cNvPr>
          <p:cNvSpPr/>
          <p:nvPr/>
        </p:nvSpPr>
        <p:spPr>
          <a:xfrm>
            <a:off x="10271047" y="5507666"/>
            <a:ext cx="1743743" cy="3284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B3FFF5F-E0E1-39FE-017C-F4AFFE1A5522}"/>
              </a:ext>
            </a:extLst>
          </p:cNvPr>
          <p:cNvSpPr txBox="1"/>
          <p:nvPr/>
        </p:nvSpPr>
        <p:spPr>
          <a:xfrm>
            <a:off x="9069096" y="6497058"/>
            <a:ext cx="3100841" cy="307777"/>
          </a:xfrm>
          <a:prstGeom prst="rect">
            <a:avLst/>
          </a:prstGeom>
          <a:noFill/>
        </p:spPr>
        <p:txBody>
          <a:bodyPr wrap="square">
            <a:spAutoFit/>
          </a:bodyPr>
          <a:lstStyle/>
          <a:p>
            <a:pPr marL="0" indent="0">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5">
                  <a:extLst>
                    <a:ext uri="{A12FA001-AC4F-418D-AE19-62706E023703}">
                      <ahyp:hlinkClr xmlns:ahyp="http://schemas.microsoft.com/office/drawing/2018/hyperlinkcolor" val="tx"/>
                    </a:ext>
                  </a:extLst>
                </a:hlinkClick>
              </a:rPr>
              <a:t>ONS, December 2022</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103900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93CEA-DC01-DDA8-C1A8-D290CEEB037B}"/>
              </a:ext>
            </a:extLst>
          </p:cNvPr>
          <p:cNvSpPr>
            <a:spLocks noGrp="1"/>
          </p:cNvSpPr>
          <p:nvPr>
            <p:ph type="subTitle" idx="1"/>
          </p:nvPr>
        </p:nvSpPr>
        <p:spPr>
          <a:xfrm>
            <a:off x="434147" y="2580600"/>
            <a:ext cx="9730579" cy="3618182"/>
          </a:xfrm>
        </p:spPr>
        <p:txBody>
          <a:bodyPr>
            <a:normAutofit/>
          </a:bodyPr>
          <a:lstStyle/>
          <a:p>
            <a:r>
              <a:rPr lang="en-GB" sz="4000">
                <a:latin typeface="Helvetica" pitchFamily="2" charset="0"/>
              </a:rPr>
              <a:t>Economic and Labour Market Insight: Implications for Berkshire</a:t>
            </a:r>
            <a:endParaRPr lang="en-GB" sz="4000"/>
          </a:p>
        </p:txBody>
      </p:sp>
    </p:spTree>
    <p:extLst>
      <p:ext uri="{BB962C8B-B14F-4D97-AF65-F5344CB8AC3E}">
        <p14:creationId xmlns:p14="http://schemas.microsoft.com/office/powerpoint/2010/main" val="290459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631371" y="173552"/>
            <a:ext cx="7772400" cy="1325563"/>
          </a:xfrm>
        </p:spPr>
        <p:txBody>
          <a:bodyPr>
            <a:normAutofit/>
          </a:bodyPr>
          <a:lstStyle/>
          <a:p>
            <a:r>
              <a:rPr lang="en-GB">
                <a:latin typeface="Helvetica" pitchFamily="2" charset="0"/>
              </a:rPr>
              <a:t>Claimant Count </a:t>
            </a:r>
            <a:br>
              <a:rPr lang="en-GB">
                <a:latin typeface="Helvetica" pitchFamily="2" charset="0"/>
              </a:rPr>
            </a:br>
            <a:r>
              <a:rPr lang="en-GB">
                <a:latin typeface="Helvetica" pitchFamily="2" charset="0"/>
              </a:rPr>
              <a:t>(Latest data - November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668079" y="1992666"/>
            <a:ext cx="10919639" cy="4569306"/>
          </a:xfrm>
        </p:spPr>
        <p:txBody>
          <a:bodyPr>
            <a:noAutofit/>
          </a:bodyPr>
          <a:lstStyle/>
          <a:p>
            <a:pPr>
              <a:lnSpc>
                <a:spcPct val="100000"/>
              </a:lnSpc>
            </a:pPr>
            <a:r>
              <a:rPr lang="en-GB">
                <a:solidFill>
                  <a:schemeClr val="accent6"/>
                </a:solidFill>
                <a:latin typeface="Helvetica" pitchFamily="2" charset="0"/>
              </a:rPr>
              <a:t>Total of </a:t>
            </a:r>
            <a:r>
              <a:rPr lang="en-GB" b="1">
                <a:solidFill>
                  <a:schemeClr val="accent6"/>
                </a:solidFill>
                <a:latin typeface="Helvetica" pitchFamily="2" charset="0"/>
              </a:rPr>
              <a:t>16,750 </a:t>
            </a:r>
            <a:r>
              <a:rPr lang="en-GB">
                <a:solidFill>
                  <a:schemeClr val="accent6"/>
                </a:solidFill>
                <a:latin typeface="Helvetica" pitchFamily="2" charset="0"/>
              </a:rPr>
              <a:t>claimants (2.9% of the working age population) in Berkshire.</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1,645 claimants (2.1% of the working age population) in Bracknell Forest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4,360 claimants (4.1% of the working age population) in Reading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4,785 claimants (5.1% of the working age population) in Slough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2,095 claimants (2.</a:t>
            </a:r>
            <a:r>
              <a:rPr lang="en-US">
                <a:solidFill>
                  <a:schemeClr val="accent6"/>
                </a:solidFill>
                <a:latin typeface="Helvetica" pitchFamily="2" charset="0"/>
              </a:rPr>
              <a:t>2</a:t>
            </a:r>
            <a:r>
              <a:rPr lang="en-GB">
                <a:solidFill>
                  <a:schemeClr val="accent6"/>
                </a:solidFill>
                <a:latin typeface="Helvetica" pitchFamily="2" charset="0"/>
              </a:rPr>
              <a:t>% of the working age population) in West Berkshire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2,105 claimants (2.</a:t>
            </a:r>
            <a:r>
              <a:rPr lang="en-US">
                <a:solidFill>
                  <a:schemeClr val="accent6"/>
                </a:solidFill>
                <a:latin typeface="Helvetica" pitchFamily="2" charset="0"/>
              </a:rPr>
              <a:t>3</a:t>
            </a:r>
            <a:r>
              <a:rPr lang="en-GB">
                <a:solidFill>
                  <a:schemeClr val="accent6"/>
                </a:solidFill>
                <a:latin typeface="Helvetica" pitchFamily="2" charset="0"/>
              </a:rPr>
              <a:t>% of the working age population) in Windsor and Maidenhead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1,755 claimants (1.7% of the working age population) in Wokingham UA</a:t>
            </a:r>
          </a:p>
          <a:p>
            <a:pPr marL="0" indent="0">
              <a:lnSpc>
                <a:spcPct val="100000"/>
              </a:lnSpc>
              <a:buNone/>
            </a:pPr>
            <a:r>
              <a:rPr lang="en-GB">
                <a:solidFill>
                  <a:schemeClr val="accent6"/>
                </a:solidFill>
                <a:effectLst/>
                <a:latin typeface="Helvetica" pitchFamily="2" charset="0"/>
                <a:ea typeface="Calibri" panose="020F0502020204030204" pitchFamily="34" charset="0"/>
              </a:rPr>
              <a:t>Across Berkshire, claimant unemployment has fallen </a:t>
            </a:r>
            <a:r>
              <a:rPr lang="en-GB">
                <a:solidFill>
                  <a:schemeClr val="accent6"/>
                </a:solidFill>
                <a:latin typeface="Helvetica" pitchFamily="2" charset="0"/>
                <a:ea typeface="Calibri" panose="020F0502020204030204" pitchFamily="34" charset="0"/>
              </a:rPr>
              <a:t>significantly </a:t>
            </a:r>
            <a:r>
              <a:rPr lang="en-GB">
                <a:solidFill>
                  <a:schemeClr val="accent6"/>
                </a:solidFill>
                <a:effectLst/>
                <a:latin typeface="Helvetica" pitchFamily="2" charset="0"/>
                <a:ea typeface="Calibri" panose="020F0502020204030204" pitchFamily="34" charset="0"/>
              </a:rPr>
              <a:t>from </a:t>
            </a:r>
            <a:r>
              <a:rPr lang="en-GB">
                <a:solidFill>
                  <a:schemeClr val="accent6"/>
                </a:solidFill>
                <a:latin typeface="Helvetica" pitchFamily="2" charset="0"/>
                <a:ea typeface="Calibri" panose="020F0502020204030204" pitchFamily="34" charset="0"/>
              </a:rPr>
              <a:t>20,450 in </a:t>
            </a:r>
            <a:r>
              <a:rPr lang="en-US">
                <a:solidFill>
                  <a:schemeClr val="accent6"/>
                </a:solidFill>
                <a:latin typeface="Helvetica" pitchFamily="2" charset="0"/>
                <a:ea typeface="Calibri" panose="020F0502020204030204" pitchFamily="34" charset="0"/>
              </a:rPr>
              <a:t>November</a:t>
            </a:r>
            <a:r>
              <a:rPr lang="en-GB">
                <a:solidFill>
                  <a:schemeClr val="accent6"/>
                </a:solidFill>
                <a:latin typeface="Helvetica" pitchFamily="2" charset="0"/>
                <a:ea typeface="Calibri" panose="020F0502020204030204" pitchFamily="34" charset="0"/>
              </a:rPr>
              <a:t> </a:t>
            </a:r>
            <a:r>
              <a:rPr lang="en-GB">
                <a:solidFill>
                  <a:schemeClr val="accent6"/>
                </a:solidFill>
                <a:effectLst/>
                <a:latin typeface="Helvetica" pitchFamily="2" charset="0"/>
                <a:ea typeface="Calibri" panose="020F0502020204030204" pitchFamily="34" charset="0"/>
              </a:rPr>
              <a:t>2021 to </a:t>
            </a:r>
            <a:r>
              <a:rPr lang="en-GB">
                <a:solidFill>
                  <a:schemeClr val="accent6"/>
                </a:solidFill>
                <a:latin typeface="Helvetica" pitchFamily="2" charset="0"/>
                <a:ea typeface="Calibri" panose="020F0502020204030204" pitchFamily="34" charset="0"/>
              </a:rPr>
              <a:t>16,750 in November 2022</a:t>
            </a:r>
            <a:r>
              <a:rPr lang="en-GB">
                <a:solidFill>
                  <a:schemeClr val="accent6"/>
                </a:solidFill>
                <a:effectLst/>
                <a:latin typeface="Helvetica" pitchFamily="2" charset="0"/>
                <a:ea typeface="Calibri" panose="020F0502020204030204" pitchFamily="34" charset="0"/>
              </a:rPr>
              <a:t>. Slough had </a:t>
            </a:r>
            <a:r>
              <a:rPr lang="en-GB">
                <a:solidFill>
                  <a:schemeClr val="accent6"/>
                </a:solidFill>
                <a:latin typeface="Helvetica" pitchFamily="2" charset="0"/>
                <a:ea typeface="Calibri" panose="020F0502020204030204" pitchFamily="34" charset="0"/>
              </a:rPr>
              <a:t>5.1</a:t>
            </a:r>
            <a:r>
              <a:rPr lang="en-GB">
                <a:solidFill>
                  <a:schemeClr val="accent6"/>
                </a:solidFill>
                <a:effectLst/>
                <a:latin typeface="Helvetica" pitchFamily="2" charset="0"/>
                <a:ea typeface="Calibri" panose="020F0502020204030204" pitchFamily="34" charset="0"/>
              </a:rPr>
              <a:t>% of its working age population claim unemployment in </a:t>
            </a:r>
            <a:r>
              <a:rPr lang="en-US">
                <a:solidFill>
                  <a:schemeClr val="accent6"/>
                </a:solidFill>
                <a:latin typeface="Helvetica" pitchFamily="2" charset="0"/>
                <a:ea typeface="Calibri" panose="020F0502020204030204" pitchFamily="34" charset="0"/>
              </a:rPr>
              <a:t>November</a:t>
            </a:r>
            <a:r>
              <a:rPr lang="en-US" altLang="zh-CN">
                <a:solidFill>
                  <a:schemeClr val="accent6"/>
                </a:solidFill>
                <a:effectLst/>
                <a:latin typeface="Helvetica" pitchFamily="2" charset="0"/>
                <a:ea typeface="Calibri" panose="020F0502020204030204" pitchFamily="34" charset="0"/>
              </a:rPr>
              <a:t> </a:t>
            </a:r>
            <a:r>
              <a:rPr lang="en-GB">
                <a:solidFill>
                  <a:schemeClr val="accent6"/>
                </a:solidFill>
                <a:effectLst/>
                <a:latin typeface="Helvetica" pitchFamily="2" charset="0"/>
                <a:ea typeface="Calibri" panose="020F0502020204030204" pitchFamily="34" charset="0"/>
              </a:rPr>
              <a:t>2022, </a:t>
            </a:r>
            <a:r>
              <a:rPr lang="en-GB">
                <a:solidFill>
                  <a:schemeClr val="accent6"/>
                </a:solidFill>
                <a:latin typeface="Helvetica" pitchFamily="2" charset="0"/>
                <a:ea typeface="Calibri" panose="020F0502020204030204" pitchFamily="34" charset="0"/>
              </a:rPr>
              <a:t>down significantly</a:t>
            </a:r>
            <a:r>
              <a:rPr lang="en-GB">
                <a:solidFill>
                  <a:schemeClr val="accent6"/>
                </a:solidFill>
                <a:effectLst/>
                <a:latin typeface="Helvetica" pitchFamily="2" charset="0"/>
                <a:ea typeface="Calibri" panose="020F0502020204030204" pitchFamily="34" charset="0"/>
              </a:rPr>
              <a:t> from </a:t>
            </a:r>
            <a:r>
              <a:rPr lang="en-GB">
                <a:solidFill>
                  <a:schemeClr val="accent6"/>
                </a:solidFill>
                <a:latin typeface="Helvetica" pitchFamily="2" charset="0"/>
                <a:ea typeface="Calibri" panose="020F0502020204030204" pitchFamily="34" charset="0"/>
              </a:rPr>
              <a:t>6.2</a:t>
            </a:r>
            <a:r>
              <a:rPr lang="en-GB">
                <a:solidFill>
                  <a:schemeClr val="accent6"/>
                </a:solidFill>
                <a:effectLst/>
                <a:latin typeface="Helvetica" pitchFamily="2" charset="0"/>
                <a:ea typeface="Calibri" panose="020F0502020204030204" pitchFamily="34" charset="0"/>
              </a:rPr>
              <a:t>% in </a:t>
            </a:r>
            <a:r>
              <a:rPr lang="en-US">
                <a:solidFill>
                  <a:schemeClr val="accent6"/>
                </a:solidFill>
                <a:latin typeface="Helvetica" pitchFamily="2" charset="0"/>
                <a:ea typeface="Calibri" panose="020F0502020204030204" pitchFamily="34" charset="0"/>
              </a:rPr>
              <a:t>November </a:t>
            </a:r>
            <a:r>
              <a:rPr lang="en-GB">
                <a:solidFill>
                  <a:schemeClr val="accent6"/>
                </a:solidFill>
                <a:latin typeface="Helvetica" pitchFamily="2" charset="0"/>
                <a:ea typeface="Calibri" panose="020F0502020204030204" pitchFamily="34" charset="0"/>
              </a:rPr>
              <a:t>2021.</a:t>
            </a:r>
            <a:endParaRPr lang="en-GB" b="1">
              <a:solidFill>
                <a:schemeClr val="accent6"/>
              </a:solidFill>
              <a:latin typeface="Helvetica" pitchFamily="2" charset="0"/>
            </a:endParaRPr>
          </a:p>
        </p:txBody>
      </p:sp>
      <p:sp>
        <p:nvSpPr>
          <p:cNvPr id="6" name="TextBox 5">
            <a:extLst>
              <a:ext uri="{FF2B5EF4-FFF2-40B4-BE49-F238E27FC236}">
                <a16:creationId xmlns:a16="http://schemas.microsoft.com/office/drawing/2014/main" id="{56E86190-4A45-26D7-E6BA-8F8C77AA621C}"/>
              </a:ext>
            </a:extLst>
          </p:cNvPr>
          <p:cNvSpPr txBox="1"/>
          <p:nvPr/>
        </p:nvSpPr>
        <p:spPr>
          <a:xfrm>
            <a:off x="8403771" y="6211669"/>
            <a:ext cx="3426326"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GB" altLang="zh-CN" sz="1400" b="1">
                <a:solidFill>
                  <a:srgbClr val="D12680"/>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zh-CN" altLang="en-US" sz="1400">
              <a:solidFill>
                <a:srgbClr val="D12680"/>
              </a:solidFill>
              <a:latin typeface="Helvetica" pitchFamily="2" charset="0"/>
            </a:endParaRPr>
          </a:p>
        </p:txBody>
      </p:sp>
      <p:pic>
        <p:nvPicPr>
          <p:cNvPr id="13" name="Content Placeholder 12" descr="Map&#10;&#10;Description automatically generated">
            <a:extLst>
              <a:ext uri="{FF2B5EF4-FFF2-40B4-BE49-F238E27FC236}">
                <a16:creationId xmlns:a16="http://schemas.microsoft.com/office/drawing/2014/main" id="{15E0E96E-1D7A-3B06-2790-8E6DC1463029}"/>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8240233" y="47665"/>
            <a:ext cx="3706822" cy="2251807"/>
          </a:xfrm>
          <a:prstGeom prst="rect">
            <a:avLst/>
          </a:prstGeom>
        </p:spPr>
      </p:pic>
    </p:spTree>
    <p:extLst>
      <p:ext uri="{BB962C8B-B14F-4D97-AF65-F5344CB8AC3E}">
        <p14:creationId xmlns:p14="http://schemas.microsoft.com/office/powerpoint/2010/main" val="227536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526774" y="413239"/>
            <a:ext cx="10227365" cy="881398"/>
          </a:xfrm>
        </p:spPr>
        <p:txBody>
          <a:bodyPr>
            <a:normAutofit fontScale="90000"/>
          </a:bodyPr>
          <a:lstStyle/>
          <a:p>
            <a:r>
              <a:rPr lang="en-GB" sz="1600" b="0">
                <a:latin typeface="Helvetica" pitchFamily="2" charset="0"/>
              </a:rPr>
              <a:t>Strategic Issues</a:t>
            </a:r>
            <a:br>
              <a:rPr lang="en-GB" altLang="zh-CN">
                <a:latin typeface="Helvetica" pitchFamily="2" charset="0"/>
              </a:rPr>
            </a:br>
            <a:r>
              <a:rPr lang="en-GB" altLang="zh-CN" sz="3100">
                <a:latin typeface="Helvetica" pitchFamily="2" charset="0"/>
              </a:rPr>
              <a:t>Heathrow ups 2022 earnings forecast amid higher revenue from demand</a:t>
            </a:r>
            <a:endParaRPr lang="en-GB" sz="3100">
              <a:latin typeface="Helvetica" pitchFamily="2" charset="0"/>
            </a:endParaRPr>
          </a:p>
        </p:txBody>
      </p:sp>
      <p:sp>
        <p:nvSpPr>
          <p:cNvPr id="6" name="Content Placeholder 5">
            <a:extLst>
              <a:ext uri="{FF2B5EF4-FFF2-40B4-BE49-F238E27FC236}">
                <a16:creationId xmlns:a16="http://schemas.microsoft.com/office/drawing/2014/main" id="{E1D1929B-C3BD-EBBB-C865-F90522BBDC97}"/>
              </a:ext>
            </a:extLst>
          </p:cNvPr>
          <p:cNvSpPr>
            <a:spLocks noGrp="1"/>
          </p:cNvSpPr>
          <p:nvPr>
            <p:ph idx="1"/>
          </p:nvPr>
        </p:nvSpPr>
        <p:spPr>
          <a:xfrm>
            <a:off x="515178" y="1428233"/>
            <a:ext cx="11161643" cy="5049006"/>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Heathrow SP Ltd, the owner of Heathrow Airport, said it upped its earnings forecast for 2022 as demand is recovering to pre-Covid levels. The company said it forecasts corporate profitability to be £1.67 billion, up from its forecast of £1.40 billion in June. Heathrow said this reflects higher revenue as demand has recovered. This is up from £384 million in 2021, and compares to £1.92 billion in 2019.</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For 2022, Heathrow expects traffic to be 61.4 million. This is over 75% of 2019 levels, which recorded 80.9 million passengers travelling through the airport in the year.</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Looking ahead, Heathrow expects corporate profitability to increase by 4% to £1.75 million in 2023, and 67.2 million passengers are predicted for the year, which it said represents recovery to 83% of 2019 levels.</a:t>
            </a:r>
          </a:p>
        </p:txBody>
      </p:sp>
      <p:sp>
        <p:nvSpPr>
          <p:cNvPr id="5" name="TextBox 4">
            <a:extLst>
              <a:ext uri="{FF2B5EF4-FFF2-40B4-BE49-F238E27FC236}">
                <a16:creationId xmlns:a16="http://schemas.microsoft.com/office/drawing/2014/main" id="{ABF92BB4-924A-9675-7F5C-A246705B4446}"/>
              </a:ext>
            </a:extLst>
          </p:cNvPr>
          <p:cNvSpPr txBox="1"/>
          <p:nvPr/>
        </p:nvSpPr>
        <p:spPr>
          <a:xfrm>
            <a:off x="5803103" y="6328378"/>
            <a:ext cx="6097836"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London South East, December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89943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367266" y="311962"/>
            <a:ext cx="11457467" cy="1134066"/>
          </a:xfrm>
        </p:spPr>
        <p:txBody>
          <a:bodyPr>
            <a:noAutofit/>
          </a:bodyPr>
          <a:lstStyle/>
          <a:p>
            <a:r>
              <a:rPr lang="en-GB">
                <a:latin typeface="Helvetica" pitchFamily="2" charset="0"/>
              </a:rPr>
              <a:t>An important note on the EMSI figures contained on the following slides: 26, 30, 31, 34, 35, 38, 39, 42, 43, 46, 47, 50 and </a:t>
            </a:r>
            <a:r>
              <a:rPr lang="en-GB"/>
              <a:t>51</a:t>
            </a:r>
            <a:endParaRPr lang="en-GB">
              <a:latin typeface="Helvetica" pitchFamily="2" charset="0"/>
            </a:endParaRP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582646"/>
            <a:ext cx="10515600" cy="4615582"/>
          </a:xfrm>
          <a:solidFill>
            <a:schemeClr val="accent1">
              <a:lumMod val="40000"/>
              <a:lumOff val="60000"/>
            </a:schemeClr>
          </a:solidFill>
        </p:spPr>
        <p:txBody>
          <a:bodyPr>
            <a:noAutofit/>
          </a:bodyPr>
          <a:lstStyle/>
          <a:p>
            <a:pPr>
              <a:lnSpc>
                <a:spcPct val="100000"/>
              </a:lnSpc>
            </a:pPr>
            <a:r>
              <a:rPr lang="en-US" sz="2000">
                <a:solidFill>
                  <a:schemeClr val="accent6"/>
                </a:solidFill>
                <a:latin typeface="Helvetica" pitchFamily="2" charset="0"/>
              </a:rPr>
              <a:t>From February 2022, there has been a methodological change in how EMSI calculates job posting figures compared to those from prior months following a merger between EMSI and Burning Glass Technologies (now rebranded to Lightcast).</a:t>
            </a:r>
          </a:p>
          <a:p>
            <a:pPr>
              <a:lnSpc>
                <a:spcPct val="100000"/>
              </a:lnSpc>
            </a:pPr>
            <a:r>
              <a:rPr lang="en-US" sz="2000">
                <a:solidFill>
                  <a:schemeClr val="accent6"/>
                </a:solidFill>
                <a:latin typeface="Helvetica" pitchFamily="2" charset="0"/>
              </a:rPr>
              <a:t>Those of you who have read previous economic briefings from Berkshire LEP may notice that the job posting figures contained in post-January 2022 briefings are lower across the board – in some cases quite significantly.</a:t>
            </a:r>
          </a:p>
          <a:p>
            <a:pPr>
              <a:lnSpc>
                <a:spcPct val="100000"/>
              </a:lnSpc>
            </a:pPr>
            <a:r>
              <a:rPr lang="en-US" sz="2000">
                <a:solidFill>
                  <a:schemeClr val="accent6"/>
                </a:solidFill>
                <a:latin typeface="Helvetica" pitchFamily="2" charset="0"/>
              </a:rPr>
              <a:t>This change in methodology does not invalidate previous figures, but it is important to consider when reporting on job posting data longitudinally.</a:t>
            </a:r>
          </a:p>
          <a:p>
            <a:pPr>
              <a:lnSpc>
                <a:spcPct val="100000"/>
              </a:lnSpc>
            </a:pPr>
            <a:r>
              <a:rPr lang="en-GB" sz="2000">
                <a:solidFill>
                  <a:schemeClr val="accent3"/>
                </a:solidFill>
                <a:latin typeface="Helvetica" pitchFamily="2" charset="0"/>
              </a:rPr>
              <a:t>December 2022 onwards, Berkshire LEP will be reporting using two unique views of job postings:</a:t>
            </a:r>
          </a:p>
          <a:p>
            <a:pPr lvl="1">
              <a:lnSpc>
                <a:spcPct val="100000"/>
              </a:lnSpc>
            </a:pPr>
            <a:r>
              <a:rPr lang="en-GB" sz="2000" b="1">
                <a:solidFill>
                  <a:schemeClr val="accent3"/>
                </a:solidFill>
                <a:latin typeface="Helvetica" pitchFamily="2" charset="0"/>
              </a:rPr>
              <a:t>Active Postings </a:t>
            </a:r>
            <a:r>
              <a:rPr lang="en-GB" sz="2000">
                <a:solidFill>
                  <a:schemeClr val="accent3"/>
                </a:solidFill>
                <a:latin typeface="Helvetica" pitchFamily="2" charset="0"/>
              </a:rPr>
              <a:t>shows all postings that were live within the selected timeframe (even if originally posted in a previous month but left active by the employer).</a:t>
            </a:r>
          </a:p>
          <a:p>
            <a:pPr lvl="1">
              <a:lnSpc>
                <a:spcPct val="100000"/>
              </a:lnSpc>
            </a:pPr>
            <a:r>
              <a:rPr lang="en-GB" sz="2000" b="1">
                <a:solidFill>
                  <a:schemeClr val="accent3"/>
                </a:solidFill>
                <a:latin typeface="Helvetica" pitchFamily="2" charset="0"/>
              </a:rPr>
              <a:t>Newly Posted </a:t>
            </a:r>
            <a:r>
              <a:rPr lang="en-GB" sz="2000">
                <a:solidFill>
                  <a:schemeClr val="accent3"/>
                </a:solidFill>
                <a:latin typeface="Helvetica" pitchFamily="2" charset="0"/>
              </a:rPr>
              <a:t>shows all postings that were posted within the selected timeframe.</a:t>
            </a:r>
          </a:p>
        </p:txBody>
      </p:sp>
    </p:spTree>
    <p:extLst>
      <p:ext uri="{BB962C8B-B14F-4D97-AF65-F5344CB8AC3E}">
        <p14:creationId xmlns:p14="http://schemas.microsoft.com/office/powerpoint/2010/main" val="13543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534663" y="132135"/>
            <a:ext cx="7772400" cy="665860"/>
          </a:xfrm>
        </p:spPr>
        <p:txBody>
          <a:bodyPr>
            <a:normAutofit/>
          </a:bodyPr>
          <a:lstStyle/>
          <a:p>
            <a:r>
              <a:rPr lang="en-GB">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472895" y="855068"/>
            <a:ext cx="11246209" cy="4535638"/>
          </a:xfrm>
        </p:spPr>
        <p:txBody>
          <a:bodyPr>
            <a:noAutofit/>
          </a:bodyPr>
          <a:lstStyle/>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In December 2022, there were 3,386 unique active job postings for remote positions at companies based in Berkshire, rising from 3,065 in December 2021 – a 10.5% increase. There were 1,526 unique new job postings for remote positions at companies based in Berkshire, up from 908 in December 2021 – a rise of 68.0%.</a:t>
            </a:r>
          </a:p>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Compare this with the South-East, in December 2022 there were 17,340 unique active job postings for remote positions; rising from 16,364 in December </a:t>
            </a:r>
            <a:r>
              <a:rPr lang="en-US">
                <a:solidFill>
                  <a:schemeClr val="accent6"/>
                </a:solidFill>
              </a:rPr>
              <a:t>2021</a:t>
            </a:r>
            <a:r>
              <a:rPr lang="en-US" sz="2000">
                <a:solidFill>
                  <a:schemeClr val="accent6"/>
                </a:solidFill>
                <a:latin typeface="Helvetica" pitchFamily="2" charset="0"/>
              </a:rPr>
              <a:t> – an increase of around 6.0%. There were 6,634 unique new job postings for remote positions in December 2022, up from 4,413 in December 2021 – a rise of 50.3%.</a:t>
            </a:r>
          </a:p>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A rise can also be seen at national level, with a recorded 128,047 unique active remote job postings in England in December 2022, rising from 122,118 in December 2021 – an increase of about </a:t>
            </a:r>
            <a:r>
              <a:rPr lang="en-US">
                <a:solidFill>
                  <a:schemeClr val="accent6"/>
                </a:solidFill>
              </a:rPr>
              <a:t>4.9</a:t>
            </a:r>
            <a:r>
              <a:rPr lang="en-US" sz="2000">
                <a:solidFill>
                  <a:schemeClr val="accent6"/>
                </a:solidFill>
                <a:latin typeface="Helvetica" pitchFamily="2" charset="0"/>
              </a:rPr>
              <a:t>%. There were 51,191 unique new job postings for remote positions in December 2022, rising from 32,238 in December 2021 – an increase of 58.8%.</a:t>
            </a:r>
          </a:p>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From these figures it’s apparent that the massive boost in job postings for explicitly remote roles prompted by the COVID-19 pandemic has somewhat persisted despite the reduction in cases and has seen a boost across all geographies in December. </a:t>
            </a:r>
            <a:r>
              <a:rPr lang="en-US" sz="2000" b="1">
                <a:solidFill>
                  <a:schemeClr val="accent6"/>
                </a:solidFill>
                <a:latin typeface="Helvetica" pitchFamily="2" charset="0"/>
              </a:rPr>
              <a:t>Berkshire has seen a larger increase in vacancies which are remote-based than the South East and England overall.</a:t>
            </a: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D12680"/>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25A279-2147-8942-5F26-9BCB766B9697}"/>
              </a:ext>
            </a:extLst>
          </p:cNvPr>
          <p:cNvSpPr>
            <a:spLocks noGrp="1"/>
          </p:cNvSpPr>
          <p:nvPr>
            <p:ph type="subTitle" idx="1"/>
          </p:nvPr>
        </p:nvSpPr>
        <p:spPr/>
        <p:txBody>
          <a:bodyPr>
            <a:normAutofit/>
          </a:bodyPr>
          <a:lstStyle/>
          <a:p>
            <a:r>
              <a:rPr lang="en-GB" sz="4000">
                <a:latin typeface="Helvetica" pitchFamily="2" charset="0"/>
              </a:rPr>
              <a:t>Local Profiles</a:t>
            </a:r>
            <a:endParaRPr lang="en-GB" sz="4000"/>
          </a:p>
        </p:txBody>
      </p:sp>
    </p:spTree>
    <p:extLst>
      <p:ext uri="{BB962C8B-B14F-4D97-AF65-F5344CB8AC3E}">
        <p14:creationId xmlns:p14="http://schemas.microsoft.com/office/powerpoint/2010/main" val="450348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Bracknell Forest</a:t>
            </a:r>
            <a:endParaRPr lang="en-GB" sz="4000"/>
          </a:p>
        </p:txBody>
      </p:sp>
    </p:spTree>
    <p:extLst>
      <p:ext uri="{BB962C8B-B14F-4D97-AF65-F5344CB8AC3E}">
        <p14:creationId xmlns:p14="http://schemas.microsoft.com/office/powerpoint/2010/main" val="250758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business news - December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a:noAutofit/>
          </a:bodyPr>
          <a:lstStyle/>
          <a:p>
            <a:pPr marL="0" indent="0">
              <a:lnSpc>
                <a:spcPct val="100000"/>
              </a:lnSpc>
              <a:buNone/>
            </a:pPr>
            <a:r>
              <a:rPr lang="en-US" sz="2000" b="1" dirty="0">
                <a:latin typeface="Helvetica" pitchFamily="2" charset="0"/>
              </a:rPr>
              <a:t>Claimant unemployment to November 2022 (latest)</a:t>
            </a:r>
          </a:p>
          <a:p>
            <a:pPr>
              <a:lnSpc>
                <a:spcPct val="100000"/>
              </a:lnSpc>
            </a:pPr>
            <a:r>
              <a:rPr lang="en-GB" sz="2000" dirty="0">
                <a:latin typeface="Helvetica" pitchFamily="2" charset="0"/>
              </a:rPr>
              <a:t>1,645 claimants (2.1% of the working age population) in Bracknell Forest UA</a:t>
            </a:r>
          </a:p>
          <a:p>
            <a:pPr marL="0" indent="0">
              <a:lnSpc>
                <a:spcPct val="100000"/>
              </a:lnSpc>
              <a:buNone/>
            </a:pPr>
            <a:endParaRPr lang="en-US" sz="2000" b="1"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a:lnSpc>
                <a:spcPct val="100000"/>
              </a:lnSpc>
              <a:buFont typeface="Arial" panose="020B0604020202020204" pitchFamily="34" charset="0"/>
              <a:buChar char="•"/>
            </a:pPr>
            <a:r>
              <a:rPr lang="en-GB" sz="2000" dirty="0">
                <a:latin typeface="Helvetica" pitchFamily="2" charset="0"/>
              </a:rPr>
              <a:t>Large-scale housing developments are set to continue to transform the look of an ever-changing Berkshire town. Over 400 homes are earmarked for Bracknell after developers set their sights on four key areas. If all are given the go ahead, a total of up to 420 homes will be built in the near future, as well as two new towers potentially going up in the town centre. The ground and first floor levels of the development are set to be reserved for commercial use. It is anticipated that the ground floor will be utilised for retail or café purposes, whilst the first floor could include a communal workspace or gym. - </a:t>
            </a:r>
            <a:r>
              <a:rPr lang="en-GB" sz="2000"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GB" sz="2000" dirty="0">
                <a:latin typeface="Helvetica" pitchFamily="2" charset="0"/>
              </a:rPr>
              <a:t>.</a:t>
            </a:r>
            <a:endParaRPr lang="en-US" sz="2000" b="1" dirty="0">
              <a:latin typeface="Helvetica" pitchFamily="2" charset="0"/>
            </a:endParaRPr>
          </a:p>
        </p:txBody>
      </p:sp>
    </p:spTree>
    <p:extLst>
      <p:ext uri="{BB962C8B-B14F-4D97-AF65-F5344CB8AC3E}">
        <p14:creationId xmlns:p14="http://schemas.microsoft.com/office/powerpoint/2010/main" val="296333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838200" y="337933"/>
            <a:ext cx="7772400" cy="820587"/>
          </a:xfrm>
        </p:spPr>
        <p:txBody>
          <a:bodyPr/>
          <a:lstStyle/>
          <a:p>
            <a:r>
              <a:rPr lang="en-GB"/>
              <a:t>Key contents of this month’s briefing</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838200" y="1391479"/>
            <a:ext cx="7508358" cy="4924261"/>
          </a:xfrm>
        </p:spPr>
        <p:txBody>
          <a:bodyPr>
            <a:normAutofit/>
          </a:bodyPr>
          <a:lstStyle/>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Updated global and UK economic forecasts</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Monthly Spotlight – </a:t>
            </a:r>
            <a:r>
              <a:rPr lang="en-GB">
                <a:solidFill>
                  <a:schemeClr val="accent6"/>
                </a:solidFill>
              </a:rPr>
              <a:t>demographic and industrial changes between the 2011 and 2021 censuses</a:t>
            </a:r>
            <a:endParaRPr lang="en-GB" sz="2000">
              <a:solidFill>
                <a:schemeClr val="accent6"/>
              </a:solidFill>
              <a:latin typeface="Helvetica" pitchFamily="2" charset="0"/>
            </a:endParaRP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Key points from the latest Labour Force Survey data</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claimant count figures by Local Authority</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remote working figures for Berkshire</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‘notable business news’ by Local Authority</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job posting analytics by Local Authority</a:t>
            </a:r>
          </a:p>
        </p:txBody>
      </p:sp>
    </p:spTree>
    <p:extLst>
      <p:ext uri="{BB962C8B-B14F-4D97-AF65-F5344CB8AC3E}">
        <p14:creationId xmlns:p14="http://schemas.microsoft.com/office/powerpoint/2010/main" val="89259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5,122</a:t>
            </a:r>
          </a:p>
          <a:p>
            <a:pPr marL="342900" indent="-342900">
              <a:buFont typeface="Arial" panose="020B0604020202020204" pitchFamily="34" charset="0"/>
              <a:buChar char="•"/>
            </a:pPr>
            <a:r>
              <a:rPr lang="en-GB" sz="2000">
                <a:latin typeface="Helvetica" pitchFamily="2" charset="0"/>
              </a:rPr>
              <a:t>Total job postings: 9,177</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(December 2021): 4,022</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26688525-DDC7-5C86-DEE8-0A784344821C}"/>
              </a:ext>
            </a:extLst>
          </p:cNvPr>
          <p:cNvPicPr>
            <a:picLocks noChangeAspect="1"/>
          </p:cNvPicPr>
          <p:nvPr/>
        </p:nvPicPr>
        <p:blipFill>
          <a:blip r:embed="rId3"/>
          <a:stretch>
            <a:fillRect/>
          </a:stretch>
        </p:blipFill>
        <p:spPr>
          <a:xfrm>
            <a:off x="381344" y="3775354"/>
            <a:ext cx="5271836" cy="2131829"/>
          </a:xfrm>
          <a:prstGeom prst="rect">
            <a:avLst/>
          </a:prstGeom>
        </p:spPr>
      </p:pic>
      <p:pic>
        <p:nvPicPr>
          <p:cNvPr id="10" name="Picture 9">
            <a:extLst>
              <a:ext uri="{FF2B5EF4-FFF2-40B4-BE49-F238E27FC236}">
                <a16:creationId xmlns:a16="http://schemas.microsoft.com/office/drawing/2014/main" id="{39A5C8B1-AC1C-5046-32D0-6A1E79A2F1B2}"/>
              </a:ext>
            </a:extLst>
          </p:cNvPr>
          <p:cNvPicPr>
            <a:picLocks noChangeAspect="1"/>
          </p:cNvPicPr>
          <p:nvPr/>
        </p:nvPicPr>
        <p:blipFill>
          <a:blip r:embed="rId4"/>
          <a:stretch>
            <a:fillRect/>
          </a:stretch>
        </p:blipFill>
        <p:spPr>
          <a:xfrm>
            <a:off x="5951968" y="394430"/>
            <a:ext cx="5831250" cy="3013301"/>
          </a:xfrm>
          <a:prstGeom prst="rect">
            <a:avLst/>
          </a:prstGeom>
        </p:spPr>
      </p:pic>
      <p:pic>
        <p:nvPicPr>
          <p:cNvPr id="13" name="Picture 12">
            <a:extLst>
              <a:ext uri="{FF2B5EF4-FFF2-40B4-BE49-F238E27FC236}">
                <a16:creationId xmlns:a16="http://schemas.microsoft.com/office/drawing/2014/main" id="{5B375EFD-E5CF-316F-0B77-43CD14BE4D58}"/>
              </a:ext>
            </a:extLst>
          </p:cNvPr>
          <p:cNvPicPr>
            <a:picLocks noChangeAspect="1"/>
          </p:cNvPicPr>
          <p:nvPr/>
        </p:nvPicPr>
        <p:blipFill>
          <a:blip r:embed="rId5"/>
          <a:stretch>
            <a:fillRect/>
          </a:stretch>
        </p:blipFill>
        <p:spPr>
          <a:xfrm>
            <a:off x="5951968" y="3523961"/>
            <a:ext cx="5812198" cy="3033088"/>
          </a:xfrm>
          <a:prstGeom prst="rect">
            <a:avLst/>
          </a:prstGeom>
        </p:spPr>
      </p:pic>
    </p:spTree>
    <p:extLst>
      <p:ext uri="{BB962C8B-B14F-4D97-AF65-F5344CB8AC3E}">
        <p14:creationId xmlns:p14="http://schemas.microsoft.com/office/powerpoint/2010/main" val="3556456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1,935</a:t>
            </a:r>
          </a:p>
          <a:p>
            <a:pPr marL="342900" indent="-342900">
              <a:buFont typeface="Arial" panose="020B0604020202020204" pitchFamily="34" charset="0"/>
              <a:buChar char="•"/>
            </a:pPr>
            <a:r>
              <a:rPr lang="en-GB" sz="2000">
                <a:latin typeface="Helvetica" pitchFamily="2" charset="0"/>
              </a:rPr>
              <a:t>Total job postings: </a:t>
            </a:r>
            <a:r>
              <a:rPr lang="en-GB"/>
              <a:t>2</a:t>
            </a:r>
            <a:r>
              <a:rPr lang="en-GB" sz="2000">
                <a:latin typeface="Helvetica" pitchFamily="2" charset="0"/>
              </a:rPr>
              <a:t>,196</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(December 2021): 945</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677D7D59-C7C0-0B27-E490-0121ED4FB1A9}"/>
              </a:ext>
            </a:extLst>
          </p:cNvPr>
          <p:cNvPicPr>
            <a:picLocks noChangeAspect="1"/>
          </p:cNvPicPr>
          <p:nvPr/>
        </p:nvPicPr>
        <p:blipFill>
          <a:blip r:embed="rId3"/>
          <a:stretch>
            <a:fillRect/>
          </a:stretch>
        </p:blipFill>
        <p:spPr>
          <a:xfrm>
            <a:off x="413544" y="3618262"/>
            <a:ext cx="5211079" cy="2092294"/>
          </a:xfrm>
          <a:prstGeom prst="rect">
            <a:avLst/>
          </a:prstGeom>
        </p:spPr>
      </p:pic>
      <p:pic>
        <p:nvPicPr>
          <p:cNvPr id="8" name="Picture 7">
            <a:extLst>
              <a:ext uri="{FF2B5EF4-FFF2-40B4-BE49-F238E27FC236}">
                <a16:creationId xmlns:a16="http://schemas.microsoft.com/office/drawing/2014/main" id="{5D89A215-2A37-37E6-5D8A-5E233BF1DAE6}"/>
              </a:ext>
            </a:extLst>
          </p:cNvPr>
          <p:cNvPicPr>
            <a:picLocks noChangeAspect="1"/>
          </p:cNvPicPr>
          <p:nvPr/>
        </p:nvPicPr>
        <p:blipFill>
          <a:blip r:embed="rId4"/>
          <a:stretch>
            <a:fillRect/>
          </a:stretch>
        </p:blipFill>
        <p:spPr>
          <a:xfrm>
            <a:off x="6106632" y="346033"/>
            <a:ext cx="5672930" cy="2934110"/>
          </a:xfrm>
          <a:prstGeom prst="rect">
            <a:avLst/>
          </a:prstGeom>
        </p:spPr>
      </p:pic>
      <p:pic>
        <p:nvPicPr>
          <p:cNvPr id="10" name="Picture 9">
            <a:extLst>
              <a:ext uri="{FF2B5EF4-FFF2-40B4-BE49-F238E27FC236}">
                <a16:creationId xmlns:a16="http://schemas.microsoft.com/office/drawing/2014/main" id="{F494C79C-CA8C-4293-8B5C-863BD54CBF06}"/>
              </a:ext>
            </a:extLst>
          </p:cNvPr>
          <p:cNvPicPr>
            <a:picLocks noChangeAspect="1"/>
          </p:cNvPicPr>
          <p:nvPr/>
        </p:nvPicPr>
        <p:blipFill>
          <a:blip r:embed="rId5"/>
          <a:stretch>
            <a:fillRect/>
          </a:stretch>
        </p:blipFill>
        <p:spPr>
          <a:xfrm>
            <a:off x="6130837" y="3435239"/>
            <a:ext cx="5609512" cy="2949136"/>
          </a:xfrm>
          <a:prstGeom prst="rect">
            <a:avLst/>
          </a:prstGeom>
        </p:spPr>
      </p:pic>
    </p:spTree>
    <p:extLst>
      <p:ext uri="{BB962C8B-B14F-4D97-AF65-F5344CB8AC3E}">
        <p14:creationId xmlns:p14="http://schemas.microsoft.com/office/powerpoint/2010/main" val="1831365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Reading</a:t>
            </a:r>
            <a:endParaRPr lang="en-GB" sz="4000"/>
          </a:p>
        </p:txBody>
      </p:sp>
    </p:spTree>
    <p:extLst>
      <p:ext uri="{BB962C8B-B14F-4D97-AF65-F5344CB8AC3E}">
        <p14:creationId xmlns:p14="http://schemas.microsoft.com/office/powerpoint/2010/main" val="283898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593272" y="289565"/>
            <a:ext cx="10666607" cy="1135198"/>
          </a:xfrm>
        </p:spPr>
        <p:txBody>
          <a:bodyPr>
            <a:noAutofit/>
          </a:bodyPr>
          <a:lstStyle/>
          <a:p>
            <a:r>
              <a:rPr lang="en-GB">
                <a:latin typeface="Helvetica" pitchFamily="2" charset="0"/>
              </a:rPr>
              <a:t>Unemployment figures and notable business news - December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593272" y="1730735"/>
            <a:ext cx="11005456" cy="4512848"/>
          </a:xfrm>
        </p:spPr>
        <p:txBody>
          <a:bodyPr>
            <a:noAutofit/>
          </a:bodyPr>
          <a:lstStyle/>
          <a:p>
            <a:pPr marL="0" indent="0">
              <a:lnSpc>
                <a:spcPct val="100000"/>
              </a:lnSpc>
              <a:buNone/>
            </a:pPr>
            <a:r>
              <a:rPr lang="en-US" sz="2000" b="1" dirty="0">
                <a:latin typeface="Helvetica" pitchFamily="2" charset="0"/>
              </a:rPr>
              <a:t>Claimant unemployment to November 2022 (latest)</a:t>
            </a:r>
          </a:p>
          <a:p>
            <a:pPr>
              <a:lnSpc>
                <a:spcPct val="100000"/>
              </a:lnSpc>
            </a:pPr>
            <a:r>
              <a:rPr lang="en-GB" sz="2000" dirty="0">
                <a:latin typeface="Helvetica" pitchFamily="2" charset="0"/>
              </a:rPr>
              <a:t>4,360 claimants (4.1% of the working age population) in Reading UA</a:t>
            </a:r>
          </a:p>
          <a:p>
            <a:pPr marL="0" indent="0">
              <a:lnSpc>
                <a:spcPct val="100000"/>
              </a:lnSpc>
              <a:buNone/>
            </a:pPr>
            <a:endParaRPr lang="en-US" sz="2000" b="1" dirty="0">
              <a:latin typeface="Helvetica" pitchFamily="2" charset="0"/>
            </a:endParaRPr>
          </a:p>
          <a:p>
            <a:pPr marL="0" indent="0">
              <a:lnSpc>
                <a:spcPct val="100000"/>
              </a:lnSpc>
              <a:buNone/>
            </a:pPr>
            <a:r>
              <a:rPr lang="en-US" sz="2000" b="1" dirty="0">
                <a:latin typeface="Helvetica" pitchFamily="2" charset="0"/>
              </a:rPr>
              <a:t>Notable business news:</a:t>
            </a:r>
            <a:endParaRPr lang="en-GB" sz="2000" dirty="0">
              <a:effectLst/>
              <a:latin typeface="Helvetica" pitchFamily="2" charset="0"/>
              <a:ea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r>
              <a:rPr lang="en-GB" sz="2000" dirty="0">
                <a:effectLst/>
                <a:latin typeface="Helvetica" pitchFamily="2" charset="0"/>
                <a:ea typeface="Calibri" panose="020F0502020204030204" pitchFamily="34" charset="0"/>
                <a:cs typeface="Calibri" panose="020F0502020204030204" pitchFamily="34" charset="0"/>
              </a:rPr>
              <a:t>A seven-storey hotel, aparthotel, market square and shops at Queen Victoria Street and Friar Street Reading have been given the go ahead </a:t>
            </a:r>
            <a:r>
              <a:rPr lang="en-GB" dirty="0">
                <a:ea typeface="Calibri" panose="020F0502020204030204" pitchFamily="34" charset="0"/>
                <a:cs typeface="Calibri" panose="020F0502020204030204" pitchFamily="34" charset="0"/>
              </a:rPr>
              <a:t>by</a:t>
            </a:r>
            <a:r>
              <a:rPr lang="en-GB" sz="2000" dirty="0">
                <a:effectLst/>
                <a:latin typeface="Helvetica" pitchFamily="2" charset="0"/>
                <a:ea typeface="Calibri" panose="020F0502020204030204" pitchFamily="34" charset="0"/>
                <a:cs typeface="Calibri" panose="020F0502020204030204" pitchFamily="34" charset="0"/>
              </a:rPr>
              <a:t> Reading Borough Council's planning applications. The scheme will see buildings converted into 104 aparthotel rooms - serviced apartments which can be rented. In Friar Street a seven-storey 163-bed Jury's hotel is expected to be built by the summer. Developer, Thackeray Estates, will incorporate The Bugle pub into the hotel after the council gave the pub protected status in July. </a:t>
            </a:r>
            <a:r>
              <a:rPr lang="en-GB" sz="2000" dirty="0">
                <a:effectLst/>
                <a:latin typeface="Helvetica" pitchFamily="2" charset="0"/>
                <a:ea typeface="Calibri" panose="020F0502020204030204" pitchFamily="34" charset="0"/>
              </a:rPr>
              <a:t>– </a:t>
            </a:r>
            <a:r>
              <a:rPr lang="en-GB" sz="2000" u="sng" dirty="0">
                <a:solidFill>
                  <a:schemeClr val="accent3"/>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2000" dirty="0">
                <a:effectLst/>
                <a:latin typeface="Helvetica" pitchFamily="2" charset="0"/>
                <a:ea typeface="Calibri" panose="020F0502020204030204" pitchFamily="34" charset="0"/>
              </a:rPr>
              <a:t>.</a:t>
            </a:r>
            <a:endParaRPr lang="en-US" sz="2000" dirty="0">
              <a:latin typeface="Helvetica" pitchFamily="2" charset="0"/>
            </a:endParaRPr>
          </a:p>
        </p:txBody>
      </p:sp>
    </p:spTree>
    <p:extLst>
      <p:ext uri="{BB962C8B-B14F-4D97-AF65-F5344CB8AC3E}">
        <p14:creationId xmlns:p14="http://schemas.microsoft.com/office/powerpoint/2010/main" val="2369565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22,326</a:t>
            </a:r>
          </a:p>
          <a:p>
            <a:pPr marL="342900" indent="-342900">
              <a:buFont typeface="Arial" panose="020B0604020202020204" pitchFamily="34" charset="0"/>
              <a:buChar char="•"/>
            </a:pPr>
            <a:r>
              <a:rPr lang="en-GB" sz="2000">
                <a:latin typeface="Helvetica" pitchFamily="2" charset="0"/>
              </a:rPr>
              <a:t>Total job postings: 44,073</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(December 2021): 17,869</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B1514376-9BA5-3E8D-7FDD-4D043151B1B1}"/>
              </a:ext>
            </a:extLst>
          </p:cNvPr>
          <p:cNvPicPr>
            <a:picLocks noChangeAspect="1"/>
          </p:cNvPicPr>
          <p:nvPr/>
        </p:nvPicPr>
        <p:blipFill>
          <a:blip r:embed="rId3"/>
          <a:stretch>
            <a:fillRect/>
          </a:stretch>
        </p:blipFill>
        <p:spPr>
          <a:xfrm>
            <a:off x="6095999" y="3429000"/>
            <a:ext cx="5730087" cy="2919820"/>
          </a:xfrm>
          <a:prstGeom prst="rect">
            <a:avLst/>
          </a:prstGeom>
        </p:spPr>
      </p:pic>
      <p:pic>
        <p:nvPicPr>
          <p:cNvPr id="9" name="Picture 8">
            <a:extLst>
              <a:ext uri="{FF2B5EF4-FFF2-40B4-BE49-F238E27FC236}">
                <a16:creationId xmlns:a16="http://schemas.microsoft.com/office/drawing/2014/main" id="{F7606ED5-F293-88EE-D645-75E603B5C96C}"/>
              </a:ext>
            </a:extLst>
          </p:cNvPr>
          <p:cNvPicPr>
            <a:picLocks noChangeAspect="1"/>
          </p:cNvPicPr>
          <p:nvPr/>
        </p:nvPicPr>
        <p:blipFill>
          <a:blip r:embed="rId4"/>
          <a:stretch>
            <a:fillRect/>
          </a:stretch>
        </p:blipFill>
        <p:spPr>
          <a:xfrm>
            <a:off x="6117265" y="260973"/>
            <a:ext cx="5672930" cy="2934110"/>
          </a:xfrm>
          <a:prstGeom prst="rect">
            <a:avLst/>
          </a:prstGeom>
        </p:spPr>
      </p:pic>
      <p:pic>
        <p:nvPicPr>
          <p:cNvPr id="12" name="Picture 11">
            <a:extLst>
              <a:ext uri="{FF2B5EF4-FFF2-40B4-BE49-F238E27FC236}">
                <a16:creationId xmlns:a16="http://schemas.microsoft.com/office/drawing/2014/main" id="{6F018391-8107-2D56-89A7-483CADEFC4C4}"/>
              </a:ext>
            </a:extLst>
          </p:cNvPr>
          <p:cNvPicPr>
            <a:picLocks noChangeAspect="1"/>
          </p:cNvPicPr>
          <p:nvPr/>
        </p:nvPicPr>
        <p:blipFill>
          <a:blip r:embed="rId5"/>
          <a:stretch>
            <a:fillRect/>
          </a:stretch>
        </p:blipFill>
        <p:spPr>
          <a:xfrm>
            <a:off x="389729" y="3503428"/>
            <a:ext cx="5520898" cy="2216654"/>
          </a:xfrm>
          <a:prstGeom prst="rect">
            <a:avLst/>
          </a:prstGeom>
        </p:spPr>
      </p:pic>
    </p:spTree>
    <p:extLst>
      <p:ext uri="{BB962C8B-B14F-4D97-AF65-F5344CB8AC3E}">
        <p14:creationId xmlns:p14="http://schemas.microsoft.com/office/powerpoint/2010/main" val="2864064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7,565</a:t>
            </a:r>
          </a:p>
          <a:p>
            <a:pPr marL="342900" indent="-342900">
              <a:buFont typeface="Arial" panose="020B0604020202020204" pitchFamily="34" charset="0"/>
              <a:buChar char="•"/>
            </a:pPr>
            <a:r>
              <a:rPr lang="en-GB" sz="2000">
                <a:latin typeface="Helvetica" pitchFamily="2" charset="0"/>
              </a:rPr>
              <a:t>Total job postings: </a:t>
            </a:r>
            <a:r>
              <a:rPr lang="en-GB"/>
              <a:t>8,879</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(December 2021): 6,897</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115DEF95-3948-2860-6AF3-F8A43AD3A375}"/>
              </a:ext>
            </a:extLst>
          </p:cNvPr>
          <p:cNvPicPr>
            <a:picLocks noChangeAspect="1"/>
          </p:cNvPicPr>
          <p:nvPr/>
        </p:nvPicPr>
        <p:blipFill>
          <a:blip r:embed="rId3"/>
          <a:stretch>
            <a:fillRect/>
          </a:stretch>
        </p:blipFill>
        <p:spPr>
          <a:xfrm>
            <a:off x="408782" y="3503428"/>
            <a:ext cx="5501692" cy="2207128"/>
          </a:xfrm>
          <a:prstGeom prst="rect">
            <a:avLst/>
          </a:prstGeom>
        </p:spPr>
      </p:pic>
      <p:pic>
        <p:nvPicPr>
          <p:cNvPr id="9" name="Picture 8">
            <a:extLst>
              <a:ext uri="{FF2B5EF4-FFF2-40B4-BE49-F238E27FC236}">
                <a16:creationId xmlns:a16="http://schemas.microsoft.com/office/drawing/2014/main" id="{9A0BD8B3-52F7-4638-CED7-252D388AA43D}"/>
              </a:ext>
            </a:extLst>
          </p:cNvPr>
          <p:cNvPicPr>
            <a:picLocks noChangeAspect="1"/>
          </p:cNvPicPr>
          <p:nvPr/>
        </p:nvPicPr>
        <p:blipFill>
          <a:blip r:embed="rId4"/>
          <a:stretch>
            <a:fillRect/>
          </a:stretch>
        </p:blipFill>
        <p:spPr>
          <a:xfrm>
            <a:off x="6095998" y="462992"/>
            <a:ext cx="5691983" cy="2934110"/>
          </a:xfrm>
          <a:prstGeom prst="rect">
            <a:avLst/>
          </a:prstGeom>
        </p:spPr>
      </p:pic>
      <p:pic>
        <p:nvPicPr>
          <p:cNvPr id="12" name="Picture 11">
            <a:extLst>
              <a:ext uri="{FF2B5EF4-FFF2-40B4-BE49-F238E27FC236}">
                <a16:creationId xmlns:a16="http://schemas.microsoft.com/office/drawing/2014/main" id="{B171E047-0C76-D169-CBA0-287F15CC3E4D}"/>
              </a:ext>
            </a:extLst>
          </p:cNvPr>
          <p:cNvPicPr>
            <a:picLocks noChangeAspect="1"/>
          </p:cNvPicPr>
          <p:nvPr/>
        </p:nvPicPr>
        <p:blipFill>
          <a:blip r:embed="rId5"/>
          <a:stretch>
            <a:fillRect/>
          </a:stretch>
        </p:blipFill>
        <p:spPr>
          <a:xfrm>
            <a:off x="6095998" y="3492797"/>
            <a:ext cx="5682457" cy="2938873"/>
          </a:xfrm>
          <a:prstGeom prst="rect">
            <a:avLst/>
          </a:prstGeom>
        </p:spPr>
      </p:pic>
    </p:spTree>
    <p:extLst>
      <p:ext uri="{BB962C8B-B14F-4D97-AF65-F5344CB8AC3E}">
        <p14:creationId xmlns:p14="http://schemas.microsoft.com/office/powerpoint/2010/main" val="2865536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Slough</a:t>
            </a:r>
            <a:endParaRPr lang="en-GB" sz="4000"/>
          </a:p>
        </p:txBody>
      </p:sp>
    </p:spTree>
    <p:extLst>
      <p:ext uri="{BB962C8B-B14F-4D97-AF65-F5344CB8AC3E}">
        <p14:creationId xmlns:p14="http://schemas.microsoft.com/office/powerpoint/2010/main" val="273175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348342" y="245380"/>
            <a:ext cx="10863943" cy="984706"/>
          </a:xfrm>
        </p:spPr>
        <p:txBody>
          <a:bodyPr>
            <a:noAutofit/>
          </a:bodyPr>
          <a:lstStyle/>
          <a:p>
            <a:r>
              <a:rPr lang="en-GB">
                <a:latin typeface="Helvetica" pitchFamily="2" charset="0"/>
              </a:rPr>
              <a:t>Unemployment figures and notable business news - December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348343" y="1519859"/>
            <a:ext cx="11495314" cy="4974361"/>
          </a:xfrm>
        </p:spPr>
        <p:txBody>
          <a:bodyPr>
            <a:noAutofit/>
          </a:bodyPr>
          <a:lstStyle/>
          <a:p>
            <a:pPr marL="0" indent="0">
              <a:lnSpc>
                <a:spcPct val="100000"/>
              </a:lnSpc>
              <a:buNone/>
            </a:pPr>
            <a:r>
              <a:rPr lang="en-US" sz="2000" b="1" dirty="0">
                <a:latin typeface="Helvetica" pitchFamily="2" charset="0"/>
              </a:rPr>
              <a:t>Claimant unemployment to November 2022 (latest)</a:t>
            </a:r>
          </a:p>
          <a:p>
            <a:pPr>
              <a:lnSpc>
                <a:spcPct val="100000"/>
              </a:lnSpc>
            </a:pPr>
            <a:r>
              <a:rPr lang="en-GB" sz="2000" dirty="0">
                <a:latin typeface="Helvetica" pitchFamily="2" charset="0"/>
              </a:rPr>
              <a:t>4,785 claimants (5.1% of the working age population) in Slough UA</a:t>
            </a:r>
          </a:p>
          <a:p>
            <a:pPr marL="0" indent="0">
              <a:lnSpc>
                <a:spcPct val="100000"/>
              </a:lnSpc>
              <a:buNone/>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fontAlgn="base">
              <a:lnSpc>
                <a:spcPct val="100000"/>
              </a:lnSpc>
              <a:buFont typeface="Arial" panose="020B0604020202020204" pitchFamily="34" charset="0"/>
              <a:buChar char="•"/>
            </a:pPr>
            <a:r>
              <a:rPr lang="en-GB" sz="2000" dirty="0" err="1">
                <a:solidFill>
                  <a:schemeClr val="accent6"/>
                </a:solidFill>
                <a:latin typeface="Helvetica" pitchFamily="2" charset="0"/>
              </a:rPr>
              <a:t>Yondr</a:t>
            </a:r>
            <a:r>
              <a:rPr lang="en-GB" sz="2000" dirty="0">
                <a:solidFill>
                  <a:schemeClr val="accent6"/>
                </a:solidFill>
                <a:latin typeface="Helvetica" pitchFamily="2" charset="0"/>
              </a:rPr>
              <a:t> has officially announced plans to develop a UK hyperscale data </a:t>
            </a:r>
            <a:r>
              <a:rPr lang="en-GB" sz="2000" dirty="0" err="1">
                <a:solidFill>
                  <a:schemeClr val="accent6"/>
                </a:solidFill>
                <a:latin typeface="Helvetica" pitchFamily="2" charset="0"/>
              </a:rPr>
              <a:t>center</a:t>
            </a:r>
            <a:r>
              <a:rPr lang="en-GB" sz="2000" dirty="0">
                <a:solidFill>
                  <a:schemeClr val="accent6"/>
                </a:solidFill>
                <a:latin typeface="Helvetica" pitchFamily="2" charset="0"/>
              </a:rPr>
              <a:t> campus in Slough. The initial phase will see the development of a 30MW facility, which is expected to be ready for service by the first quarter of 2023. The data </a:t>
            </a:r>
            <a:r>
              <a:rPr lang="en-GB" sz="2000" dirty="0" err="1">
                <a:solidFill>
                  <a:schemeClr val="accent6"/>
                </a:solidFill>
                <a:latin typeface="Helvetica" pitchFamily="2" charset="0"/>
              </a:rPr>
              <a:t>center</a:t>
            </a:r>
            <a:r>
              <a:rPr lang="en-GB" sz="2000" dirty="0">
                <a:solidFill>
                  <a:schemeClr val="accent6"/>
                </a:solidFill>
                <a:latin typeface="Helvetica" pitchFamily="2" charset="0"/>
              </a:rPr>
              <a:t> campus will have a total capacity of 100MW when fully developed. The company received permission to build two data </a:t>
            </a:r>
            <a:r>
              <a:rPr lang="en-GB" sz="2000" dirty="0" err="1">
                <a:solidFill>
                  <a:schemeClr val="accent6"/>
                </a:solidFill>
                <a:latin typeface="Helvetica" pitchFamily="2" charset="0"/>
              </a:rPr>
              <a:t>center</a:t>
            </a:r>
            <a:r>
              <a:rPr lang="en-GB" sz="2000" dirty="0">
                <a:solidFill>
                  <a:schemeClr val="accent6"/>
                </a:solidFill>
                <a:latin typeface="Helvetica" pitchFamily="2" charset="0"/>
              </a:rPr>
              <a:t> buildings on the site in September. “Being located in Slough will allow us to serve our clients in the most sought-after metro in the United Kingdom,” Paul Hood, Managing Director of Operations, EMEA at </a:t>
            </a:r>
            <a:r>
              <a:rPr lang="en-GB" sz="2000" dirty="0" err="1">
                <a:solidFill>
                  <a:schemeClr val="accent6"/>
                </a:solidFill>
                <a:latin typeface="Helvetica" pitchFamily="2" charset="0"/>
              </a:rPr>
              <a:t>Yondr</a:t>
            </a:r>
            <a:r>
              <a:rPr lang="en-GB" sz="2000" dirty="0">
                <a:solidFill>
                  <a:schemeClr val="accent6"/>
                </a:solidFill>
                <a:latin typeface="Helvetica" pitchFamily="2" charset="0"/>
              </a:rPr>
              <a:t> Group said this week. “We are excited to bolster our growing global presence with the addition of Slough, while continuing to transform the data </a:t>
            </a:r>
            <a:r>
              <a:rPr lang="en-GB" sz="2000" dirty="0" err="1">
                <a:solidFill>
                  <a:schemeClr val="accent6"/>
                </a:solidFill>
                <a:latin typeface="Helvetica" pitchFamily="2" charset="0"/>
              </a:rPr>
              <a:t>center</a:t>
            </a:r>
            <a:r>
              <a:rPr lang="en-GB" sz="2000" dirty="0">
                <a:solidFill>
                  <a:schemeClr val="accent6"/>
                </a:solidFill>
                <a:latin typeface="Helvetica" pitchFamily="2" charset="0"/>
              </a:rPr>
              <a:t> industry.”</a:t>
            </a:r>
            <a:r>
              <a:rPr lang="en-US" sz="2000" dirty="0">
                <a:solidFill>
                  <a:schemeClr val="accent6"/>
                </a:solidFill>
                <a:latin typeface="Helvetica" pitchFamily="2" charset="0"/>
              </a:rPr>
              <a:t> – </a:t>
            </a:r>
            <a:r>
              <a:rPr lang="en-US" sz="2000"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LINK</a:t>
            </a:r>
            <a:r>
              <a:rPr lang="en-US" sz="2000" dirty="0">
                <a:solidFill>
                  <a:schemeClr val="accent6"/>
                </a:solidFill>
                <a:latin typeface="Helvetica" pitchFamily="2" charset="0"/>
              </a:rPr>
              <a:t>. </a:t>
            </a:r>
          </a:p>
        </p:txBody>
      </p:sp>
    </p:spTree>
    <p:extLst>
      <p:ext uri="{BB962C8B-B14F-4D97-AF65-F5344CB8AC3E}">
        <p14:creationId xmlns:p14="http://schemas.microsoft.com/office/powerpoint/2010/main" val="4140400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7,906</a:t>
            </a:r>
          </a:p>
          <a:p>
            <a:pPr marL="342900" indent="-342900">
              <a:buFont typeface="Arial" panose="020B0604020202020204" pitchFamily="34" charset="0"/>
              <a:buChar char="•"/>
            </a:pPr>
            <a:r>
              <a:rPr lang="en-GB" sz="2000">
                <a:latin typeface="Helvetica" pitchFamily="2" charset="0"/>
              </a:rPr>
              <a:t>Total job postings: 14,088</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(December 2021): 6,598</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6DF00BA7-134E-590E-443E-4D0FFB932318}"/>
              </a:ext>
            </a:extLst>
          </p:cNvPr>
          <p:cNvPicPr>
            <a:picLocks noChangeAspect="1"/>
          </p:cNvPicPr>
          <p:nvPr/>
        </p:nvPicPr>
        <p:blipFill>
          <a:blip r:embed="rId3"/>
          <a:stretch>
            <a:fillRect/>
          </a:stretch>
        </p:blipFill>
        <p:spPr>
          <a:xfrm>
            <a:off x="6096000" y="3428999"/>
            <a:ext cx="5715797" cy="2972215"/>
          </a:xfrm>
          <a:prstGeom prst="rect">
            <a:avLst/>
          </a:prstGeom>
        </p:spPr>
      </p:pic>
      <p:pic>
        <p:nvPicPr>
          <p:cNvPr id="10" name="Picture 9">
            <a:extLst>
              <a:ext uri="{FF2B5EF4-FFF2-40B4-BE49-F238E27FC236}">
                <a16:creationId xmlns:a16="http://schemas.microsoft.com/office/drawing/2014/main" id="{BC9FC916-2819-6DE1-75D5-53922A15B1B3}"/>
              </a:ext>
            </a:extLst>
          </p:cNvPr>
          <p:cNvPicPr>
            <a:picLocks noChangeAspect="1"/>
          </p:cNvPicPr>
          <p:nvPr/>
        </p:nvPicPr>
        <p:blipFill>
          <a:blip r:embed="rId4"/>
          <a:stretch>
            <a:fillRect/>
          </a:stretch>
        </p:blipFill>
        <p:spPr>
          <a:xfrm>
            <a:off x="6096001" y="325535"/>
            <a:ext cx="5720560" cy="2986504"/>
          </a:xfrm>
          <a:prstGeom prst="rect">
            <a:avLst/>
          </a:prstGeom>
        </p:spPr>
      </p:pic>
      <p:pic>
        <p:nvPicPr>
          <p:cNvPr id="13" name="Picture 12">
            <a:extLst>
              <a:ext uri="{FF2B5EF4-FFF2-40B4-BE49-F238E27FC236}">
                <a16:creationId xmlns:a16="http://schemas.microsoft.com/office/drawing/2014/main" id="{033AB81F-F088-B1F9-5F84-2D2F59ABF53E}"/>
              </a:ext>
            </a:extLst>
          </p:cNvPr>
          <p:cNvPicPr>
            <a:picLocks noChangeAspect="1"/>
          </p:cNvPicPr>
          <p:nvPr/>
        </p:nvPicPr>
        <p:blipFill>
          <a:blip r:embed="rId5"/>
          <a:stretch>
            <a:fillRect/>
          </a:stretch>
        </p:blipFill>
        <p:spPr>
          <a:xfrm>
            <a:off x="380203" y="3521053"/>
            <a:ext cx="5488970" cy="2227607"/>
          </a:xfrm>
          <a:prstGeom prst="rect">
            <a:avLst/>
          </a:prstGeom>
        </p:spPr>
      </p:pic>
    </p:spTree>
    <p:extLst>
      <p:ext uri="{BB962C8B-B14F-4D97-AF65-F5344CB8AC3E}">
        <p14:creationId xmlns:p14="http://schemas.microsoft.com/office/powerpoint/2010/main" val="9757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2,845</a:t>
            </a:r>
          </a:p>
          <a:p>
            <a:pPr marL="342900" indent="-342900">
              <a:buFont typeface="Arial" panose="020B0604020202020204" pitchFamily="34" charset="0"/>
              <a:buChar char="•"/>
            </a:pPr>
            <a:r>
              <a:rPr lang="en-GB" sz="2000">
                <a:latin typeface="Helvetica" pitchFamily="2" charset="0"/>
              </a:rPr>
              <a:t>Total job postings: 3,126</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(December 2021): 1,497</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0682A351-361D-CFB3-9B76-32A619AD0145}"/>
              </a:ext>
            </a:extLst>
          </p:cNvPr>
          <p:cNvPicPr>
            <a:picLocks noChangeAspect="1"/>
          </p:cNvPicPr>
          <p:nvPr/>
        </p:nvPicPr>
        <p:blipFill>
          <a:blip r:embed="rId3"/>
          <a:stretch>
            <a:fillRect/>
          </a:stretch>
        </p:blipFill>
        <p:spPr>
          <a:xfrm>
            <a:off x="384965" y="3523468"/>
            <a:ext cx="5473575" cy="2177561"/>
          </a:xfrm>
          <a:prstGeom prst="rect">
            <a:avLst/>
          </a:prstGeom>
        </p:spPr>
      </p:pic>
      <p:pic>
        <p:nvPicPr>
          <p:cNvPr id="10" name="Picture 9">
            <a:extLst>
              <a:ext uri="{FF2B5EF4-FFF2-40B4-BE49-F238E27FC236}">
                <a16:creationId xmlns:a16="http://schemas.microsoft.com/office/drawing/2014/main" id="{C9C16A80-4B9A-CFDE-1361-1FD10048E82F}"/>
              </a:ext>
            </a:extLst>
          </p:cNvPr>
          <p:cNvPicPr>
            <a:picLocks noChangeAspect="1"/>
          </p:cNvPicPr>
          <p:nvPr/>
        </p:nvPicPr>
        <p:blipFill>
          <a:blip r:embed="rId4"/>
          <a:stretch>
            <a:fillRect/>
          </a:stretch>
        </p:blipFill>
        <p:spPr>
          <a:xfrm>
            <a:off x="6085366" y="436962"/>
            <a:ext cx="5715798" cy="2938873"/>
          </a:xfrm>
          <a:prstGeom prst="rect">
            <a:avLst/>
          </a:prstGeom>
        </p:spPr>
      </p:pic>
      <p:pic>
        <p:nvPicPr>
          <p:cNvPr id="13" name="Picture 12">
            <a:extLst>
              <a:ext uri="{FF2B5EF4-FFF2-40B4-BE49-F238E27FC236}">
                <a16:creationId xmlns:a16="http://schemas.microsoft.com/office/drawing/2014/main" id="{2AA58CA3-446A-9DD7-39E0-965A998BF3B0}"/>
              </a:ext>
            </a:extLst>
          </p:cNvPr>
          <p:cNvPicPr>
            <a:picLocks noChangeAspect="1"/>
          </p:cNvPicPr>
          <p:nvPr/>
        </p:nvPicPr>
        <p:blipFill>
          <a:blip r:embed="rId5"/>
          <a:stretch>
            <a:fillRect/>
          </a:stretch>
        </p:blipFill>
        <p:spPr>
          <a:xfrm>
            <a:off x="6095999" y="3492797"/>
            <a:ext cx="5696746" cy="2915058"/>
          </a:xfrm>
          <a:prstGeom prst="rect">
            <a:avLst/>
          </a:prstGeom>
        </p:spPr>
      </p:pic>
    </p:spTree>
    <p:extLst>
      <p:ext uri="{BB962C8B-B14F-4D97-AF65-F5344CB8AC3E}">
        <p14:creationId xmlns:p14="http://schemas.microsoft.com/office/powerpoint/2010/main" val="163812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79A49EB-2ED8-6E25-111C-F05208F07C6B}"/>
              </a:ext>
            </a:extLst>
          </p:cNvPr>
          <p:cNvSpPr>
            <a:spLocks noGrp="1"/>
          </p:cNvSpPr>
          <p:nvPr>
            <p:ph type="subTitle" idx="1"/>
          </p:nvPr>
        </p:nvSpPr>
        <p:spPr/>
        <p:txBody>
          <a:bodyPr/>
          <a:lstStyle/>
          <a:p>
            <a:r>
              <a:rPr lang="en-GB" sz="4000">
                <a:latin typeface="Helvetica" pitchFamily="2" charset="0"/>
              </a:rPr>
              <a:t>Global and National Economy</a:t>
            </a:r>
          </a:p>
          <a:p>
            <a:r>
              <a:rPr lang="en-GB" sz="2800"/>
              <a:t>December 2022</a:t>
            </a:r>
          </a:p>
        </p:txBody>
      </p:sp>
    </p:spTree>
    <p:extLst>
      <p:ext uri="{BB962C8B-B14F-4D97-AF65-F5344CB8AC3E}">
        <p14:creationId xmlns:p14="http://schemas.microsoft.com/office/powerpoint/2010/main" val="129285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West Berkshire</a:t>
            </a:r>
            <a:endParaRPr lang="en-GB" sz="4000"/>
          </a:p>
        </p:txBody>
      </p:sp>
    </p:spTree>
    <p:extLst>
      <p:ext uri="{BB962C8B-B14F-4D97-AF65-F5344CB8AC3E}">
        <p14:creationId xmlns:p14="http://schemas.microsoft.com/office/powerpoint/2010/main" val="407120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365125"/>
            <a:ext cx="10787743" cy="1028246"/>
          </a:xfrm>
        </p:spPr>
        <p:txBody>
          <a:bodyPr>
            <a:noAutofit/>
          </a:bodyPr>
          <a:lstStyle/>
          <a:p>
            <a:r>
              <a:rPr lang="en-GB">
                <a:latin typeface="Helvetica" pitchFamily="2" charset="0"/>
              </a:rPr>
              <a:t>Unemployment figures and notable business news - December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lnSpc>
                <a:spcPct val="100000"/>
              </a:lnSpc>
              <a:buNone/>
            </a:pPr>
            <a:r>
              <a:rPr lang="en-US" sz="2000" b="1" dirty="0">
                <a:latin typeface="Helvetica" pitchFamily="2" charset="0"/>
              </a:rPr>
              <a:t>Claimant unemployment to November 2022 (latest)</a:t>
            </a:r>
          </a:p>
          <a:p>
            <a:pPr>
              <a:lnSpc>
                <a:spcPct val="100000"/>
              </a:lnSpc>
            </a:pPr>
            <a:r>
              <a:rPr lang="en-GB" sz="2000" dirty="0">
                <a:latin typeface="Helvetica" pitchFamily="2" charset="0"/>
              </a:rPr>
              <a:t>2,095 claimants (2.2% of the working age population) in West Berkshire UA</a:t>
            </a:r>
          </a:p>
          <a:p>
            <a:pPr>
              <a:lnSpc>
                <a:spcPct val="100000"/>
              </a:lnSpc>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a:lnSpc>
                <a:spcPct val="100000"/>
              </a:lnSpc>
              <a:buFont typeface="Arial" panose="020B0604020202020204" pitchFamily="34" charset="0"/>
              <a:buChar char="•"/>
            </a:pPr>
            <a:r>
              <a:rPr lang="en-GB" sz="2000" dirty="0">
                <a:effectLst/>
                <a:latin typeface="Helvetica" pitchFamily="2" charset="0"/>
                <a:ea typeface="Calibri" panose="020F0502020204030204" pitchFamily="34" charset="0"/>
                <a:cs typeface="Calibri" panose="020F0502020204030204" pitchFamily="34" charset="0"/>
              </a:rPr>
              <a:t>Tim Hortons has been given the go-ahead to open in Newbury. The popular restaurant, which will include a drive-thru will open on the retail park. West Berkshire Council has approved the plans for the chain to take over the former Pizza Hut unit. The Canadian coffeehouse will be on land just off </a:t>
            </a:r>
            <a:r>
              <a:rPr lang="en-GB" sz="2000" dirty="0" err="1">
                <a:effectLst/>
                <a:latin typeface="Helvetica" pitchFamily="2" charset="0"/>
                <a:ea typeface="Calibri" panose="020F0502020204030204" pitchFamily="34" charset="0"/>
                <a:cs typeface="Calibri" panose="020F0502020204030204" pitchFamily="34" charset="0"/>
              </a:rPr>
              <a:t>Pinchington</a:t>
            </a:r>
            <a:r>
              <a:rPr lang="en-GB" sz="2000" dirty="0">
                <a:effectLst/>
                <a:latin typeface="Helvetica" pitchFamily="2" charset="0"/>
                <a:ea typeface="Calibri" panose="020F0502020204030204" pitchFamily="34" charset="0"/>
                <a:cs typeface="Calibri" panose="020F0502020204030204" pitchFamily="34" charset="0"/>
              </a:rPr>
              <a:t> Lane. Tim Hortons opened its first store in the UK in 2017 and now has 56 units here, with more opening soon. Its current focus is to expand its drive-thru model across the UK, including at the Newbury site. </a:t>
            </a:r>
            <a:r>
              <a:rPr lang="en-GB" sz="2000" dirty="0">
                <a:effectLst/>
                <a:latin typeface="Helvetica" pitchFamily="2" charset="0"/>
                <a:ea typeface="Calibri" panose="020F0502020204030204" pitchFamily="34" charset="0"/>
              </a:rPr>
              <a:t>– </a:t>
            </a:r>
            <a:r>
              <a:rPr lang="en-GB" sz="2000" u="sng" dirty="0">
                <a:solidFill>
                  <a:schemeClr val="accent3"/>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2000" dirty="0">
                <a:effectLst/>
                <a:latin typeface="Helvetica" pitchFamily="2" charset="0"/>
                <a:ea typeface="Calibri" panose="020F0502020204030204" pitchFamily="34" charset="0"/>
              </a:rPr>
              <a:t>.</a:t>
            </a:r>
            <a:endParaRPr lang="en-US" sz="2000" dirty="0">
              <a:latin typeface="Helvetica" pitchFamily="2" charset="0"/>
            </a:endParaRPr>
          </a:p>
          <a:p>
            <a:pPr marL="0" indent="0" fontAlgn="base">
              <a:lnSpc>
                <a:spcPct val="100000"/>
              </a:lnSpc>
              <a:buNone/>
            </a:pPr>
            <a:endParaRPr lang="en-GB" sz="2000" b="1" dirty="0">
              <a:latin typeface="Helvetica" pitchFamily="2" charset="0"/>
            </a:endParaRPr>
          </a:p>
        </p:txBody>
      </p:sp>
    </p:spTree>
    <p:extLst>
      <p:ext uri="{BB962C8B-B14F-4D97-AF65-F5344CB8AC3E}">
        <p14:creationId xmlns:p14="http://schemas.microsoft.com/office/powerpoint/2010/main" val="111586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normAutofit/>
          </a:bodyPr>
          <a:lstStyle/>
          <a:p>
            <a:pPr marL="342900" indent="-342900">
              <a:buFont typeface="Arial" panose="020B0604020202020204" pitchFamily="34" charset="0"/>
              <a:buChar char="•"/>
            </a:pPr>
            <a:r>
              <a:rPr lang="en-GB" sz="2000">
                <a:latin typeface="Helvetica" pitchFamily="2" charset="0"/>
              </a:rPr>
              <a:t>Unique job postings: 4,926</a:t>
            </a:r>
          </a:p>
          <a:p>
            <a:pPr marL="342900" indent="-342900">
              <a:buFont typeface="Arial" panose="020B0604020202020204" pitchFamily="34" charset="0"/>
              <a:buChar char="•"/>
            </a:pPr>
            <a:r>
              <a:rPr lang="en-GB" sz="2000">
                <a:latin typeface="Helvetica" pitchFamily="2" charset="0"/>
              </a:rPr>
              <a:t>Total job postings: 8,243</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(December 2021): 3,867</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F825EC15-4ABA-F2C5-9C8D-0CEEA6C40362}"/>
              </a:ext>
            </a:extLst>
          </p:cNvPr>
          <p:cNvPicPr>
            <a:picLocks noChangeAspect="1"/>
          </p:cNvPicPr>
          <p:nvPr/>
        </p:nvPicPr>
        <p:blipFill>
          <a:blip r:embed="rId3"/>
          <a:stretch>
            <a:fillRect/>
          </a:stretch>
        </p:blipFill>
        <p:spPr>
          <a:xfrm>
            <a:off x="416646" y="3683930"/>
            <a:ext cx="5465701" cy="2206507"/>
          </a:xfrm>
          <a:prstGeom prst="rect">
            <a:avLst/>
          </a:prstGeom>
        </p:spPr>
      </p:pic>
      <p:pic>
        <p:nvPicPr>
          <p:cNvPr id="10" name="Picture 9">
            <a:extLst>
              <a:ext uri="{FF2B5EF4-FFF2-40B4-BE49-F238E27FC236}">
                <a16:creationId xmlns:a16="http://schemas.microsoft.com/office/drawing/2014/main" id="{6DB59A32-2909-9AD6-81DE-CCA781E70BB2}"/>
              </a:ext>
            </a:extLst>
          </p:cNvPr>
          <p:cNvPicPr>
            <a:picLocks noChangeAspect="1"/>
          </p:cNvPicPr>
          <p:nvPr/>
        </p:nvPicPr>
        <p:blipFill>
          <a:blip r:embed="rId4"/>
          <a:stretch>
            <a:fillRect/>
          </a:stretch>
        </p:blipFill>
        <p:spPr>
          <a:xfrm>
            <a:off x="6095999" y="461549"/>
            <a:ext cx="5696746" cy="2967452"/>
          </a:xfrm>
          <a:prstGeom prst="rect">
            <a:avLst/>
          </a:prstGeom>
        </p:spPr>
      </p:pic>
      <p:pic>
        <p:nvPicPr>
          <p:cNvPr id="13" name="Picture 12">
            <a:extLst>
              <a:ext uri="{FF2B5EF4-FFF2-40B4-BE49-F238E27FC236}">
                <a16:creationId xmlns:a16="http://schemas.microsoft.com/office/drawing/2014/main" id="{76AD06AF-F352-5F26-30B0-0D65ECF25A98}"/>
              </a:ext>
            </a:extLst>
          </p:cNvPr>
          <p:cNvPicPr>
            <a:picLocks noChangeAspect="1"/>
          </p:cNvPicPr>
          <p:nvPr/>
        </p:nvPicPr>
        <p:blipFill>
          <a:blip r:embed="rId5"/>
          <a:stretch>
            <a:fillRect/>
          </a:stretch>
        </p:blipFill>
        <p:spPr>
          <a:xfrm>
            <a:off x="6095999" y="3503428"/>
            <a:ext cx="5682456" cy="2924583"/>
          </a:xfrm>
          <a:prstGeom prst="rect">
            <a:avLst/>
          </a:prstGeom>
        </p:spPr>
      </p:pic>
    </p:spTree>
    <p:extLst>
      <p:ext uri="{BB962C8B-B14F-4D97-AF65-F5344CB8AC3E}">
        <p14:creationId xmlns:p14="http://schemas.microsoft.com/office/powerpoint/2010/main" val="3985320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33056"/>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1,532</a:t>
            </a:r>
          </a:p>
          <a:p>
            <a:pPr marL="342900" indent="-342900">
              <a:buFont typeface="Arial" panose="020B0604020202020204" pitchFamily="34" charset="0"/>
              <a:buChar char="•"/>
            </a:pPr>
            <a:r>
              <a:rPr lang="en-GB" sz="2000">
                <a:latin typeface="Helvetica" pitchFamily="2" charset="0"/>
              </a:rPr>
              <a:t>Total job postings: 1,704</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(December 2021): 1,017</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BD85E543-CBE4-CE93-DE69-F05617638060}"/>
              </a:ext>
            </a:extLst>
          </p:cNvPr>
          <p:cNvPicPr>
            <a:picLocks noChangeAspect="1"/>
          </p:cNvPicPr>
          <p:nvPr/>
        </p:nvPicPr>
        <p:blipFill>
          <a:blip r:embed="rId3"/>
          <a:stretch>
            <a:fillRect/>
          </a:stretch>
        </p:blipFill>
        <p:spPr>
          <a:xfrm>
            <a:off x="446886" y="3560891"/>
            <a:ext cx="5326593" cy="2178244"/>
          </a:xfrm>
          <a:prstGeom prst="rect">
            <a:avLst/>
          </a:prstGeom>
        </p:spPr>
      </p:pic>
      <p:pic>
        <p:nvPicPr>
          <p:cNvPr id="10" name="Picture 9">
            <a:extLst>
              <a:ext uri="{FF2B5EF4-FFF2-40B4-BE49-F238E27FC236}">
                <a16:creationId xmlns:a16="http://schemas.microsoft.com/office/drawing/2014/main" id="{DAE46663-DC4C-3DB8-6B10-13798048ADD5}"/>
              </a:ext>
            </a:extLst>
          </p:cNvPr>
          <p:cNvPicPr>
            <a:picLocks noChangeAspect="1"/>
          </p:cNvPicPr>
          <p:nvPr/>
        </p:nvPicPr>
        <p:blipFill>
          <a:blip r:embed="rId4"/>
          <a:stretch>
            <a:fillRect/>
          </a:stretch>
        </p:blipFill>
        <p:spPr>
          <a:xfrm>
            <a:off x="6117265" y="402514"/>
            <a:ext cx="5696745" cy="2962689"/>
          </a:xfrm>
          <a:prstGeom prst="rect">
            <a:avLst/>
          </a:prstGeom>
        </p:spPr>
      </p:pic>
      <p:pic>
        <p:nvPicPr>
          <p:cNvPr id="13" name="Picture 12">
            <a:extLst>
              <a:ext uri="{FF2B5EF4-FFF2-40B4-BE49-F238E27FC236}">
                <a16:creationId xmlns:a16="http://schemas.microsoft.com/office/drawing/2014/main" id="{63009371-0DF6-F9C8-CA88-3B57C34F9C7B}"/>
              </a:ext>
            </a:extLst>
          </p:cNvPr>
          <p:cNvPicPr>
            <a:picLocks noChangeAspect="1"/>
          </p:cNvPicPr>
          <p:nvPr/>
        </p:nvPicPr>
        <p:blipFill>
          <a:blip r:embed="rId5"/>
          <a:stretch>
            <a:fillRect/>
          </a:stretch>
        </p:blipFill>
        <p:spPr>
          <a:xfrm>
            <a:off x="6096000" y="3460899"/>
            <a:ext cx="5739613" cy="2957925"/>
          </a:xfrm>
          <a:prstGeom prst="rect">
            <a:avLst/>
          </a:prstGeom>
        </p:spPr>
      </p:pic>
    </p:spTree>
    <p:extLst>
      <p:ext uri="{BB962C8B-B14F-4D97-AF65-F5344CB8AC3E}">
        <p14:creationId xmlns:p14="http://schemas.microsoft.com/office/powerpoint/2010/main" val="3297099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513189" y="1410788"/>
            <a:ext cx="5978878" cy="4507127"/>
          </a:xfrm>
        </p:spPr>
        <p:txBody>
          <a:bodyPr>
            <a:normAutofit/>
          </a:bodyPr>
          <a:lstStyle/>
          <a:p>
            <a:r>
              <a:rPr lang="en-GB" sz="4000">
                <a:latin typeface="Helvetica" pitchFamily="2" charset="0"/>
              </a:rPr>
              <a:t>Windsor and Maidenhead</a:t>
            </a:r>
            <a:endParaRPr lang="en-GB" sz="4000"/>
          </a:p>
        </p:txBody>
      </p:sp>
    </p:spTree>
    <p:extLst>
      <p:ext uri="{BB962C8B-B14F-4D97-AF65-F5344CB8AC3E}">
        <p14:creationId xmlns:p14="http://schemas.microsoft.com/office/powerpoint/2010/main" val="1287977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80357" y="332468"/>
            <a:ext cx="10831286" cy="995589"/>
          </a:xfrm>
        </p:spPr>
        <p:txBody>
          <a:bodyPr>
            <a:noAutofit/>
          </a:bodyPr>
          <a:lstStyle/>
          <a:p>
            <a:r>
              <a:rPr lang="en-GB">
                <a:latin typeface="Helvetica" pitchFamily="2" charset="0"/>
              </a:rPr>
              <a:t>Unemployment figures and notable business news - December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200" y="1869728"/>
            <a:ext cx="10515600" cy="4615582"/>
          </a:xfrm>
        </p:spPr>
        <p:txBody>
          <a:bodyPr>
            <a:noAutofit/>
          </a:bodyPr>
          <a:lstStyle/>
          <a:p>
            <a:pPr marL="0" indent="0">
              <a:lnSpc>
                <a:spcPct val="100000"/>
              </a:lnSpc>
              <a:buNone/>
            </a:pPr>
            <a:r>
              <a:rPr lang="en-US" sz="2000" b="1" dirty="0">
                <a:latin typeface="Helvetica" pitchFamily="2" charset="0"/>
              </a:rPr>
              <a:t>Claimant unemployment November 2022 (latest)</a:t>
            </a:r>
          </a:p>
          <a:p>
            <a:pPr>
              <a:lnSpc>
                <a:spcPct val="100000"/>
              </a:lnSpc>
            </a:pPr>
            <a:r>
              <a:rPr lang="en-GB" sz="2000" dirty="0">
                <a:latin typeface="Helvetica" pitchFamily="2" charset="0"/>
              </a:rPr>
              <a:t>2,105 claimants (2.3% of the working age population) in Windsor and Maidenhead UA</a:t>
            </a:r>
          </a:p>
          <a:p>
            <a:pPr>
              <a:lnSpc>
                <a:spcPct val="100000"/>
              </a:lnSpc>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a:lnSpc>
                <a:spcPct val="100000"/>
              </a:lnSpc>
              <a:buFont typeface="Arial" panose="020B0604020202020204" pitchFamily="34" charset="0"/>
              <a:buChar char="•"/>
            </a:pPr>
            <a:r>
              <a:rPr lang="en-GB" sz="2000" dirty="0" err="1">
                <a:latin typeface="Helvetica" pitchFamily="2" charset="0"/>
              </a:rPr>
              <a:t>Greystoke</a:t>
            </a:r>
            <a:r>
              <a:rPr lang="en-GB" sz="2000" dirty="0">
                <a:latin typeface="Helvetica" pitchFamily="2" charset="0"/>
              </a:rPr>
              <a:t> Land has consulted with residents of Holyport, near Maidenhead in Berkshire, about its proposals to build on a piece of green belt land. It said it was a "rare and fantastic opportunity" to make the area a centre of exceptional film and TV production. It added it would also create 1,500 full-time jobs. The developer has only submitted plans for outline planning permission, further applications would have to be submitted to the Royal Borough of Windsor and Maidenhead before any decision is made. </a:t>
            </a:r>
            <a:r>
              <a:rPr lang="en-US" sz="2000" dirty="0">
                <a:latin typeface="Helvetica" pitchFamily="2" charset="0"/>
              </a:rPr>
              <a:t>– </a:t>
            </a:r>
            <a:r>
              <a:rPr lang="en-US" sz="2000"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US" sz="2000" dirty="0">
                <a:latin typeface="Helvetica" pitchFamily="2" charset="0"/>
              </a:rPr>
              <a:t>.</a:t>
            </a:r>
          </a:p>
        </p:txBody>
      </p:sp>
    </p:spTree>
    <p:extLst>
      <p:ext uri="{BB962C8B-B14F-4D97-AF65-F5344CB8AC3E}">
        <p14:creationId xmlns:p14="http://schemas.microsoft.com/office/powerpoint/2010/main" val="38464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7,111</a:t>
            </a:r>
          </a:p>
          <a:p>
            <a:pPr marL="342900" indent="-342900">
              <a:buFont typeface="Arial" panose="020B0604020202020204" pitchFamily="34" charset="0"/>
              <a:buChar char="•"/>
            </a:pPr>
            <a:r>
              <a:rPr lang="en-GB" sz="2000">
                <a:latin typeface="Helvetica" pitchFamily="2" charset="0"/>
              </a:rPr>
              <a:t>Total job postings: 13,340</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(December 2021): 5,745</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27279" y="1052879"/>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1B733C60-454C-6DD0-08D9-DA5DFEF36018}"/>
              </a:ext>
            </a:extLst>
          </p:cNvPr>
          <p:cNvPicPr>
            <a:picLocks noChangeAspect="1"/>
          </p:cNvPicPr>
          <p:nvPr/>
        </p:nvPicPr>
        <p:blipFill>
          <a:blip r:embed="rId3"/>
          <a:stretch>
            <a:fillRect/>
          </a:stretch>
        </p:blipFill>
        <p:spPr>
          <a:xfrm>
            <a:off x="367346" y="3804655"/>
            <a:ext cx="5544356" cy="2250633"/>
          </a:xfrm>
          <a:prstGeom prst="rect">
            <a:avLst/>
          </a:prstGeom>
        </p:spPr>
      </p:pic>
      <p:pic>
        <p:nvPicPr>
          <p:cNvPr id="9" name="Picture 8">
            <a:extLst>
              <a:ext uri="{FF2B5EF4-FFF2-40B4-BE49-F238E27FC236}">
                <a16:creationId xmlns:a16="http://schemas.microsoft.com/office/drawing/2014/main" id="{10D33287-DB6C-8FAA-7C2E-371662F12BFA}"/>
              </a:ext>
            </a:extLst>
          </p:cNvPr>
          <p:cNvPicPr>
            <a:picLocks noChangeAspect="1"/>
          </p:cNvPicPr>
          <p:nvPr/>
        </p:nvPicPr>
        <p:blipFill>
          <a:blip r:embed="rId4"/>
          <a:stretch>
            <a:fillRect/>
          </a:stretch>
        </p:blipFill>
        <p:spPr>
          <a:xfrm>
            <a:off x="6095999" y="432969"/>
            <a:ext cx="5706272" cy="2996031"/>
          </a:xfrm>
          <a:prstGeom prst="rect">
            <a:avLst/>
          </a:prstGeom>
        </p:spPr>
      </p:pic>
      <p:pic>
        <p:nvPicPr>
          <p:cNvPr id="12" name="Picture 11">
            <a:extLst>
              <a:ext uri="{FF2B5EF4-FFF2-40B4-BE49-F238E27FC236}">
                <a16:creationId xmlns:a16="http://schemas.microsoft.com/office/drawing/2014/main" id="{58CF8819-7F55-944D-D0DD-992464126B5C}"/>
              </a:ext>
            </a:extLst>
          </p:cNvPr>
          <p:cNvPicPr>
            <a:picLocks noChangeAspect="1"/>
          </p:cNvPicPr>
          <p:nvPr/>
        </p:nvPicPr>
        <p:blipFill>
          <a:blip r:embed="rId5"/>
          <a:stretch>
            <a:fillRect/>
          </a:stretch>
        </p:blipFill>
        <p:spPr>
          <a:xfrm>
            <a:off x="6134104" y="3509973"/>
            <a:ext cx="5668167" cy="2915058"/>
          </a:xfrm>
          <a:prstGeom prst="rect">
            <a:avLst/>
          </a:prstGeom>
        </p:spPr>
      </p:pic>
    </p:spTree>
    <p:extLst>
      <p:ext uri="{BB962C8B-B14F-4D97-AF65-F5344CB8AC3E}">
        <p14:creationId xmlns:p14="http://schemas.microsoft.com/office/powerpoint/2010/main" val="870226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2,349</a:t>
            </a:r>
          </a:p>
          <a:p>
            <a:pPr marL="342900" indent="-342900">
              <a:buFont typeface="Arial" panose="020B0604020202020204" pitchFamily="34" charset="0"/>
              <a:buChar char="•"/>
            </a:pPr>
            <a:r>
              <a:rPr lang="en-GB" sz="2000">
                <a:latin typeface="Helvetica" pitchFamily="2" charset="0"/>
              </a:rPr>
              <a:t>Total job postings: 2,682</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(December 2021): 1,388</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0BEEA644-15B7-6658-5480-35E71AA8CC0D}"/>
              </a:ext>
            </a:extLst>
          </p:cNvPr>
          <p:cNvPicPr>
            <a:picLocks noChangeAspect="1"/>
          </p:cNvPicPr>
          <p:nvPr/>
        </p:nvPicPr>
        <p:blipFill>
          <a:blip r:embed="rId3"/>
          <a:stretch>
            <a:fillRect/>
          </a:stretch>
        </p:blipFill>
        <p:spPr>
          <a:xfrm>
            <a:off x="406013" y="3645998"/>
            <a:ext cx="5564505" cy="2257387"/>
          </a:xfrm>
          <a:prstGeom prst="rect">
            <a:avLst/>
          </a:prstGeom>
        </p:spPr>
      </p:pic>
      <p:pic>
        <p:nvPicPr>
          <p:cNvPr id="9" name="Picture 8">
            <a:extLst>
              <a:ext uri="{FF2B5EF4-FFF2-40B4-BE49-F238E27FC236}">
                <a16:creationId xmlns:a16="http://schemas.microsoft.com/office/drawing/2014/main" id="{01D31D0E-DC3C-62A5-2FB1-D2167AFEEAAF}"/>
              </a:ext>
            </a:extLst>
          </p:cNvPr>
          <p:cNvPicPr>
            <a:picLocks noChangeAspect="1"/>
          </p:cNvPicPr>
          <p:nvPr/>
        </p:nvPicPr>
        <p:blipFill>
          <a:blip r:embed="rId4"/>
          <a:stretch>
            <a:fillRect/>
          </a:stretch>
        </p:blipFill>
        <p:spPr>
          <a:xfrm>
            <a:off x="6095999" y="466311"/>
            <a:ext cx="5730088" cy="2962689"/>
          </a:xfrm>
          <a:prstGeom prst="rect">
            <a:avLst/>
          </a:prstGeom>
        </p:spPr>
      </p:pic>
      <p:pic>
        <p:nvPicPr>
          <p:cNvPr id="12" name="Picture 11">
            <a:extLst>
              <a:ext uri="{FF2B5EF4-FFF2-40B4-BE49-F238E27FC236}">
                <a16:creationId xmlns:a16="http://schemas.microsoft.com/office/drawing/2014/main" id="{3CF23782-F65E-8480-2D5A-24FF148BB27F}"/>
              </a:ext>
            </a:extLst>
          </p:cNvPr>
          <p:cNvPicPr>
            <a:picLocks noChangeAspect="1"/>
          </p:cNvPicPr>
          <p:nvPr/>
        </p:nvPicPr>
        <p:blipFill>
          <a:blip r:embed="rId5"/>
          <a:stretch>
            <a:fillRect/>
          </a:stretch>
        </p:blipFill>
        <p:spPr>
          <a:xfrm>
            <a:off x="6095999" y="3556589"/>
            <a:ext cx="5715798" cy="2943636"/>
          </a:xfrm>
          <a:prstGeom prst="rect">
            <a:avLst/>
          </a:prstGeom>
        </p:spPr>
      </p:pic>
    </p:spTree>
    <p:extLst>
      <p:ext uri="{BB962C8B-B14F-4D97-AF65-F5344CB8AC3E}">
        <p14:creationId xmlns:p14="http://schemas.microsoft.com/office/powerpoint/2010/main" val="13614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853437" y="1410788"/>
            <a:ext cx="5978878" cy="4507127"/>
          </a:xfrm>
        </p:spPr>
        <p:txBody>
          <a:bodyPr>
            <a:normAutofit/>
          </a:bodyPr>
          <a:lstStyle/>
          <a:p>
            <a:r>
              <a:rPr lang="en-GB" sz="4000">
                <a:latin typeface="Helvetica" pitchFamily="2" charset="0"/>
              </a:rPr>
              <a:t>Wokingham</a:t>
            </a:r>
            <a:endParaRPr lang="en-GB" sz="4000"/>
          </a:p>
        </p:txBody>
      </p:sp>
    </p:spTree>
    <p:extLst>
      <p:ext uri="{BB962C8B-B14F-4D97-AF65-F5344CB8AC3E}">
        <p14:creationId xmlns:p14="http://schemas.microsoft.com/office/powerpoint/2010/main" val="4159321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478971" y="299812"/>
            <a:ext cx="10689771" cy="1017361"/>
          </a:xfrm>
        </p:spPr>
        <p:txBody>
          <a:bodyPr>
            <a:noAutofit/>
          </a:bodyPr>
          <a:lstStyle/>
          <a:p>
            <a:r>
              <a:rPr lang="en-GB">
                <a:latin typeface="Helvetica" pitchFamily="2" charset="0"/>
              </a:rPr>
              <a:t>Unemployment figures and notable business news - December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478971" y="1686950"/>
            <a:ext cx="11234057" cy="4107798"/>
          </a:xfrm>
        </p:spPr>
        <p:txBody>
          <a:bodyPr>
            <a:noAutofit/>
          </a:bodyPr>
          <a:lstStyle/>
          <a:p>
            <a:pPr marL="0" indent="0">
              <a:lnSpc>
                <a:spcPct val="100000"/>
              </a:lnSpc>
              <a:buNone/>
            </a:pPr>
            <a:r>
              <a:rPr lang="en-US" sz="2000" b="1" dirty="0">
                <a:latin typeface="Helvetica" pitchFamily="2" charset="0"/>
              </a:rPr>
              <a:t>Claimant unemployment to November 2022 (latest)</a:t>
            </a:r>
          </a:p>
          <a:p>
            <a:pPr>
              <a:lnSpc>
                <a:spcPct val="100000"/>
              </a:lnSpc>
            </a:pPr>
            <a:r>
              <a:rPr lang="en-GB" sz="2000" dirty="0">
                <a:latin typeface="Helvetica" pitchFamily="2" charset="0"/>
              </a:rPr>
              <a:t>1,755 claimants (1.7% of the working age population) in Wokingham UA</a:t>
            </a:r>
          </a:p>
          <a:p>
            <a:pPr>
              <a:lnSpc>
                <a:spcPct val="100000"/>
              </a:lnSpc>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fontAlgn="base">
              <a:lnSpc>
                <a:spcPct val="100000"/>
              </a:lnSpc>
              <a:buFont typeface="Arial" panose="020B0604020202020204" pitchFamily="34" charset="0"/>
              <a:buChar char="•"/>
            </a:pPr>
            <a:r>
              <a:rPr lang="en-GB" sz="2000" dirty="0">
                <a:effectLst/>
                <a:latin typeface="Helvetica" pitchFamily="2" charset="0"/>
                <a:ea typeface="Times New Roman" panose="02020603050405020304" pitchFamily="18" charset="0"/>
              </a:rPr>
              <a:t>M2M </a:t>
            </a:r>
            <a:r>
              <a:rPr lang="en-GB" sz="2000" dirty="0" err="1">
                <a:effectLst/>
                <a:latin typeface="Helvetica" pitchFamily="2" charset="0"/>
                <a:ea typeface="Times New Roman" panose="02020603050405020304" pitchFamily="18" charset="0"/>
              </a:rPr>
              <a:t>Pharmaecutical</a:t>
            </a:r>
            <a:r>
              <a:rPr lang="en-GB" sz="2000" dirty="0">
                <a:effectLst/>
                <a:latin typeface="Helvetica" pitchFamily="2" charset="0"/>
                <a:ea typeface="Times New Roman" panose="02020603050405020304" pitchFamily="18" charset="0"/>
              </a:rPr>
              <a:t> has moved into Winnersh Triangle, trading its previous 150 sq. ft space to 2,600 sq. </a:t>
            </a:r>
            <a:r>
              <a:rPr lang="en-GB" sz="2000">
                <a:effectLst/>
                <a:latin typeface="Helvetica" pitchFamily="2" charset="0"/>
                <a:ea typeface="Times New Roman" panose="02020603050405020304" pitchFamily="18" charset="0"/>
              </a:rPr>
              <a:t>ft. </a:t>
            </a:r>
            <a:r>
              <a:rPr lang="en-GB" sz="2000" dirty="0">
                <a:effectLst/>
                <a:latin typeface="Helvetica" pitchFamily="2" charset="0"/>
                <a:ea typeface="Times New Roman" panose="02020603050405020304" pitchFamily="18" charset="0"/>
              </a:rPr>
              <a:t>The firm is a contract research organisation, that specialises in understanding microparticles which are often used to treat asthma and other respiratory diseases. It says its services help clients develop better, faster and more economical medicines. – </a:t>
            </a:r>
            <a:r>
              <a:rPr lang="en-GB" sz="2000" u="sng" dirty="0">
                <a:solidFill>
                  <a:schemeClr val="accent3"/>
                </a:solidFill>
                <a:effectLst/>
                <a:latin typeface="Helvetica"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LINK</a:t>
            </a:r>
            <a:r>
              <a:rPr lang="en-GB" sz="2000" dirty="0">
                <a:effectLst/>
                <a:latin typeface="Helvetica" pitchFamily="2" charset="0"/>
                <a:ea typeface="Times New Roman" panose="02020603050405020304" pitchFamily="18" charset="0"/>
              </a:rPr>
              <a:t>. </a:t>
            </a:r>
          </a:p>
        </p:txBody>
      </p:sp>
    </p:spTree>
    <p:extLst>
      <p:ext uri="{BB962C8B-B14F-4D97-AF65-F5344CB8AC3E}">
        <p14:creationId xmlns:p14="http://schemas.microsoft.com/office/powerpoint/2010/main" val="202108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388996" y="182896"/>
            <a:ext cx="10615702" cy="1128700"/>
          </a:xfrm>
        </p:spPr>
        <p:txBody>
          <a:bodyPr>
            <a:normAutofit/>
          </a:bodyPr>
          <a:lstStyle/>
          <a:p>
            <a:r>
              <a:rPr lang="en-GB" sz="1400">
                <a:latin typeface="Helvetica" pitchFamily="2" charset="0"/>
              </a:rPr>
              <a:t>December 2022</a:t>
            </a:r>
            <a:br>
              <a:rPr lang="en-GB" sz="1400">
                <a:latin typeface="Helvetica" pitchFamily="2" charset="0"/>
              </a:rPr>
            </a:br>
            <a:r>
              <a:rPr lang="en-GB">
                <a:latin typeface="Helvetica" pitchFamily="2" charset="0"/>
              </a:rPr>
              <a:t>Global Economics Intelligence executive summary, November 2022</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388996" y="1466633"/>
            <a:ext cx="11328083" cy="5053434"/>
          </a:xfrm>
        </p:spPr>
        <p:txBody>
          <a:bodyPr numCol="1">
            <a:normAutofit/>
          </a:bodyPr>
          <a:lstStyle/>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Many global economic indicators for October and November pointed to </a:t>
            </a:r>
            <a:r>
              <a:rPr lang="en-GB" b="1" dirty="0">
                <a:solidFill>
                  <a:schemeClr val="accent6"/>
                </a:solidFill>
                <a:latin typeface="Helvetica" pitchFamily="2" charset="0"/>
              </a:rPr>
              <a:t>slower growth or contraction</a:t>
            </a:r>
            <a:r>
              <a:rPr lang="en-GB" dirty="0">
                <a:solidFill>
                  <a:schemeClr val="accent6"/>
                </a:solidFill>
                <a:latin typeface="Helvetica" pitchFamily="2" charset="0"/>
              </a:rPr>
              <a:t>, as </a:t>
            </a:r>
            <a:r>
              <a:rPr lang="en-GB" b="1" dirty="0">
                <a:solidFill>
                  <a:schemeClr val="accent6"/>
                </a:solidFill>
                <a:latin typeface="Helvetica" pitchFamily="2" charset="0"/>
              </a:rPr>
              <a:t>central banks continue to raise policy interest rates </a:t>
            </a:r>
            <a:r>
              <a:rPr lang="en-GB" dirty="0">
                <a:solidFill>
                  <a:schemeClr val="accent6"/>
                </a:solidFill>
                <a:latin typeface="Helvetica" pitchFamily="2" charset="0"/>
              </a:rPr>
              <a:t>in the battle against inflation.</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Recent signs suggest, however, that absent unforeseen shocks, </a:t>
            </a:r>
            <a:r>
              <a:rPr lang="en-GB" b="1" dirty="0">
                <a:solidFill>
                  <a:schemeClr val="accent6"/>
                </a:solidFill>
                <a:latin typeface="Helvetica" pitchFamily="2" charset="0"/>
              </a:rPr>
              <a:t>inflation may have peaked</a:t>
            </a:r>
            <a:r>
              <a:rPr lang="en-GB" dirty="0">
                <a:solidFill>
                  <a:schemeClr val="accent6"/>
                </a:solidFill>
                <a:latin typeface="Helvetica" pitchFamily="2" charset="0"/>
              </a:rPr>
              <a:t>. Wholesale energy and food prices—the major inflation drivers—have come down sharply from earlier spikes</a:t>
            </a:r>
            <a:r>
              <a:rPr lang="en-GB" dirty="0">
                <a:solidFill>
                  <a:schemeClr val="accent6"/>
                </a:solidFill>
              </a:rPr>
              <a:t>.</a:t>
            </a:r>
          </a:p>
          <a:p>
            <a:pPr marL="342900" indent="-342900">
              <a:lnSpc>
                <a:spcPct val="100000"/>
              </a:lnSpc>
              <a:buClr>
                <a:schemeClr val="accent6"/>
              </a:buClr>
              <a:buFont typeface="Arial" panose="020B0604020202020204" pitchFamily="34" charset="0"/>
              <a:buChar char="•"/>
            </a:pPr>
            <a:r>
              <a:rPr lang="en-GB" dirty="0">
                <a:solidFill>
                  <a:schemeClr val="accent6"/>
                </a:solidFill>
              </a:rPr>
              <a:t>Natural gas prices in Europe are still twice the pre-war level but have fallen below €150 per megawatt hour from an August peak of €340.</a:t>
            </a:r>
          </a:p>
          <a:p>
            <a:pPr marL="342900" indent="-342900">
              <a:lnSpc>
                <a:spcPct val="100000"/>
              </a:lnSpc>
              <a:buClr>
                <a:schemeClr val="accent6"/>
              </a:buClr>
              <a:buFont typeface="Arial" panose="020B0604020202020204" pitchFamily="34" charset="0"/>
              <a:buChar char="•"/>
            </a:pPr>
            <a:r>
              <a:rPr lang="en-GB" dirty="0">
                <a:solidFill>
                  <a:schemeClr val="accent2"/>
                </a:solidFill>
              </a:rPr>
              <a:t>The FAO Food Price Index has eased to 135.7 in November. The peak reading was 159.7 in March, immediately following Russia’s invasion of Ukraine. Food prices are still high, however, and the current reading is still one-third higher than pre-war or pre-pandemic levels</a:t>
            </a:r>
            <a:r>
              <a:rPr lang="en-GB" dirty="0">
                <a:solidFill>
                  <a:schemeClr val="accent6"/>
                </a:solidFill>
              </a:rPr>
              <a:t>.</a:t>
            </a:r>
          </a:p>
          <a:p>
            <a:pPr marL="342900" indent="-342900">
              <a:lnSpc>
                <a:spcPct val="100000"/>
              </a:lnSpc>
              <a:buClr>
                <a:schemeClr val="accent6"/>
              </a:buClr>
              <a:buFont typeface="Arial" panose="020B0604020202020204" pitchFamily="34" charset="0"/>
              <a:buChar char="•"/>
            </a:pPr>
            <a:r>
              <a:rPr lang="en-GB" b="1" dirty="0">
                <a:solidFill>
                  <a:schemeClr val="accent6"/>
                </a:solidFill>
                <a:latin typeface="Helvetica" pitchFamily="2" charset="0"/>
              </a:rPr>
              <a:t>Forecasting institutions are trimming growth projections</a:t>
            </a:r>
            <a:r>
              <a:rPr lang="en-GB" dirty="0">
                <a:solidFill>
                  <a:schemeClr val="accent6"/>
                </a:solidFill>
                <a:latin typeface="Helvetica" pitchFamily="2" charset="0"/>
              </a:rPr>
              <a:t>, citing a number of challenges, including </a:t>
            </a:r>
            <a:r>
              <a:rPr lang="en-GB" b="1" dirty="0">
                <a:solidFill>
                  <a:schemeClr val="accent6"/>
                </a:solidFill>
                <a:latin typeface="Helvetica" pitchFamily="2" charset="0"/>
              </a:rPr>
              <a:t>cuts to government spending, higher interest rates, inflation, Russia’s invasion of Ukraine, and ongoing disruptions related to the COVID-19 pandemic</a:t>
            </a:r>
            <a:r>
              <a:rPr lang="en-GB" dirty="0">
                <a:solidFill>
                  <a:schemeClr val="accent6"/>
                </a:solidFill>
                <a:latin typeface="Helvetica" pitchFamily="2" charset="0"/>
              </a:rPr>
              <a:t>. </a:t>
            </a:r>
          </a:p>
          <a:p>
            <a:pPr marL="342900" indent="-342900">
              <a:lnSpc>
                <a:spcPct val="100000"/>
              </a:lnSpc>
              <a:buClr>
                <a:schemeClr val="accent6"/>
              </a:buClr>
              <a:buFont typeface="Arial" panose="020B0604020202020204" pitchFamily="34" charset="0"/>
              <a:buChar char="•"/>
            </a:pPr>
            <a:endParaRPr lang="en-GB" dirty="0">
              <a:solidFill>
                <a:schemeClr val="accent2"/>
              </a:solidFill>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extLst>
                    <a:ext uri="{A12FA001-AC4F-418D-AE19-62706E023703}">
                      <ahyp:hlinkClr xmlns:ahyp="http://schemas.microsoft.com/office/drawing/2018/hyperlinkcolor" val="tx"/>
                    </a:ext>
                  </a:extLst>
                </a:hlinkClick>
              </a:rPr>
              <a:t>McKinsey, December 2022</a:t>
            </a:r>
            <a:endParaRPr lang="en-GB" sz="1400">
              <a:solidFill>
                <a:srgbClr val="D12680"/>
              </a:solidFill>
              <a:latin typeface="Helvetica" pitchFamily="2" charset="0"/>
            </a:endParaRPr>
          </a:p>
        </p:txBody>
      </p:sp>
    </p:spTree>
    <p:extLst>
      <p:ext uri="{BB962C8B-B14F-4D97-AF65-F5344CB8AC3E}">
        <p14:creationId xmlns:p14="http://schemas.microsoft.com/office/powerpoint/2010/main" val="2457237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3,496</a:t>
            </a:r>
          </a:p>
          <a:p>
            <a:pPr marL="342900" indent="-342900">
              <a:buFont typeface="Arial" panose="020B0604020202020204" pitchFamily="34" charset="0"/>
              <a:buChar char="•"/>
            </a:pPr>
            <a:r>
              <a:rPr lang="en-GB" sz="2000">
                <a:latin typeface="Helvetica" pitchFamily="2" charset="0"/>
              </a:rPr>
              <a:t>Total job postings: 6,673</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(December 2021): 2,624</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4729827B-C30F-EA18-29D1-1285ACDB2619}"/>
              </a:ext>
            </a:extLst>
          </p:cNvPr>
          <p:cNvPicPr>
            <a:picLocks noChangeAspect="1"/>
          </p:cNvPicPr>
          <p:nvPr/>
        </p:nvPicPr>
        <p:blipFill>
          <a:blip r:embed="rId3"/>
          <a:stretch>
            <a:fillRect/>
          </a:stretch>
        </p:blipFill>
        <p:spPr>
          <a:xfrm>
            <a:off x="395380" y="3775354"/>
            <a:ext cx="5666520" cy="2329096"/>
          </a:xfrm>
          <a:prstGeom prst="rect">
            <a:avLst/>
          </a:prstGeom>
        </p:spPr>
      </p:pic>
      <p:pic>
        <p:nvPicPr>
          <p:cNvPr id="10" name="Picture 9">
            <a:extLst>
              <a:ext uri="{FF2B5EF4-FFF2-40B4-BE49-F238E27FC236}">
                <a16:creationId xmlns:a16="http://schemas.microsoft.com/office/drawing/2014/main" id="{FADE50B6-4715-1569-37A6-7B01CAFDC9FF}"/>
              </a:ext>
            </a:extLst>
          </p:cNvPr>
          <p:cNvPicPr>
            <a:picLocks noChangeAspect="1"/>
          </p:cNvPicPr>
          <p:nvPr/>
        </p:nvPicPr>
        <p:blipFill>
          <a:blip r:embed="rId4"/>
          <a:stretch>
            <a:fillRect/>
          </a:stretch>
        </p:blipFill>
        <p:spPr>
          <a:xfrm>
            <a:off x="6350595" y="437732"/>
            <a:ext cx="5475491" cy="2858361"/>
          </a:xfrm>
          <a:prstGeom prst="rect">
            <a:avLst/>
          </a:prstGeom>
        </p:spPr>
      </p:pic>
      <p:pic>
        <p:nvPicPr>
          <p:cNvPr id="13" name="Picture 12">
            <a:extLst>
              <a:ext uri="{FF2B5EF4-FFF2-40B4-BE49-F238E27FC236}">
                <a16:creationId xmlns:a16="http://schemas.microsoft.com/office/drawing/2014/main" id="{3ECABB93-179D-1EA9-F0B6-81068585842E}"/>
              </a:ext>
            </a:extLst>
          </p:cNvPr>
          <p:cNvPicPr>
            <a:picLocks noChangeAspect="1"/>
          </p:cNvPicPr>
          <p:nvPr/>
        </p:nvPicPr>
        <p:blipFill>
          <a:blip r:embed="rId5"/>
          <a:stretch>
            <a:fillRect/>
          </a:stretch>
        </p:blipFill>
        <p:spPr>
          <a:xfrm>
            <a:off x="6350595" y="3429000"/>
            <a:ext cx="5504071" cy="2831706"/>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1,095</a:t>
            </a:r>
          </a:p>
          <a:p>
            <a:pPr marL="342900" indent="-342900">
              <a:buFont typeface="Arial" panose="020B0604020202020204" pitchFamily="34" charset="0"/>
              <a:buChar char="•"/>
            </a:pPr>
            <a:r>
              <a:rPr lang="en-GB" sz="2000">
                <a:latin typeface="Helvetica" pitchFamily="2" charset="0"/>
              </a:rPr>
              <a:t>Total job postings: 1,285</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(December 2021): 635</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December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CDA6D070-934D-325C-DE07-604F833374D7}"/>
              </a:ext>
            </a:extLst>
          </p:cNvPr>
          <p:cNvPicPr>
            <a:picLocks noChangeAspect="1"/>
          </p:cNvPicPr>
          <p:nvPr/>
        </p:nvPicPr>
        <p:blipFill>
          <a:blip r:embed="rId3"/>
          <a:stretch>
            <a:fillRect/>
          </a:stretch>
        </p:blipFill>
        <p:spPr>
          <a:xfrm>
            <a:off x="416645" y="3834491"/>
            <a:ext cx="5480265" cy="2226071"/>
          </a:xfrm>
          <a:prstGeom prst="rect">
            <a:avLst/>
          </a:prstGeom>
        </p:spPr>
      </p:pic>
      <p:pic>
        <p:nvPicPr>
          <p:cNvPr id="10" name="Picture 9">
            <a:extLst>
              <a:ext uri="{FF2B5EF4-FFF2-40B4-BE49-F238E27FC236}">
                <a16:creationId xmlns:a16="http://schemas.microsoft.com/office/drawing/2014/main" id="{D8217D0A-6D10-888D-2A6B-1176E631AE78}"/>
              </a:ext>
            </a:extLst>
          </p:cNvPr>
          <p:cNvPicPr>
            <a:picLocks noChangeAspect="1"/>
          </p:cNvPicPr>
          <p:nvPr/>
        </p:nvPicPr>
        <p:blipFill>
          <a:blip r:embed="rId4"/>
          <a:stretch>
            <a:fillRect/>
          </a:stretch>
        </p:blipFill>
        <p:spPr>
          <a:xfrm>
            <a:off x="6117265" y="423779"/>
            <a:ext cx="5696745" cy="2962689"/>
          </a:xfrm>
          <a:prstGeom prst="rect">
            <a:avLst/>
          </a:prstGeom>
        </p:spPr>
      </p:pic>
      <p:pic>
        <p:nvPicPr>
          <p:cNvPr id="13" name="Picture 12">
            <a:extLst>
              <a:ext uri="{FF2B5EF4-FFF2-40B4-BE49-F238E27FC236}">
                <a16:creationId xmlns:a16="http://schemas.microsoft.com/office/drawing/2014/main" id="{A2FBD1AE-2405-ABE8-5C88-80621E80E670}"/>
              </a:ext>
            </a:extLst>
          </p:cNvPr>
          <p:cNvPicPr>
            <a:picLocks noChangeAspect="1"/>
          </p:cNvPicPr>
          <p:nvPr/>
        </p:nvPicPr>
        <p:blipFill>
          <a:blip r:embed="rId5"/>
          <a:stretch>
            <a:fillRect/>
          </a:stretch>
        </p:blipFill>
        <p:spPr>
          <a:xfrm>
            <a:off x="6095998" y="3514062"/>
            <a:ext cx="5725325" cy="2943637"/>
          </a:xfrm>
          <a:prstGeom prst="rect">
            <a:avLst/>
          </a:prstGeom>
        </p:spPr>
      </p:pic>
    </p:spTree>
    <p:extLst>
      <p:ext uri="{BB962C8B-B14F-4D97-AF65-F5344CB8AC3E}">
        <p14:creationId xmlns:p14="http://schemas.microsoft.com/office/powerpoint/2010/main" val="93351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normAutofit/>
          </a:bodyPr>
          <a:lstStyle/>
          <a:p>
            <a:r>
              <a:rPr lang="en-GB" sz="1400">
                <a:latin typeface="Helvetica" pitchFamily="2" charset="0"/>
              </a:rPr>
              <a:t>December 2022</a:t>
            </a:r>
            <a:br>
              <a:rPr lang="en-GB" sz="1400">
                <a:latin typeface="Helvetica" pitchFamily="2" charset="0"/>
              </a:rPr>
            </a:br>
            <a:r>
              <a:rPr lang="en-GB" sz="2800">
                <a:latin typeface="Helvetica" pitchFamily="2" charset="0"/>
              </a:rPr>
              <a:t>World Economic Situation and Prospects</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633513" y="1155981"/>
            <a:ext cx="10349922" cy="5294113"/>
          </a:xfrm>
        </p:spPr>
        <p:txBody>
          <a:bodyPr>
            <a:normAutofit/>
          </a:bodyPr>
          <a:lstStyle/>
          <a:p>
            <a:pPr>
              <a:lnSpc>
                <a:spcPct val="100000"/>
              </a:lnSpc>
              <a:buClr>
                <a:schemeClr val="accent6"/>
              </a:buClr>
            </a:pPr>
            <a:r>
              <a:rPr lang="en-GB" b="1">
                <a:solidFill>
                  <a:schemeClr val="accent6"/>
                </a:solidFill>
                <a:latin typeface="Helvetica" pitchFamily="2" charset="0"/>
              </a:rPr>
              <a:t>Energy crisis poses threat to Europe’s industrial sector</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Governments, households, and firms across Europe are grappling with the energy and cost-of-living crisis. The recent decline in natural gas prices has, however, fuelled hopes that massive gas shortages, rationing,  and industrial shutdowns can be avoided. </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Europe’s energy-intensive industries have been hit particularly hard by soaring energy costs. These industries play an important role for the region’s economy, especially given linkages with other sectors. </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Persistently high energy prices could create lasting damage for Europe’s industry, eroding competitiveness, causing losses in market share, and prompting companies to relocate to countries with lower energy costs.</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Policy responses have so far mainly focused on the short-term management of the energy crisis. Going forward, </a:t>
            </a:r>
            <a:r>
              <a:rPr lang="en-GB" b="1">
                <a:solidFill>
                  <a:schemeClr val="accent6"/>
                </a:solidFill>
                <a:latin typeface="Helvetica" pitchFamily="2" charset="0"/>
              </a:rPr>
              <a:t>policies will have to increasingly address longer-term challenges to the region’s industrial competitiveness</a:t>
            </a:r>
            <a:r>
              <a:rPr lang="en-GB">
                <a:solidFill>
                  <a:schemeClr val="accent6"/>
                </a:solidFill>
                <a:latin typeface="Helvetica" pitchFamily="2" charset="0"/>
              </a:rPr>
              <a:t>. </a:t>
            </a: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extLst>
                    <a:ext uri="{A12FA001-AC4F-418D-AE19-62706E023703}">
                      <ahyp:hlinkClr xmlns:ahyp="http://schemas.microsoft.com/office/drawing/2018/hyperlinkcolor" val="tx"/>
                    </a:ext>
                  </a:extLst>
                </a:hlinkClick>
              </a:rPr>
              <a:t>UN, December 2022</a:t>
            </a:r>
            <a:endParaRPr lang="en-GB" sz="1400">
              <a:solidFill>
                <a:srgbClr val="D12680"/>
              </a:solidFill>
              <a:latin typeface="Helvetica" pitchFamily="2" charset="0"/>
            </a:endParaRPr>
          </a:p>
        </p:txBody>
      </p:sp>
    </p:spTree>
    <p:extLst>
      <p:ext uri="{BB962C8B-B14F-4D97-AF65-F5344CB8AC3E}">
        <p14:creationId xmlns:p14="http://schemas.microsoft.com/office/powerpoint/2010/main" val="229592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12487"/>
            <a:ext cx="7772400" cy="864829"/>
          </a:xfrm>
        </p:spPr>
        <p:txBody>
          <a:bodyPr/>
          <a:lstStyle/>
          <a:p>
            <a:r>
              <a:rPr lang="en-GB" sz="1400">
                <a:latin typeface="Helvetica" pitchFamily="2" charset="0"/>
              </a:rPr>
              <a:t>Global Economy</a:t>
            </a:r>
            <a:br>
              <a:rPr lang="en-GB" sz="800">
                <a:latin typeface="Helvetica" pitchFamily="2" charset="0"/>
              </a:rPr>
            </a:br>
            <a:r>
              <a:rPr lang="en-GB">
                <a:latin typeface="Helvetica" pitchFamily="2" charset="0"/>
              </a:rPr>
              <a:t>OECD GDP Tracker</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9" y="996491"/>
            <a:ext cx="6724218" cy="917994"/>
          </a:xfrm>
        </p:spPr>
        <p:txBody>
          <a:bodyPr>
            <a:noAutofit/>
          </a:bodyPr>
          <a:lstStyle/>
          <a:p>
            <a:pPr>
              <a:lnSpc>
                <a:spcPct val="110000"/>
              </a:lnSpc>
            </a:pPr>
            <a:r>
              <a:rPr lang="en-US" altLang="zh-CN" sz="1800" b="0" i="0">
                <a:solidFill>
                  <a:schemeClr val="accent6"/>
                </a:solidFill>
                <a:effectLst/>
                <a:latin typeface="Helvetica" pitchFamily="2" charset="0"/>
              </a:rPr>
              <a:t>The Weekly Tracker is an estimate of weekly GDP relative to the pre-crisis trend, which is proxied by the OECD Economic Outlook forecasts. </a:t>
            </a:r>
            <a:endParaRPr lang="en-GB" altLang="zh-CN" sz="1800" b="1">
              <a:solidFill>
                <a:schemeClr val="accent6"/>
              </a:solidFill>
              <a:latin typeface="Helvetica" pitchFamily="2" charset="0"/>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4237438" y="6419855"/>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altLang="zh-CN"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OECD, December 2022 </a:t>
            </a:r>
            <a:endParaRPr lang="en-GB" sz="1400">
              <a:solidFill>
                <a:srgbClr val="D12680"/>
              </a:solidFill>
              <a:latin typeface="Helvetica" pitchFamily="2" charset="0"/>
            </a:endParaRPr>
          </a:p>
        </p:txBody>
      </p:sp>
      <p:pic>
        <p:nvPicPr>
          <p:cNvPr id="4" name="Picture 3">
            <a:extLst>
              <a:ext uri="{FF2B5EF4-FFF2-40B4-BE49-F238E27FC236}">
                <a16:creationId xmlns:a16="http://schemas.microsoft.com/office/drawing/2014/main" id="{B42D8786-FDD9-1119-859B-EAA8E7E4CD87}"/>
              </a:ext>
            </a:extLst>
          </p:cNvPr>
          <p:cNvPicPr>
            <a:picLocks noChangeAspect="1"/>
          </p:cNvPicPr>
          <p:nvPr/>
        </p:nvPicPr>
        <p:blipFill>
          <a:blip r:embed="rId3"/>
          <a:stretch>
            <a:fillRect/>
          </a:stretch>
        </p:blipFill>
        <p:spPr>
          <a:xfrm>
            <a:off x="577100" y="1949213"/>
            <a:ext cx="6261686" cy="2472654"/>
          </a:xfrm>
          <a:prstGeom prst="rect">
            <a:avLst/>
          </a:prstGeom>
        </p:spPr>
      </p:pic>
      <p:pic>
        <p:nvPicPr>
          <p:cNvPr id="8" name="Picture 7">
            <a:extLst>
              <a:ext uri="{FF2B5EF4-FFF2-40B4-BE49-F238E27FC236}">
                <a16:creationId xmlns:a16="http://schemas.microsoft.com/office/drawing/2014/main" id="{5233F427-6C53-2596-27C8-B4BDCA3C100C}"/>
              </a:ext>
            </a:extLst>
          </p:cNvPr>
          <p:cNvPicPr>
            <a:picLocks noChangeAspect="1"/>
          </p:cNvPicPr>
          <p:nvPr/>
        </p:nvPicPr>
        <p:blipFill>
          <a:blip r:embed="rId4"/>
          <a:stretch>
            <a:fillRect/>
          </a:stretch>
        </p:blipFill>
        <p:spPr>
          <a:xfrm>
            <a:off x="591291" y="4355740"/>
            <a:ext cx="5504709" cy="2134053"/>
          </a:xfrm>
          <a:prstGeom prst="rect">
            <a:avLst/>
          </a:prstGeom>
        </p:spPr>
      </p:pic>
      <p:pic>
        <p:nvPicPr>
          <p:cNvPr id="12" name="Picture 11">
            <a:extLst>
              <a:ext uri="{FF2B5EF4-FFF2-40B4-BE49-F238E27FC236}">
                <a16:creationId xmlns:a16="http://schemas.microsoft.com/office/drawing/2014/main" id="{1E05A9CB-8DEB-A7B3-ADE7-9FA79C8733A8}"/>
              </a:ext>
            </a:extLst>
          </p:cNvPr>
          <p:cNvPicPr>
            <a:picLocks noChangeAspect="1"/>
          </p:cNvPicPr>
          <p:nvPr/>
        </p:nvPicPr>
        <p:blipFill>
          <a:blip r:embed="rId5"/>
          <a:stretch>
            <a:fillRect/>
          </a:stretch>
        </p:blipFill>
        <p:spPr>
          <a:xfrm>
            <a:off x="7478899" y="206044"/>
            <a:ext cx="4175282" cy="1580894"/>
          </a:xfrm>
          <a:prstGeom prst="rect">
            <a:avLst/>
          </a:prstGeom>
        </p:spPr>
      </p:pic>
      <p:pic>
        <p:nvPicPr>
          <p:cNvPr id="17" name="Picture 16">
            <a:extLst>
              <a:ext uri="{FF2B5EF4-FFF2-40B4-BE49-F238E27FC236}">
                <a16:creationId xmlns:a16="http://schemas.microsoft.com/office/drawing/2014/main" id="{3FC8D27F-BD38-D86D-6750-CF214A946353}"/>
              </a:ext>
            </a:extLst>
          </p:cNvPr>
          <p:cNvPicPr>
            <a:picLocks noChangeAspect="1"/>
          </p:cNvPicPr>
          <p:nvPr/>
        </p:nvPicPr>
        <p:blipFill>
          <a:blip r:embed="rId6"/>
          <a:stretch>
            <a:fillRect/>
          </a:stretch>
        </p:blipFill>
        <p:spPr>
          <a:xfrm>
            <a:off x="7478898" y="1838532"/>
            <a:ext cx="4175282" cy="1536376"/>
          </a:xfrm>
          <a:prstGeom prst="rect">
            <a:avLst/>
          </a:prstGeom>
        </p:spPr>
      </p:pic>
      <p:pic>
        <p:nvPicPr>
          <p:cNvPr id="20" name="Picture 19">
            <a:extLst>
              <a:ext uri="{FF2B5EF4-FFF2-40B4-BE49-F238E27FC236}">
                <a16:creationId xmlns:a16="http://schemas.microsoft.com/office/drawing/2014/main" id="{CDC942D6-FBB2-143B-5A70-903AB2093A8D}"/>
              </a:ext>
            </a:extLst>
          </p:cNvPr>
          <p:cNvPicPr>
            <a:picLocks noChangeAspect="1"/>
          </p:cNvPicPr>
          <p:nvPr/>
        </p:nvPicPr>
        <p:blipFill>
          <a:blip r:embed="rId7"/>
          <a:stretch>
            <a:fillRect/>
          </a:stretch>
        </p:blipFill>
        <p:spPr>
          <a:xfrm>
            <a:off x="7496061" y="3426502"/>
            <a:ext cx="4158119" cy="1602029"/>
          </a:xfrm>
          <a:prstGeom prst="rect">
            <a:avLst/>
          </a:prstGeom>
        </p:spPr>
      </p:pic>
      <p:pic>
        <p:nvPicPr>
          <p:cNvPr id="22" name="Picture 21">
            <a:extLst>
              <a:ext uri="{FF2B5EF4-FFF2-40B4-BE49-F238E27FC236}">
                <a16:creationId xmlns:a16="http://schemas.microsoft.com/office/drawing/2014/main" id="{B88DB51A-DEA4-9CD9-07C8-25A1697CD5BF}"/>
              </a:ext>
            </a:extLst>
          </p:cNvPr>
          <p:cNvPicPr>
            <a:picLocks noChangeAspect="1"/>
          </p:cNvPicPr>
          <p:nvPr/>
        </p:nvPicPr>
        <p:blipFill>
          <a:blip r:embed="rId8"/>
          <a:stretch>
            <a:fillRect/>
          </a:stretch>
        </p:blipFill>
        <p:spPr>
          <a:xfrm>
            <a:off x="7478898" y="5081695"/>
            <a:ext cx="4224338" cy="1653353"/>
          </a:xfrm>
          <a:prstGeom prst="rect">
            <a:avLst/>
          </a:prstGeom>
        </p:spPr>
      </p:pic>
    </p:spTree>
    <p:extLst>
      <p:ext uri="{BB962C8B-B14F-4D97-AF65-F5344CB8AC3E}">
        <p14:creationId xmlns:p14="http://schemas.microsoft.com/office/powerpoint/2010/main" val="364332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70913"/>
            <a:ext cx="10204174" cy="991238"/>
          </a:xfrm>
        </p:spPr>
        <p:txBody>
          <a:bodyPr>
            <a:noAutofit/>
          </a:bodyPr>
          <a:lstStyle/>
          <a:p>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December 2022</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Bank of England Financial Stability Report</a:t>
            </a:r>
            <a:endParaRPr lang="en-GB">
              <a:solidFill>
                <a:schemeClr val="accent6"/>
              </a:solidFill>
              <a:latin typeface="Helvetica" pitchFamily="2" charset="0"/>
            </a:endParaRP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367143"/>
            <a:ext cx="11347174" cy="5039896"/>
          </a:xfrm>
        </p:spPr>
        <p:txBody>
          <a:bodyPr>
            <a:noAutofit/>
          </a:bodyPr>
          <a:lstStyle/>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Since the July Financial Stability Report, the outlook for growth and unemployment in the UK and globally has deteriorated further. </a:t>
            </a:r>
            <a:r>
              <a:rPr lang="en-GB" b="1" i="0" dirty="0">
                <a:solidFill>
                  <a:schemeClr val="accent6"/>
                </a:solidFill>
                <a:effectLst/>
                <a:latin typeface="Helvetica" pitchFamily="2" charset="0"/>
              </a:rPr>
              <a:t>Prices have continued to rise rapidly</a:t>
            </a:r>
            <a:r>
              <a:rPr lang="en-GB" b="0" i="0" dirty="0">
                <a:solidFill>
                  <a:schemeClr val="accent6"/>
                </a:solidFill>
                <a:effectLst/>
                <a:latin typeface="Helvetica" pitchFamily="2" charset="0"/>
              </a:rPr>
              <a:t>, in considerable part reflecting </a:t>
            </a:r>
            <a:r>
              <a:rPr lang="en-GB" b="1" i="0" dirty="0">
                <a:solidFill>
                  <a:schemeClr val="accent6"/>
                </a:solidFill>
                <a:effectLst/>
                <a:latin typeface="Helvetica" pitchFamily="2" charset="0"/>
              </a:rPr>
              <a:t>steep increases in energy and food prices</a:t>
            </a:r>
            <a:r>
              <a:rPr lang="en-GB" b="0" i="0" dirty="0">
                <a:solidFill>
                  <a:schemeClr val="accent6"/>
                </a:solidFill>
                <a:effectLst/>
                <a:latin typeface="Helvetica" pitchFamily="2" charset="0"/>
              </a:rPr>
              <a:t>. </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In response, central banks around the world, including the Bank of England, have been increasing interest rates. These rate rises, and the expectation that they will rise further, have caused the </a:t>
            </a:r>
            <a:r>
              <a:rPr lang="en-GB" b="1" i="0" dirty="0">
                <a:solidFill>
                  <a:schemeClr val="accent6"/>
                </a:solidFill>
                <a:effectLst/>
                <a:latin typeface="Helvetica" pitchFamily="2" charset="0"/>
              </a:rPr>
              <a:t>cost of borrowing to rise for households and businesses</a:t>
            </a:r>
            <a:r>
              <a:rPr lang="en-GB" b="0" i="0" dirty="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UK businesses have seen their earnings rise and debt fall as the effects of the Covid pandemic have receded. But </a:t>
            </a:r>
            <a:r>
              <a:rPr lang="en-GB" b="1" i="0" dirty="0">
                <a:solidFill>
                  <a:schemeClr val="accent6"/>
                </a:solidFill>
                <a:effectLst/>
                <a:latin typeface="Helvetica" pitchFamily="2" charset="0"/>
              </a:rPr>
              <a:t>higher costs, lower demand, rising interest rates, and continued disruption to supply chains </a:t>
            </a:r>
            <a:r>
              <a:rPr lang="en-GB" b="0" i="0" dirty="0">
                <a:solidFill>
                  <a:schemeClr val="accent6"/>
                </a:solidFill>
                <a:effectLst/>
                <a:latin typeface="Helvetica" pitchFamily="2" charset="0"/>
              </a:rPr>
              <a:t>are putting pressures on earnings for some businesses. Those most affected may find it harder to repay debts.</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UK banks are strong enough to support creditworthy households and businesses</a:t>
            </a:r>
            <a:r>
              <a:rPr lang="en-GB" dirty="0">
                <a:solidFill>
                  <a:schemeClr val="accent6"/>
                </a:solidFill>
              </a:rPr>
              <a:t> </a:t>
            </a:r>
            <a:r>
              <a:rPr lang="en-GB" b="0" i="0" dirty="0">
                <a:solidFill>
                  <a:schemeClr val="accent6"/>
                </a:solidFill>
                <a:effectLst/>
                <a:latin typeface="Helvetica" pitchFamily="2" charset="0"/>
              </a:rPr>
              <a:t>through the current downturn due to large financial buffers they have built up since the 2008 global financial crisis.</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Bank of England, December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92775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220578"/>
            <a:ext cx="10393017" cy="862787"/>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December 2022</a:t>
            </a:r>
            <a:br>
              <a:rPr lang="en-GB" sz="1600">
                <a:solidFill>
                  <a:schemeClr val="accent6"/>
                </a:solidFill>
                <a:latin typeface="Helvetica" pitchFamily="2" charset="0"/>
              </a:rPr>
            </a:br>
            <a:r>
              <a:rPr lang="en-GB">
                <a:solidFill>
                  <a:schemeClr val="accent6"/>
                </a:solidFill>
                <a:latin typeface="Helvetica" pitchFamily="2" charset="0"/>
              </a:rPr>
              <a:t>Business insights and impact on the UK economy</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350963"/>
            <a:ext cx="10700900" cy="4688330"/>
          </a:xfrm>
        </p:spPr>
        <p:txBody>
          <a:bodyPr>
            <a:noAutofit/>
          </a:bodyPr>
          <a:lstStyle/>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In early December 2022, </a:t>
            </a:r>
            <a:r>
              <a:rPr lang="en-GB" b="1" i="0" dirty="0">
                <a:solidFill>
                  <a:schemeClr val="accent6"/>
                </a:solidFill>
                <a:effectLst/>
                <a:latin typeface="Helvetica" pitchFamily="2" charset="0"/>
              </a:rPr>
              <a:t>29% </a:t>
            </a:r>
            <a:r>
              <a:rPr lang="en-GB" i="0" dirty="0">
                <a:solidFill>
                  <a:schemeClr val="accent6"/>
                </a:solidFill>
                <a:effectLst/>
                <a:latin typeface="Helvetica" pitchFamily="2" charset="0"/>
              </a:rPr>
              <a:t>of trading businesses reported that they </a:t>
            </a:r>
            <a:r>
              <a:rPr lang="en-GB" b="1" i="0" dirty="0">
                <a:solidFill>
                  <a:schemeClr val="accent6"/>
                </a:solidFill>
                <a:effectLst/>
                <a:latin typeface="Helvetica" pitchFamily="2" charset="0"/>
              </a:rPr>
              <a:t>expect their turnover to decrease in January 2023</a:t>
            </a:r>
            <a:r>
              <a:rPr lang="en-GB" i="0" dirty="0">
                <a:solidFill>
                  <a:schemeClr val="accent6"/>
                </a:solidFill>
                <a:effectLst/>
                <a:latin typeface="Helvetica" pitchFamily="2" charset="0"/>
              </a:rPr>
              <a:t>, while 10% expect their turnover to increase; the </a:t>
            </a:r>
            <a:r>
              <a:rPr lang="en-GB" b="1" i="0" dirty="0">
                <a:solidFill>
                  <a:schemeClr val="accent6"/>
                </a:solidFill>
                <a:effectLst/>
                <a:latin typeface="Helvetica" pitchFamily="2" charset="0"/>
              </a:rPr>
              <a:t>accommodation and food service activities industry</a:t>
            </a:r>
            <a:r>
              <a:rPr lang="en-GB" i="0" dirty="0">
                <a:solidFill>
                  <a:schemeClr val="accent6"/>
                </a:solidFill>
                <a:effectLst/>
                <a:latin typeface="Helvetica" pitchFamily="2" charset="0"/>
              </a:rPr>
              <a:t> had the largest percentage of businesses expecting turnover to decrease, at 66%.</a:t>
            </a:r>
          </a:p>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Of trading businesses, </a:t>
            </a:r>
            <a:r>
              <a:rPr lang="en-GB" b="1" i="0" dirty="0">
                <a:solidFill>
                  <a:schemeClr val="accent6"/>
                </a:solidFill>
                <a:effectLst/>
                <a:latin typeface="Helvetica" pitchFamily="2" charset="0"/>
              </a:rPr>
              <a:t>42</a:t>
            </a:r>
            <a:r>
              <a:rPr lang="en-GB" i="0" dirty="0">
                <a:solidFill>
                  <a:schemeClr val="accent6"/>
                </a:solidFill>
                <a:effectLst/>
                <a:latin typeface="Helvetica" pitchFamily="2" charset="0"/>
              </a:rPr>
              <a:t>% reported an </a:t>
            </a:r>
            <a:r>
              <a:rPr lang="en-GB" b="1" i="0" dirty="0">
                <a:solidFill>
                  <a:schemeClr val="accent6"/>
                </a:solidFill>
                <a:effectLst/>
                <a:latin typeface="Helvetica" pitchFamily="2" charset="0"/>
              </a:rPr>
              <a:t>increase in the price of goods or services bought </a:t>
            </a:r>
            <a:r>
              <a:rPr lang="en-GB" i="0" dirty="0">
                <a:solidFill>
                  <a:schemeClr val="accent6"/>
                </a:solidFill>
                <a:effectLst/>
                <a:latin typeface="Helvetica" pitchFamily="2" charset="0"/>
              </a:rPr>
              <a:t>in November 2022 compared with October 2022, while </a:t>
            </a:r>
            <a:r>
              <a:rPr lang="en-GB" b="1" i="0" dirty="0">
                <a:solidFill>
                  <a:schemeClr val="accent6"/>
                </a:solidFill>
                <a:effectLst/>
                <a:latin typeface="Helvetica" pitchFamily="2" charset="0"/>
              </a:rPr>
              <a:t>19% </a:t>
            </a:r>
            <a:r>
              <a:rPr lang="en-GB" i="0" dirty="0">
                <a:solidFill>
                  <a:schemeClr val="accent6"/>
                </a:solidFill>
                <a:effectLst/>
                <a:latin typeface="Helvetica" pitchFamily="2" charset="0"/>
              </a:rPr>
              <a:t>reported an </a:t>
            </a:r>
            <a:r>
              <a:rPr lang="en-GB" b="1" i="0" dirty="0">
                <a:solidFill>
                  <a:schemeClr val="accent6"/>
                </a:solidFill>
                <a:effectLst/>
                <a:latin typeface="Helvetica" pitchFamily="2" charset="0"/>
              </a:rPr>
              <a:t>increase in the price of goods or services sold</a:t>
            </a:r>
            <a:r>
              <a:rPr lang="en-GB" i="0" dirty="0">
                <a:solidFill>
                  <a:schemeClr val="accent6"/>
                </a:solidFill>
                <a:effectLst/>
                <a:latin typeface="Helvetica" pitchFamily="2" charset="0"/>
              </a:rPr>
              <a:t> over the same period.</a:t>
            </a:r>
          </a:p>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In early December 2022, </a:t>
            </a:r>
            <a:r>
              <a:rPr lang="en-GB" b="1" i="0" dirty="0">
                <a:solidFill>
                  <a:schemeClr val="accent6"/>
                </a:solidFill>
                <a:effectLst/>
                <a:latin typeface="Helvetica" pitchFamily="2" charset="0"/>
              </a:rPr>
              <a:t>30% </a:t>
            </a:r>
            <a:r>
              <a:rPr lang="en-GB" i="0" dirty="0">
                <a:solidFill>
                  <a:schemeClr val="accent6"/>
                </a:solidFill>
                <a:effectLst/>
                <a:latin typeface="Helvetica" pitchFamily="2" charset="0"/>
              </a:rPr>
              <a:t>of trading businesses reported they </a:t>
            </a:r>
            <a:r>
              <a:rPr lang="en-GB" b="1" i="0" dirty="0">
                <a:solidFill>
                  <a:schemeClr val="accent6"/>
                </a:solidFill>
                <a:effectLst/>
                <a:latin typeface="Helvetica" pitchFamily="2" charset="0"/>
              </a:rPr>
              <a:t>expect to increase the prices of goods or services sold in January 2023</a:t>
            </a:r>
            <a:r>
              <a:rPr lang="en-GB" i="0" dirty="0">
                <a:solidFill>
                  <a:schemeClr val="accent6"/>
                </a:solidFill>
                <a:effectLst/>
                <a:latin typeface="Helvetica" pitchFamily="2" charset="0"/>
              </a:rPr>
              <a:t>; 39% of those businesses reported </a:t>
            </a:r>
            <a:r>
              <a:rPr lang="en-GB" b="1" i="0" dirty="0">
                <a:solidFill>
                  <a:schemeClr val="accent6"/>
                </a:solidFill>
                <a:effectLst/>
                <a:latin typeface="Helvetica" pitchFamily="2" charset="0"/>
              </a:rPr>
              <a:t>energy prices as the main reason </a:t>
            </a:r>
            <a:r>
              <a:rPr lang="en-GB" i="0" dirty="0">
                <a:solidFill>
                  <a:schemeClr val="accent6"/>
                </a:solidFill>
                <a:effectLst/>
                <a:latin typeface="Helvetica" pitchFamily="2" charset="0"/>
              </a:rPr>
              <a:t>for considering doing so.</a:t>
            </a:r>
          </a:p>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In early December 2022, </a:t>
            </a:r>
            <a:r>
              <a:rPr lang="en-GB" b="1" i="0" dirty="0">
                <a:solidFill>
                  <a:schemeClr val="accent6"/>
                </a:solidFill>
                <a:effectLst/>
                <a:latin typeface="Helvetica" pitchFamily="2" charset="0"/>
              </a:rPr>
              <a:t>39% </a:t>
            </a:r>
            <a:r>
              <a:rPr lang="en-GB" i="0" dirty="0">
                <a:solidFill>
                  <a:schemeClr val="accent6"/>
                </a:solidFill>
                <a:effectLst/>
                <a:latin typeface="Helvetica" pitchFamily="2" charset="0"/>
              </a:rPr>
              <a:t>businesses had some level of </a:t>
            </a:r>
            <a:r>
              <a:rPr lang="en-GB" b="1" i="0" dirty="0">
                <a:solidFill>
                  <a:schemeClr val="accent6"/>
                </a:solidFill>
                <a:effectLst/>
                <a:latin typeface="Helvetica" pitchFamily="2" charset="0"/>
              </a:rPr>
              <a:t>concern about the impact climate change may have on the business</a:t>
            </a:r>
            <a:r>
              <a:rPr lang="en-GB" i="0" dirty="0">
                <a:solidFill>
                  <a:schemeClr val="accent6"/>
                </a:solidFill>
                <a:effectLst/>
                <a:latin typeface="Helvetica" pitchFamily="2" charset="0"/>
              </a:rPr>
              <a:t>; the </a:t>
            </a:r>
            <a:r>
              <a:rPr lang="en-GB" b="1" i="0" dirty="0">
                <a:solidFill>
                  <a:schemeClr val="accent6"/>
                </a:solidFill>
                <a:effectLst/>
                <a:latin typeface="Helvetica" pitchFamily="2" charset="0"/>
              </a:rPr>
              <a:t>manufacturing</a:t>
            </a:r>
            <a:r>
              <a:rPr lang="en-GB" i="0" dirty="0">
                <a:solidFill>
                  <a:schemeClr val="accent6"/>
                </a:solidFill>
                <a:effectLst/>
                <a:latin typeface="Helvetica" pitchFamily="2" charset="0"/>
              </a:rPr>
              <a:t> </a:t>
            </a:r>
            <a:r>
              <a:rPr lang="en-GB" b="1" i="0" dirty="0">
                <a:solidFill>
                  <a:schemeClr val="accent6"/>
                </a:solidFill>
                <a:effectLst/>
                <a:latin typeface="Helvetica" pitchFamily="2" charset="0"/>
              </a:rPr>
              <a:t>industry</a:t>
            </a:r>
            <a:r>
              <a:rPr lang="en-GB" i="0" dirty="0">
                <a:solidFill>
                  <a:schemeClr val="accent6"/>
                </a:solidFill>
                <a:effectLst/>
                <a:latin typeface="Helvetica" pitchFamily="2" charset="0"/>
              </a:rPr>
              <a:t> had the highest proportion of businesses indicating concern, at 52%.</a:t>
            </a:r>
            <a:endParaRPr lang="en-GB" b="0" i="0" dirty="0">
              <a:solidFill>
                <a:schemeClr val="accent6"/>
              </a:solidFill>
              <a:effectLst/>
              <a:latin typeface="Helvetica" pitchFamily="2" charset="0"/>
            </a:endParaRP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December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225404861"/>
      </p:ext>
    </p:extLst>
  </p:cSld>
  <p:clrMapOvr>
    <a:masterClrMapping/>
  </p:clrMapOvr>
</p:sld>
</file>

<file path=ppt/theme/theme1.xml><?xml version="1.0" encoding="utf-8"?>
<a:theme xmlns:a="http://schemas.openxmlformats.org/drawingml/2006/main" name="Office Theme">
  <a:themeElements>
    <a:clrScheme name="Berkshire LEP Colour Theme">
      <a:dk1>
        <a:srgbClr val="003C68"/>
      </a:dk1>
      <a:lt1>
        <a:srgbClr val="FFFFFF"/>
      </a:lt1>
      <a:dk2>
        <a:srgbClr val="007EA6"/>
      </a:dk2>
      <a:lt2>
        <a:srgbClr val="E7E6E6"/>
      </a:lt2>
      <a:accent1>
        <a:srgbClr val="C6D500"/>
      </a:accent1>
      <a:accent2>
        <a:srgbClr val="003C68"/>
      </a:accent2>
      <a:accent3>
        <a:srgbClr val="B32471"/>
      </a:accent3>
      <a:accent4>
        <a:srgbClr val="3F2B56"/>
      </a:accent4>
      <a:accent5>
        <a:srgbClr val="00B3E8"/>
      </a:accent5>
      <a:accent6>
        <a:srgbClr val="003E70"/>
      </a:accent6>
      <a:hlink>
        <a:srgbClr val="003E70"/>
      </a:hlink>
      <a:folHlink>
        <a:srgbClr val="00B3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Dexter Levick</DisplayName>
        <AccountId>404</AccountId>
        <AccountType/>
      </UserInfo>
      <UserInfo>
        <DisplayName>Aishwarya Chakravarty</DisplayName>
        <AccountId>1100</AccountId>
        <AccountType/>
      </UserInfo>
      <UserInfo>
        <DisplayName>Tim Page</DisplayName>
        <AccountId>14</AccountId>
        <AccountType/>
      </UserInfo>
      <UserInfo>
        <DisplayName>Alison Webster</DisplayName>
        <AccountId>91</AccountId>
        <AccountType/>
      </UserInfo>
      <UserInfo>
        <DisplayName>Colleen Rawlins</DisplayName>
        <AccountId>788</AccountId>
        <AccountType/>
      </UserInfo>
      <UserInfo>
        <DisplayName>Derek Morgan</DisplayName>
        <AccountId>740</AccountId>
        <AccountType/>
      </UserInfo>
    </SharedWithUsers>
    <MediaLengthInSeconds xmlns="887f3627-3362-4f0e-99fd-589162ca1cd8" xsi:nil="true"/>
    <lcf76f155ced4ddcb4097134ff3c332f xmlns="887f3627-3362-4f0e-99fd-589162ca1cd8">
      <Terms xmlns="http://schemas.microsoft.com/office/infopath/2007/PartnerControls"/>
    </lcf76f155ced4ddcb4097134ff3c332f>
    <TaxCatchAll xmlns="df15de35-5208-4006-b31e-64c99b3e604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265D3-4BC4-4615-923F-558CD580537F}">
  <ds:schemaRefs>
    <ds:schemaRef ds:uri="http://purl.org/dc/terms/"/>
    <ds:schemaRef ds:uri="http://schemas.microsoft.com/office/2006/metadata/properties"/>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documentManagement/types"/>
    <ds:schemaRef ds:uri="df15de35-5208-4006-b31e-64c99b3e6042"/>
    <ds:schemaRef ds:uri="887f3627-3362-4f0e-99fd-589162ca1cd8"/>
    <ds:schemaRef ds:uri="http://purl.org/dc/elements/1.1/"/>
  </ds:schemaRefs>
</ds:datastoreItem>
</file>

<file path=customXml/itemProps2.xml><?xml version="1.0" encoding="utf-8"?>
<ds:datastoreItem xmlns:ds="http://schemas.openxmlformats.org/officeDocument/2006/customXml" ds:itemID="{84276F97-2DFF-4750-A3EF-39C5E6471121}">
  <ds:schemaRefs>
    <ds:schemaRef ds:uri="887f3627-3362-4f0e-99fd-589162ca1cd8"/>
    <ds:schemaRef ds:uri="df15de35-5208-4006-b31e-64c99b3e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3C1E6B-D528-4B7B-99D9-59A07A15E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6238</Words>
  <Application>Microsoft Office PowerPoint</Application>
  <PresentationFormat>Widescreen</PresentationFormat>
  <Paragraphs>433</Paragraphs>
  <Slides>51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Helvetica</vt:lpstr>
      <vt:lpstr>Office Theme</vt:lpstr>
      <vt:lpstr>Berkshire Monthly Economic Briefing</vt:lpstr>
      <vt:lpstr>2022 Refresh</vt:lpstr>
      <vt:lpstr>Key contents of this month’s briefing</vt:lpstr>
      <vt:lpstr>PowerPoint Presentation</vt:lpstr>
      <vt:lpstr>December 2022 Global Economics Intelligence executive summary, November 2022</vt:lpstr>
      <vt:lpstr>December 2022 World Economic Situation and Prospects</vt:lpstr>
      <vt:lpstr>Global Economy OECD GDP Tracker</vt:lpstr>
      <vt:lpstr>December 2022 Bank of England Financial Stability Report</vt:lpstr>
      <vt:lpstr>December 2022 Business insights and impact on the UK economy</vt:lpstr>
      <vt:lpstr>Employment in the UK Labour Force Survey – December 2022</vt:lpstr>
      <vt:lpstr>Job quality in the UK Analysis of job quality indicators: 2021</vt:lpstr>
      <vt:lpstr>Job quality in the UK Analysis of job quality indicators: 2021</vt:lpstr>
      <vt:lpstr>Job quality in the UK Analysis of job quality indicators: 2021</vt:lpstr>
      <vt:lpstr>December 2022 Monthly Spotlight: How Berkshire has changed at a local level between the 2011 and 2021 censuses</vt:lpstr>
      <vt:lpstr>December 2022 Monthly Spotlight: How Berkshire has changed at a local level between the 2011 and 2021 censuses</vt:lpstr>
      <vt:lpstr>December 2022 Monthly Spotlight: How Berkshire has changed at a local level between the 2011 and 2021 censuses</vt:lpstr>
      <vt:lpstr>December 2022 Monthly Spotlight: How Berkshire has changed at a local level between the 2011 and 2021 censuses</vt:lpstr>
      <vt:lpstr>December 2022 Monthly Spotlight: How Berkshire has changed at a local level between the 2011 and 2021 censuses</vt:lpstr>
      <vt:lpstr>December 2022 Monthly Spotlight: How Berkshire has changed at a local level between the 2011 and 2021 censuses</vt:lpstr>
      <vt:lpstr>December 2022 Monthly Spotlight: How industries have changed at a local level between the 2011 and 2021 censuses</vt:lpstr>
      <vt:lpstr>December 2022 Monthly Spotlight: How industries have changed at a local level between censuses</vt:lpstr>
      <vt:lpstr>PowerPoint Presentation</vt:lpstr>
      <vt:lpstr>Claimant Count  (Latest data - November 2022)</vt:lpstr>
      <vt:lpstr>Strategic Issues Heathrow ups 2022 earnings forecast amid higher revenue from demand</vt:lpstr>
      <vt:lpstr>An important note on the EMSI figures contained on the following slides: 26, 30, 31, 34, 35, 38, 39, 42, 43, 46, 47, 50 and 51</vt:lpstr>
      <vt:lpstr>Remote working</vt:lpstr>
      <vt:lpstr>PowerPoint Presentation</vt:lpstr>
      <vt:lpstr>PowerPoint Presentation</vt:lpstr>
      <vt:lpstr>Unemployment figures and notable business news - December 2022</vt:lpstr>
      <vt:lpstr>Job posting analytics (Active postings)</vt:lpstr>
      <vt:lpstr>Job posting analytics (Newly posted)</vt:lpstr>
      <vt:lpstr>PowerPoint Presentation</vt:lpstr>
      <vt:lpstr>Unemployment figures and notable business news - December 2022</vt:lpstr>
      <vt:lpstr>Job posting analytics (Active postings)</vt:lpstr>
      <vt:lpstr>Job posting analytics (Newly posted)</vt:lpstr>
      <vt:lpstr>PowerPoint Presentation</vt:lpstr>
      <vt:lpstr>Unemployment figures and notable business news - December 2022</vt:lpstr>
      <vt:lpstr>Job posting analytics (Active postings)</vt:lpstr>
      <vt:lpstr>Job posting analytics (Newly posted)</vt:lpstr>
      <vt:lpstr>PowerPoint Presentation</vt:lpstr>
      <vt:lpstr>Unemployment figures and notable business news - December 2022</vt:lpstr>
      <vt:lpstr>Job posting analytics (Active postings)</vt:lpstr>
      <vt:lpstr>Job posting analytics (Newly posted)</vt:lpstr>
      <vt:lpstr>PowerPoint Presentation</vt:lpstr>
      <vt:lpstr>Unemployment figures and notable business news - December 2022</vt:lpstr>
      <vt:lpstr>Job posting analytics (Active postings)</vt:lpstr>
      <vt:lpstr>Job posting analytics (Newly posted)</vt:lpstr>
      <vt:lpstr>PowerPoint Presentation</vt:lpstr>
      <vt:lpstr>Unemployment figures and notable business news - December 2022</vt:lpstr>
      <vt:lpstr>Job posting analytics (Active postings)</vt:lpstr>
      <vt:lpstr>Job posting analytics (Newly posted)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Liane Milchem</dc:creator>
  <cp:lastModifiedBy>Tim Page</cp:lastModifiedBy>
  <cp:revision>1</cp:revision>
  <dcterms:created xsi:type="dcterms:W3CDTF">2022-11-09T19:26:45Z</dcterms:created>
  <dcterms:modified xsi:type="dcterms:W3CDTF">2023-01-16T12:42:36Z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0x010100D985182F72A007408CD12C9A591952E8</vt:lpwstr>
  </property>
</Properties>
</file>