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60"/>
  </p:handoutMasterIdLst>
  <p:sldIdLst>
    <p:sldId id="256" r:id="rId6"/>
    <p:sldId id="322" r:id="rId7"/>
    <p:sldId id="259" r:id="rId8"/>
    <p:sldId id="258" r:id="rId9"/>
    <p:sldId id="308" r:id="rId10"/>
    <p:sldId id="309" r:id="rId11"/>
    <p:sldId id="325" r:id="rId12"/>
    <p:sldId id="260" r:id="rId13"/>
    <p:sldId id="298" r:id="rId14"/>
    <p:sldId id="323" r:id="rId15"/>
    <p:sldId id="305" r:id="rId16"/>
    <p:sldId id="261" r:id="rId17"/>
    <p:sldId id="262" r:id="rId18"/>
    <p:sldId id="263" r:id="rId19"/>
    <p:sldId id="279" r:id="rId20"/>
    <p:sldId id="324" r:id="rId21"/>
    <p:sldId id="306" r:id="rId22"/>
    <p:sldId id="281" r:id="rId23"/>
    <p:sldId id="264" r:id="rId24"/>
    <p:sldId id="265" r:id="rId25"/>
    <p:sldId id="284" r:id="rId26"/>
    <p:sldId id="283" r:id="rId27"/>
    <p:sldId id="266" r:id="rId28"/>
    <p:sldId id="267" r:id="rId29"/>
    <p:sldId id="273" r:id="rId30"/>
    <p:sldId id="299" r:id="rId31"/>
    <p:sldId id="286" r:id="rId32"/>
    <p:sldId id="311" r:id="rId33"/>
    <p:sldId id="268" r:id="rId34"/>
    <p:sldId id="274" r:id="rId35"/>
    <p:sldId id="300" r:id="rId36"/>
    <p:sldId id="292" r:id="rId37"/>
    <p:sldId id="312" r:id="rId38"/>
    <p:sldId id="269" r:id="rId39"/>
    <p:sldId id="275" r:id="rId40"/>
    <p:sldId id="301" r:id="rId41"/>
    <p:sldId id="293" r:id="rId42"/>
    <p:sldId id="313" r:id="rId43"/>
    <p:sldId id="270" r:id="rId44"/>
    <p:sldId id="276" r:id="rId45"/>
    <p:sldId id="302" r:id="rId46"/>
    <p:sldId id="294" r:id="rId47"/>
    <p:sldId id="314" r:id="rId48"/>
    <p:sldId id="271" r:id="rId49"/>
    <p:sldId id="277" r:id="rId50"/>
    <p:sldId id="303" r:id="rId51"/>
    <p:sldId id="295" r:id="rId52"/>
    <p:sldId id="315" r:id="rId53"/>
    <p:sldId id="272" r:id="rId54"/>
    <p:sldId id="278" r:id="rId55"/>
    <p:sldId id="304" r:id="rId56"/>
    <p:sldId id="296" r:id="rId57"/>
    <p:sldId id="316" r:id="rId58"/>
    <p:sldId id="30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1E482-A62A-4ACE-B319-93215BEFEBCF}" v="50" dt="2021-07-16T14:12:59.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9781E482-A62A-4ACE-B319-93215BEFEBCF}"/>
    <pc:docChg chg="undo redo custSel addSld delSld modSld">
      <pc:chgData name="Dexter Levick" userId="cfead303-d38c-40a9-9e05-c9b454a5ec9d" providerId="ADAL" clId="{9781E482-A62A-4ACE-B319-93215BEFEBCF}" dt="2021-07-16T14:14:06.283" v="2918" actId="20577"/>
      <pc:docMkLst>
        <pc:docMk/>
      </pc:docMkLst>
      <pc:sldChg chg="modSp mod">
        <pc:chgData name="Dexter Levick" userId="cfead303-d38c-40a9-9e05-c9b454a5ec9d" providerId="ADAL" clId="{9781E482-A62A-4ACE-B319-93215BEFEBCF}" dt="2021-07-13T08:26:22.900" v="6" actId="20577"/>
        <pc:sldMkLst>
          <pc:docMk/>
          <pc:sldMk cId="1539589137" sldId="256"/>
        </pc:sldMkLst>
        <pc:spChg chg="mod">
          <ac:chgData name="Dexter Levick" userId="cfead303-d38c-40a9-9e05-c9b454a5ec9d" providerId="ADAL" clId="{9781E482-A62A-4ACE-B319-93215BEFEBCF}" dt="2021-07-13T08:26:22.900" v="6" actId="20577"/>
          <ac:spMkLst>
            <pc:docMk/>
            <pc:sldMk cId="1539589137" sldId="256"/>
            <ac:spMk id="19" creationId="{834F7385-1E85-46BC-A78A-F8A630D2363F}"/>
          </ac:spMkLst>
        </pc:spChg>
      </pc:sldChg>
      <pc:sldChg chg="modSp mod">
        <pc:chgData name="Dexter Levick" userId="cfead303-d38c-40a9-9e05-c9b454a5ec9d" providerId="ADAL" clId="{9781E482-A62A-4ACE-B319-93215BEFEBCF}" dt="2021-07-14T10:13:01.340" v="1878" actId="20577"/>
        <pc:sldMkLst>
          <pc:docMk/>
          <pc:sldMk cId="4122218767" sldId="258"/>
        </pc:sldMkLst>
        <pc:spChg chg="mod">
          <ac:chgData name="Dexter Levick" userId="cfead303-d38c-40a9-9e05-c9b454a5ec9d" providerId="ADAL" clId="{9781E482-A62A-4ACE-B319-93215BEFEBCF}" dt="2021-07-14T10:13:01.340" v="1878" actId="20577"/>
          <ac:spMkLst>
            <pc:docMk/>
            <pc:sldMk cId="4122218767" sldId="258"/>
            <ac:spMk id="5" creationId="{4155AF48-89AA-4413-87CD-4865A9A592CB}"/>
          </ac:spMkLst>
        </pc:spChg>
      </pc:sldChg>
      <pc:sldChg chg="modSp mod">
        <pc:chgData name="Dexter Levick" userId="cfead303-d38c-40a9-9e05-c9b454a5ec9d" providerId="ADAL" clId="{9781E482-A62A-4ACE-B319-93215BEFEBCF}" dt="2021-07-14T10:57:46.680" v="2115" actId="20577"/>
        <pc:sldMkLst>
          <pc:docMk/>
          <pc:sldMk cId="2119222676" sldId="259"/>
        </pc:sldMkLst>
        <pc:spChg chg="mod">
          <ac:chgData name="Dexter Levick" userId="cfead303-d38c-40a9-9e05-c9b454a5ec9d" providerId="ADAL" clId="{9781E482-A62A-4ACE-B319-93215BEFEBCF}" dt="2021-07-14T10:57:46.680" v="2115" actId="20577"/>
          <ac:spMkLst>
            <pc:docMk/>
            <pc:sldMk cId="2119222676" sldId="259"/>
            <ac:spMk id="19" creationId="{834F7385-1E85-46BC-A78A-F8A630D2363F}"/>
          </ac:spMkLst>
        </pc:spChg>
      </pc:sldChg>
      <pc:sldChg chg="addSp delSp modSp mod">
        <pc:chgData name="Dexter Levick" userId="cfead303-d38c-40a9-9e05-c9b454a5ec9d" providerId="ADAL" clId="{9781E482-A62A-4ACE-B319-93215BEFEBCF}" dt="2021-07-14T10:57:18.227" v="2106" actId="2"/>
        <pc:sldMkLst>
          <pc:docMk/>
          <pc:sldMk cId="206793600" sldId="260"/>
        </pc:sldMkLst>
        <pc:spChg chg="mod">
          <ac:chgData name="Dexter Levick" userId="cfead303-d38c-40a9-9e05-c9b454a5ec9d" providerId="ADAL" clId="{9781E482-A62A-4ACE-B319-93215BEFEBCF}" dt="2021-07-14T10:57:18.227" v="2106" actId="2"/>
          <ac:spMkLst>
            <pc:docMk/>
            <pc:sldMk cId="206793600" sldId="260"/>
            <ac:spMk id="3" creationId="{6A09682F-4D08-4636-9DA1-BD69E54C2DD6}"/>
          </ac:spMkLst>
        </pc:spChg>
        <pc:picChg chg="del">
          <ac:chgData name="Dexter Levick" userId="cfead303-d38c-40a9-9e05-c9b454a5ec9d" providerId="ADAL" clId="{9781E482-A62A-4ACE-B319-93215BEFEBCF}" dt="2021-07-14T10:15:13.206" v="1879" actId="478"/>
          <ac:picMkLst>
            <pc:docMk/>
            <pc:sldMk cId="206793600" sldId="260"/>
            <ac:picMk id="5" creationId="{3F4610D6-BD31-47F0-97B3-9CFA2A47DCD0}"/>
          </ac:picMkLst>
        </pc:picChg>
        <pc:picChg chg="add mod">
          <ac:chgData name="Dexter Levick" userId="cfead303-d38c-40a9-9e05-c9b454a5ec9d" providerId="ADAL" clId="{9781E482-A62A-4ACE-B319-93215BEFEBCF}" dt="2021-07-14T10:15:47.520" v="1883" actId="1076"/>
          <ac:picMkLst>
            <pc:docMk/>
            <pc:sldMk cId="206793600" sldId="260"/>
            <ac:picMk id="6" creationId="{F27437BA-561A-4607-A318-630D2E289FFC}"/>
          </ac:picMkLst>
        </pc:picChg>
      </pc:sldChg>
      <pc:sldChg chg="modSp mod">
        <pc:chgData name="Dexter Levick" userId="cfead303-d38c-40a9-9e05-c9b454a5ec9d" providerId="ADAL" clId="{9781E482-A62A-4ACE-B319-93215BEFEBCF}" dt="2021-07-15T09:40:04.456" v="2633" actId="20577"/>
        <pc:sldMkLst>
          <pc:docMk/>
          <pc:sldMk cId="1378038785" sldId="261"/>
        </pc:sldMkLst>
        <pc:spChg chg="mod">
          <ac:chgData name="Dexter Levick" userId="cfead303-d38c-40a9-9e05-c9b454a5ec9d" providerId="ADAL" clId="{9781E482-A62A-4ACE-B319-93215BEFEBCF}" dt="2021-07-13T08:49:14.966" v="85" actId="20577"/>
          <ac:spMkLst>
            <pc:docMk/>
            <pc:sldMk cId="1378038785" sldId="261"/>
            <ac:spMk id="2" creationId="{084DE1B5-6D10-4B5A-AADA-2464410CB4FE}"/>
          </ac:spMkLst>
        </pc:spChg>
        <pc:spChg chg="mod">
          <ac:chgData name="Dexter Levick" userId="cfead303-d38c-40a9-9e05-c9b454a5ec9d" providerId="ADAL" clId="{9781E482-A62A-4ACE-B319-93215BEFEBCF}" dt="2021-07-15T09:40:04.456" v="2633" actId="20577"/>
          <ac:spMkLst>
            <pc:docMk/>
            <pc:sldMk cId="1378038785" sldId="261"/>
            <ac:spMk id="3" creationId="{5CB846F3-6BD2-4A0C-98EF-8FA2290E2EA8}"/>
          </ac:spMkLst>
        </pc:spChg>
        <pc:picChg chg="mod">
          <ac:chgData name="Dexter Levick" userId="cfead303-d38c-40a9-9e05-c9b454a5ec9d" providerId="ADAL" clId="{9781E482-A62A-4ACE-B319-93215BEFEBCF}" dt="2021-07-15T09:37:53.202" v="2573" actId="1076"/>
          <ac:picMkLst>
            <pc:docMk/>
            <pc:sldMk cId="1378038785" sldId="261"/>
            <ac:picMk id="5" creationId="{4D621282-4CEB-4BC2-965D-5E8A0A76F173}"/>
          </ac:picMkLst>
        </pc:picChg>
      </pc:sldChg>
      <pc:sldChg chg="modSp mod">
        <pc:chgData name="Dexter Levick" userId="cfead303-d38c-40a9-9e05-c9b454a5ec9d" providerId="ADAL" clId="{9781E482-A62A-4ACE-B319-93215BEFEBCF}" dt="2021-07-15T09:42:05.259" v="2728" actId="20577"/>
        <pc:sldMkLst>
          <pc:docMk/>
          <pc:sldMk cId="2075443953" sldId="262"/>
        </pc:sldMkLst>
        <pc:spChg chg="mod">
          <ac:chgData name="Dexter Levick" userId="cfead303-d38c-40a9-9e05-c9b454a5ec9d" providerId="ADAL" clId="{9781E482-A62A-4ACE-B319-93215BEFEBCF}" dt="2021-07-13T09:36:18.154" v="212" actId="20577"/>
          <ac:spMkLst>
            <pc:docMk/>
            <pc:sldMk cId="2075443953" sldId="262"/>
            <ac:spMk id="2" creationId="{BFF312B9-353D-41D1-B9FA-8C6CDB6BBFC9}"/>
          </ac:spMkLst>
        </pc:spChg>
        <pc:spChg chg="mod">
          <ac:chgData name="Dexter Levick" userId="cfead303-d38c-40a9-9e05-c9b454a5ec9d" providerId="ADAL" clId="{9781E482-A62A-4ACE-B319-93215BEFEBCF}" dt="2021-07-15T09:42:05.259" v="2728" actId="20577"/>
          <ac:spMkLst>
            <pc:docMk/>
            <pc:sldMk cId="2075443953" sldId="262"/>
            <ac:spMk id="3" creationId="{69BDC4B3-0C46-4E2D-B082-6515CB7F6674}"/>
          </ac:spMkLst>
        </pc:spChg>
      </pc:sldChg>
      <pc:sldChg chg="modSp mod">
        <pc:chgData name="Dexter Levick" userId="cfead303-d38c-40a9-9e05-c9b454a5ec9d" providerId="ADAL" clId="{9781E482-A62A-4ACE-B319-93215BEFEBCF}" dt="2021-07-13T13:38:54.754" v="465" actId="20577"/>
        <pc:sldMkLst>
          <pc:docMk/>
          <pc:sldMk cId="3500402011" sldId="263"/>
        </pc:sldMkLst>
        <pc:spChg chg="mod">
          <ac:chgData name="Dexter Levick" userId="cfead303-d38c-40a9-9e05-c9b454a5ec9d" providerId="ADAL" clId="{9781E482-A62A-4ACE-B319-93215BEFEBCF}" dt="2021-07-13T13:38:54.754" v="465" actId="20577"/>
          <ac:spMkLst>
            <pc:docMk/>
            <pc:sldMk cId="3500402011" sldId="263"/>
            <ac:spMk id="2" creationId="{FE43EB98-63D0-4376-AA2E-D44C68CE2583}"/>
          </ac:spMkLst>
        </pc:spChg>
        <pc:spChg chg="mod">
          <ac:chgData name="Dexter Levick" userId="cfead303-d38c-40a9-9e05-c9b454a5ec9d" providerId="ADAL" clId="{9781E482-A62A-4ACE-B319-93215BEFEBCF}" dt="2021-07-13T10:26:56.605" v="408" actId="20577"/>
          <ac:spMkLst>
            <pc:docMk/>
            <pc:sldMk cId="3500402011" sldId="263"/>
            <ac:spMk id="3" creationId="{F2AF794A-A653-4D58-9187-DF90CB19BDA8}"/>
          </ac:spMkLst>
        </pc:spChg>
        <pc:picChg chg="mod">
          <ac:chgData name="Dexter Levick" userId="cfead303-d38c-40a9-9e05-c9b454a5ec9d" providerId="ADAL" clId="{9781E482-A62A-4ACE-B319-93215BEFEBCF}" dt="2021-07-13T10:22:45.331" v="332" actId="1076"/>
          <ac:picMkLst>
            <pc:docMk/>
            <pc:sldMk cId="3500402011" sldId="263"/>
            <ac:picMk id="4" creationId="{C43E3E45-8CE5-44C0-896D-B3CC5502E327}"/>
          </ac:picMkLst>
        </pc:picChg>
      </pc:sldChg>
      <pc:sldChg chg="modSp mod">
        <pc:chgData name="Dexter Levick" userId="cfead303-d38c-40a9-9e05-c9b454a5ec9d" providerId="ADAL" clId="{9781E482-A62A-4ACE-B319-93215BEFEBCF}" dt="2021-07-14T13:50:47.476" v="2195" actId="20577"/>
        <pc:sldMkLst>
          <pc:docMk/>
          <pc:sldMk cId="2963334391" sldId="273"/>
        </pc:sldMkLst>
        <pc:spChg chg="mod">
          <ac:chgData name="Dexter Levick" userId="cfead303-d38c-40a9-9e05-c9b454a5ec9d" providerId="ADAL" clId="{9781E482-A62A-4ACE-B319-93215BEFEBCF}" dt="2021-07-13T13:36:00.898" v="414" actId="20577"/>
          <ac:spMkLst>
            <pc:docMk/>
            <pc:sldMk cId="2963334391" sldId="273"/>
            <ac:spMk id="2" creationId="{C4ACEAB2-3BE6-4ECE-882E-D28872F00D27}"/>
          </ac:spMkLst>
        </pc:spChg>
        <pc:spChg chg="mod">
          <ac:chgData name="Dexter Levick" userId="cfead303-d38c-40a9-9e05-c9b454a5ec9d" providerId="ADAL" clId="{9781E482-A62A-4ACE-B319-93215BEFEBCF}" dt="2021-07-14T13:50:47.476" v="2195" actId="20577"/>
          <ac:spMkLst>
            <pc:docMk/>
            <pc:sldMk cId="2963334391" sldId="273"/>
            <ac:spMk id="3" creationId="{94864C9D-1187-4A4B-AB54-EC117231882E}"/>
          </ac:spMkLst>
        </pc:spChg>
      </pc:sldChg>
      <pc:sldChg chg="modSp mod">
        <pc:chgData name="Dexter Levick" userId="cfead303-d38c-40a9-9e05-c9b454a5ec9d" providerId="ADAL" clId="{9781E482-A62A-4ACE-B319-93215BEFEBCF}" dt="2021-07-14T14:08:23.225" v="2209"/>
        <pc:sldMkLst>
          <pc:docMk/>
          <pc:sldMk cId="4140400971" sldId="274"/>
        </pc:sldMkLst>
        <pc:spChg chg="mod">
          <ac:chgData name="Dexter Levick" userId="cfead303-d38c-40a9-9e05-c9b454a5ec9d" providerId="ADAL" clId="{9781E482-A62A-4ACE-B319-93215BEFEBCF}" dt="2021-07-13T13:53:31.328" v="530" actId="20577"/>
          <ac:spMkLst>
            <pc:docMk/>
            <pc:sldMk cId="4140400971" sldId="274"/>
            <ac:spMk id="2" creationId="{C4ACEAB2-3BE6-4ECE-882E-D28872F00D27}"/>
          </ac:spMkLst>
        </pc:spChg>
        <pc:spChg chg="mod">
          <ac:chgData name="Dexter Levick" userId="cfead303-d38c-40a9-9e05-c9b454a5ec9d" providerId="ADAL" clId="{9781E482-A62A-4ACE-B319-93215BEFEBCF}" dt="2021-07-14T14:08:23.225" v="2209"/>
          <ac:spMkLst>
            <pc:docMk/>
            <pc:sldMk cId="4140400971" sldId="274"/>
            <ac:spMk id="3" creationId="{94864C9D-1187-4A4B-AB54-EC117231882E}"/>
          </ac:spMkLst>
        </pc:spChg>
      </pc:sldChg>
      <pc:sldChg chg="modSp mod">
        <pc:chgData name="Dexter Levick" userId="cfead303-d38c-40a9-9e05-c9b454a5ec9d" providerId="ADAL" clId="{9781E482-A62A-4ACE-B319-93215BEFEBCF}" dt="2021-07-15T09:51:43.480" v="2744" actId="2"/>
        <pc:sldMkLst>
          <pc:docMk/>
          <pc:sldMk cId="2369565718" sldId="275"/>
        </pc:sldMkLst>
        <pc:spChg chg="mod">
          <ac:chgData name="Dexter Levick" userId="cfead303-d38c-40a9-9e05-c9b454a5ec9d" providerId="ADAL" clId="{9781E482-A62A-4ACE-B319-93215BEFEBCF}" dt="2021-07-13T14:18:48.767" v="642" actId="20577"/>
          <ac:spMkLst>
            <pc:docMk/>
            <pc:sldMk cId="2369565718" sldId="275"/>
            <ac:spMk id="2" creationId="{C4ACEAB2-3BE6-4ECE-882E-D28872F00D27}"/>
          </ac:spMkLst>
        </pc:spChg>
        <pc:spChg chg="mod">
          <ac:chgData name="Dexter Levick" userId="cfead303-d38c-40a9-9e05-c9b454a5ec9d" providerId="ADAL" clId="{9781E482-A62A-4ACE-B319-93215BEFEBCF}" dt="2021-07-15T09:51:43.480" v="2744" actId="2"/>
          <ac:spMkLst>
            <pc:docMk/>
            <pc:sldMk cId="2369565718" sldId="275"/>
            <ac:spMk id="3" creationId="{94864C9D-1187-4A4B-AB54-EC117231882E}"/>
          </ac:spMkLst>
        </pc:spChg>
      </pc:sldChg>
      <pc:sldChg chg="modSp mod">
        <pc:chgData name="Dexter Levick" userId="cfead303-d38c-40a9-9e05-c9b454a5ec9d" providerId="ADAL" clId="{9781E482-A62A-4ACE-B319-93215BEFEBCF}" dt="2021-07-15T09:51:49.096" v="2749" actId="2"/>
        <pc:sldMkLst>
          <pc:docMk/>
          <pc:sldMk cId="2021082296" sldId="276"/>
        </pc:sldMkLst>
        <pc:spChg chg="mod">
          <ac:chgData name="Dexter Levick" userId="cfead303-d38c-40a9-9e05-c9b454a5ec9d" providerId="ADAL" clId="{9781E482-A62A-4ACE-B319-93215BEFEBCF}" dt="2021-07-13T14:29:56.245" v="771" actId="20577"/>
          <ac:spMkLst>
            <pc:docMk/>
            <pc:sldMk cId="2021082296" sldId="276"/>
            <ac:spMk id="2" creationId="{C4ACEAB2-3BE6-4ECE-882E-D28872F00D27}"/>
          </ac:spMkLst>
        </pc:spChg>
        <pc:spChg chg="mod">
          <ac:chgData name="Dexter Levick" userId="cfead303-d38c-40a9-9e05-c9b454a5ec9d" providerId="ADAL" clId="{9781E482-A62A-4ACE-B319-93215BEFEBCF}" dt="2021-07-15T09:51:49.096" v="2749" actId="2"/>
          <ac:spMkLst>
            <pc:docMk/>
            <pc:sldMk cId="2021082296" sldId="276"/>
            <ac:spMk id="3" creationId="{94864C9D-1187-4A4B-AB54-EC117231882E}"/>
          </ac:spMkLst>
        </pc:spChg>
      </pc:sldChg>
      <pc:sldChg chg="modSp mod">
        <pc:chgData name="Dexter Levick" userId="cfead303-d38c-40a9-9e05-c9b454a5ec9d" providerId="ADAL" clId="{9781E482-A62A-4ACE-B319-93215BEFEBCF}" dt="2021-07-15T09:51:52.780" v="2750" actId="2"/>
        <pc:sldMkLst>
          <pc:docMk/>
          <pc:sldMk cId="384645124" sldId="277"/>
        </pc:sldMkLst>
        <pc:spChg chg="mod">
          <ac:chgData name="Dexter Levick" userId="cfead303-d38c-40a9-9e05-c9b454a5ec9d" providerId="ADAL" clId="{9781E482-A62A-4ACE-B319-93215BEFEBCF}" dt="2021-07-13T15:23:31.707" v="874" actId="20577"/>
          <ac:spMkLst>
            <pc:docMk/>
            <pc:sldMk cId="384645124" sldId="277"/>
            <ac:spMk id="2" creationId="{C4ACEAB2-3BE6-4ECE-882E-D28872F00D27}"/>
          </ac:spMkLst>
        </pc:spChg>
        <pc:spChg chg="mod">
          <ac:chgData name="Dexter Levick" userId="cfead303-d38c-40a9-9e05-c9b454a5ec9d" providerId="ADAL" clId="{9781E482-A62A-4ACE-B319-93215BEFEBCF}" dt="2021-07-15T09:51:52.780" v="2750" actId="2"/>
          <ac:spMkLst>
            <pc:docMk/>
            <pc:sldMk cId="384645124" sldId="277"/>
            <ac:spMk id="3" creationId="{94864C9D-1187-4A4B-AB54-EC117231882E}"/>
          </ac:spMkLst>
        </pc:spChg>
      </pc:sldChg>
      <pc:sldChg chg="modSp mod">
        <pc:chgData name="Dexter Levick" userId="cfead303-d38c-40a9-9e05-c9b454a5ec9d" providerId="ADAL" clId="{9781E482-A62A-4ACE-B319-93215BEFEBCF}" dt="2021-07-15T09:51:54.130" v="2751" actId="2"/>
        <pc:sldMkLst>
          <pc:docMk/>
          <pc:sldMk cId="1115866447" sldId="278"/>
        </pc:sldMkLst>
        <pc:spChg chg="mod">
          <ac:chgData name="Dexter Levick" userId="cfead303-d38c-40a9-9e05-c9b454a5ec9d" providerId="ADAL" clId="{9781E482-A62A-4ACE-B319-93215BEFEBCF}" dt="2021-07-13T15:36:22.586" v="979" actId="20577"/>
          <ac:spMkLst>
            <pc:docMk/>
            <pc:sldMk cId="1115866447" sldId="278"/>
            <ac:spMk id="2" creationId="{C4ACEAB2-3BE6-4ECE-882E-D28872F00D27}"/>
          </ac:spMkLst>
        </pc:spChg>
        <pc:spChg chg="mod">
          <ac:chgData name="Dexter Levick" userId="cfead303-d38c-40a9-9e05-c9b454a5ec9d" providerId="ADAL" clId="{9781E482-A62A-4ACE-B319-93215BEFEBCF}" dt="2021-07-15T09:51:54.130" v="2751" actId="2"/>
          <ac:spMkLst>
            <pc:docMk/>
            <pc:sldMk cId="1115866447" sldId="278"/>
            <ac:spMk id="3" creationId="{94864C9D-1187-4A4B-AB54-EC117231882E}"/>
          </ac:spMkLst>
        </pc:spChg>
      </pc:sldChg>
      <pc:sldChg chg="modSp mod">
        <pc:chgData name="Dexter Levick" userId="cfead303-d38c-40a9-9e05-c9b454a5ec9d" providerId="ADAL" clId="{9781E482-A62A-4ACE-B319-93215BEFEBCF}" dt="2021-07-14T10:57:23.053" v="2108" actId="313"/>
        <pc:sldMkLst>
          <pc:docMk/>
          <pc:sldMk cId="679703342" sldId="279"/>
        </pc:sldMkLst>
        <pc:spChg chg="mod">
          <ac:chgData name="Dexter Levick" userId="cfead303-d38c-40a9-9e05-c9b454a5ec9d" providerId="ADAL" clId="{9781E482-A62A-4ACE-B319-93215BEFEBCF}" dt="2021-07-14T10:57:23.053" v="2108" actId="313"/>
          <ac:spMkLst>
            <pc:docMk/>
            <pc:sldMk cId="679703342" sldId="279"/>
            <ac:spMk id="3" creationId="{5E3BC8CB-7298-4378-9C7B-259CD97B2A6D}"/>
          </ac:spMkLst>
        </pc:spChg>
      </pc:sldChg>
      <pc:sldChg chg="modSp mod">
        <pc:chgData name="Dexter Levick" userId="cfead303-d38c-40a9-9e05-c9b454a5ec9d" providerId="ADAL" clId="{9781E482-A62A-4ACE-B319-93215BEFEBCF}" dt="2021-07-15T09:51:01.042" v="2743" actId="20577"/>
        <pc:sldMkLst>
          <pc:docMk/>
          <pc:sldMk cId="1338986231" sldId="281"/>
        </pc:sldMkLst>
        <pc:spChg chg="mod">
          <ac:chgData name="Dexter Levick" userId="cfead303-d38c-40a9-9e05-c9b454a5ec9d" providerId="ADAL" clId="{9781E482-A62A-4ACE-B319-93215BEFEBCF}" dt="2021-07-15T09:51:01.042" v="2743" actId="20577"/>
          <ac:spMkLst>
            <pc:docMk/>
            <pc:sldMk cId="1338986231" sldId="281"/>
            <ac:spMk id="3" creationId="{F2AF794A-A653-4D58-9187-DF90CB19BDA8}"/>
          </ac:spMkLst>
        </pc:spChg>
      </pc:sldChg>
      <pc:sldChg chg="modSp mod">
        <pc:chgData name="Dexter Levick" userId="cfead303-d38c-40a9-9e05-c9b454a5ec9d" providerId="ADAL" clId="{9781E482-A62A-4ACE-B319-93215BEFEBCF}" dt="2021-07-14T08:46:54.788" v="1219" actId="20577"/>
        <pc:sldMkLst>
          <pc:docMk/>
          <pc:sldMk cId="2803270683" sldId="283"/>
        </pc:sldMkLst>
        <pc:spChg chg="mod">
          <ac:chgData name="Dexter Levick" userId="cfead303-d38c-40a9-9e05-c9b454a5ec9d" providerId="ADAL" clId="{9781E482-A62A-4ACE-B319-93215BEFEBCF}" dt="2021-07-14T08:46:54.788" v="1219" actId="20577"/>
          <ac:spMkLst>
            <pc:docMk/>
            <pc:sldMk cId="2803270683" sldId="283"/>
            <ac:spMk id="3" creationId="{8F147BDA-155D-464F-9CED-0D6A74A682F1}"/>
          </ac:spMkLst>
        </pc:spChg>
      </pc:sldChg>
      <pc:sldChg chg="addSp delSp modSp mod">
        <pc:chgData name="Dexter Levick" userId="cfead303-d38c-40a9-9e05-c9b454a5ec9d" providerId="ADAL" clId="{9781E482-A62A-4ACE-B319-93215BEFEBCF}" dt="2021-07-14T10:00:44.347" v="1785" actId="14100"/>
        <pc:sldMkLst>
          <pc:docMk/>
          <pc:sldMk cId="2214889787" sldId="284"/>
        </pc:sldMkLst>
        <pc:spChg chg="mod">
          <ac:chgData name="Dexter Levick" userId="cfead303-d38c-40a9-9e05-c9b454a5ec9d" providerId="ADAL" clId="{9781E482-A62A-4ACE-B319-93215BEFEBCF}" dt="2021-07-14T09:59:35.479" v="1779" actId="15"/>
          <ac:spMkLst>
            <pc:docMk/>
            <pc:sldMk cId="2214889787" sldId="284"/>
            <ac:spMk id="3" creationId="{4C88931A-169C-4DB1-BCF3-B0A27DA6037D}"/>
          </ac:spMkLst>
        </pc:spChg>
        <pc:picChg chg="del">
          <ac:chgData name="Dexter Levick" userId="cfead303-d38c-40a9-9e05-c9b454a5ec9d" providerId="ADAL" clId="{9781E482-A62A-4ACE-B319-93215BEFEBCF}" dt="2021-07-14T09:59:44.843" v="1780" actId="478"/>
          <ac:picMkLst>
            <pc:docMk/>
            <pc:sldMk cId="2214889787" sldId="284"/>
            <ac:picMk id="5" creationId="{80CE22C9-9186-475C-B078-2B12FCC11645}"/>
          </ac:picMkLst>
        </pc:picChg>
        <pc:picChg chg="add mod">
          <ac:chgData name="Dexter Levick" userId="cfead303-d38c-40a9-9e05-c9b454a5ec9d" providerId="ADAL" clId="{9781E482-A62A-4ACE-B319-93215BEFEBCF}" dt="2021-07-14T10:00:44.347" v="1785" actId="14100"/>
          <ac:picMkLst>
            <pc:docMk/>
            <pc:sldMk cId="2214889787" sldId="284"/>
            <ac:picMk id="6" creationId="{F24291EA-719B-4675-AF41-FBC60FC50C1B}"/>
          </ac:picMkLst>
        </pc:picChg>
      </pc:sldChg>
      <pc:sldChg chg="modSp mod">
        <pc:chgData name="Dexter Levick" userId="cfead303-d38c-40a9-9e05-c9b454a5ec9d" providerId="ADAL" clId="{9781E482-A62A-4ACE-B319-93215BEFEBCF}" dt="2021-07-14T10:44:27.765" v="2009" actId="20577"/>
        <pc:sldMkLst>
          <pc:docMk/>
          <pc:sldMk cId="4109039477" sldId="298"/>
        </pc:sldMkLst>
        <pc:spChg chg="mod">
          <ac:chgData name="Dexter Levick" userId="cfead303-d38c-40a9-9e05-c9b454a5ec9d" providerId="ADAL" clId="{9781E482-A62A-4ACE-B319-93215BEFEBCF}" dt="2021-07-14T10:44:27.765" v="2009" actId="20577"/>
          <ac:spMkLst>
            <pc:docMk/>
            <pc:sldMk cId="4109039477" sldId="298"/>
            <ac:spMk id="3" creationId="{C836E4F3-8CE5-414D-B7AB-62DD177725A5}"/>
          </ac:spMkLst>
        </pc:spChg>
      </pc:sldChg>
      <pc:sldChg chg="modSp mod">
        <pc:chgData name="Dexter Levick" userId="cfead303-d38c-40a9-9e05-c9b454a5ec9d" providerId="ADAL" clId="{9781E482-A62A-4ACE-B319-93215BEFEBCF}" dt="2021-07-16T14:14:06.283" v="2918" actId="20577"/>
        <pc:sldMkLst>
          <pc:docMk/>
          <pc:sldMk cId="656747245" sldId="299"/>
        </pc:sldMkLst>
        <pc:spChg chg="mod">
          <ac:chgData name="Dexter Levick" userId="cfead303-d38c-40a9-9e05-c9b454a5ec9d" providerId="ADAL" clId="{9781E482-A62A-4ACE-B319-93215BEFEBCF}" dt="2021-07-16T14:14:06.283" v="2918" actId="20577"/>
          <ac:spMkLst>
            <pc:docMk/>
            <pc:sldMk cId="656747245" sldId="299"/>
            <ac:spMk id="5" creationId="{12A5BB80-37A4-4AAD-BF6B-2F92FDEA6465}"/>
          </ac:spMkLst>
        </pc:spChg>
      </pc:sldChg>
      <pc:sldChg chg="modSp mod">
        <pc:chgData name="Dexter Levick" userId="cfead303-d38c-40a9-9e05-c9b454a5ec9d" providerId="ADAL" clId="{9781E482-A62A-4ACE-B319-93215BEFEBCF}" dt="2021-07-16T14:13:59.526" v="2916" actId="20577"/>
        <pc:sldMkLst>
          <pc:docMk/>
          <pc:sldMk cId="2684683479" sldId="300"/>
        </pc:sldMkLst>
        <pc:spChg chg="mod">
          <ac:chgData name="Dexter Levick" userId="cfead303-d38c-40a9-9e05-c9b454a5ec9d" providerId="ADAL" clId="{9781E482-A62A-4ACE-B319-93215BEFEBCF}" dt="2021-07-16T14:13:59.526" v="2916" actId="20577"/>
          <ac:spMkLst>
            <pc:docMk/>
            <pc:sldMk cId="2684683479" sldId="300"/>
            <ac:spMk id="9" creationId="{479EABFB-6A6C-4BE5-8F12-443630A0E650}"/>
          </ac:spMkLst>
        </pc:spChg>
      </pc:sldChg>
      <pc:sldChg chg="modSp mod">
        <pc:chgData name="Dexter Levick" userId="cfead303-d38c-40a9-9e05-c9b454a5ec9d" providerId="ADAL" clId="{9781E482-A62A-4ACE-B319-93215BEFEBCF}" dt="2021-07-16T14:13:52.831" v="2914" actId="20577"/>
        <pc:sldMkLst>
          <pc:docMk/>
          <pc:sldMk cId="1252093992" sldId="301"/>
        </pc:sldMkLst>
        <pc:spChg chg="mod">
          <ac:chgData name="Dexter Levick" userId="cfead303-d38c-40a9-9e05-c9b454a5ec9d" providerId="ADAL" clId="{9781E482-A62A-4ACE-B319-93215BEFEBCF}" dt="2021-07-16T14:13:52.831" v="2914" actId="20577"/>
          <ac:spMkLst>
            <pc:docMk/>
            <pc:sldMk cId="1252093992" sldId="301"/>
            <ac:spMk id="26" creationId="{1D281EC5-B193-4812-BF0B-63D5109562D5}"/>
          </ac:spMkLst>
        </pc:spChg>
      </pc:sldChg>
      <pc:sldChg chg="modSp mod">
        <pc:chgData name="Dexter Levick" userId="cfead303-d38c-40a9-9e05-c9b454a5ec9d" providerId="ADAL" clId="{9781E482-A62A-4ACE-B319-93215BEFEBCF}" dt="2021-07-16T14:13:44.244" v="2912" actId="20577"/>
        <pc:sldMkLst>
          <pc:docMk/>
          <pc:sldMk cId="57057829" sldId="302"/>
        </pc:sldMkLst>
        <pc:spChg chg="mod">
          <ac:chgData name="Dexter Levick" userId="cfead303-d38c-40a9-9e05-c9b454a5ec9d" providerId="ADAL" clId="{9781E482-A62A-4ACE-B319-93215BEFEBCF}" dt="2021-07-16T14:13:44.244" v="2912" actId="20577"/>
          <ac:spMkLst>
            <pc:docMk/>
            <pc:sldMk cId="57057829" sldId="302"/>
            <ac:spMk id="9" creationId="{8BD1EF31-B7E0-4765-AA16-FAE09783BF4A}"/>
          </ac:spMkLst>
        </pc:spChg>
      </pc:sldChg>
      <pc:sldChg chg="modSp mod">
        <pc:chgData name="Dexter Levick" userId="cfead303-d38c-40a9-9e05-c9b454a5ec9d" providerId="ADAL" clId="{9781E482-A62A-4ACE-B319-93215BEFEBCF}" dt="2021-07-16T14:13:36.937" v="2910" actId="20577"/>
        <pc:sldMkLst>
          <pc:docMk/>
          <pc:sldMk cId="4197602096" sldId="303"/>
        </pc:sldMkLst>
        <pc:spChg chg="mod">
          <ac:chgData name="Dexter Levick" userId="cfead303-d38c-40a9-9e05-c9b454a5ec9d" providerId="ADAL" clId="{9781E482-A62A-4ACE-B319-93215BEFEBCF}" dt="2021-07-16T14:13:36.937" v="2910" actId="20577"/>
          <ac:spMkLst>
            <pc:docMk/>
            <pc:sldMk cId="4197602096" sldId="303"/>
            <ac:spMk id="10" creationId="{20F2B59F-2184-43E9-9A6E-2E0CE391F95B}"/>
          </ac:spMkLst>
        </pc:spChg>
      </pc:sldChg>
      <pc:sldChg chg="modSp mod">
        <pc:chgData name="Dexter Levick" userId="cfead303-d38c-40a9-9e05-c9b454a5ec9d" providerId="ADAL" clId="{9781E482-A62A-4ACE-B319-93215BEFEBCF}" dt="2021-07-16T14:13:30.035" v="2908" actId="20577"/>
        <pc:sldMkLst>
          <pc:docMk/>
          <pc:sldMk cId="3188416463" sldId="304"/>
        </pc:sldMkLst>
        <pc:spChg chg="mod">
          <ac:chgData name="Dexter Levick" userId="cfead303-d38c-40a9-9e05-c9b454a5ec9d" providerId="ADAL" clId="{9781E482-A62A-4ACE-B319-93215BEFEBCF}" dt="2021-07-16T14:13:30.035" v="2908" actId="20577"/>
          <ac:spMkLst>
            <pc:docMk/>
            <pc:sldMk cId="3188416463" sldId="304"/>
            <ac:spMk id="10" creationId="{7BEF73F1-F848-4D33-8741-09056C443116}"/>
          </ac:spMkLst>
        </pc:spChg>
      </pc:sldChg>
      <pc:sldChg chg="addSp delSp modSp mod">
        <pc:chgData name="Dexter Levick" userId="cfead303-d38c-40a9-9e05-c9b454a5ec9d" providerId="ADAL" clId="{9781E482-A62A-4ACE-B319-93215BEFEBCF}" dt="2021-07-13T08:36:41.182" v="34" actId="14100"/>
        <pc:sldMkLst>
          <pc:docMk/>
          <pc:sldMk cId="77861231" sldId="308"/>
        </pc:sldMkLst>
        <pc:picChg chg="add mod">
          <ac:chgData name="Dexter Levick" userId="cfead303-d38c-40a9-9e05-c9b454a5ec9d" providerId="ADAL" clId="{9781E482-A62A-4ACE-B319-93215BEFEBCF}" dt="2021-07-13T08:33:59.446" v="12" actId="1076"/>
          <ac:picMkLst>
            <pc:docMk/>
            <pc:sldMk cId="77861231" sldId="308"/>
            <ac:picMk id="4" creationId="{13057759-9756-44BE-B81D-7316D088727E}"/>
          </ac:picMkLst>
        </pc:picChg>
        <pc:picChg chg="del">
          <ac:chgData name="Dexter Levick" userId="cfead303-d38c-40a9-9e05-c9b454a5ec9d" providerId="ADAL" clId="{9781E482-A62A-4ACE-B319-93215BEFEBCF}" dt="2021-07-13T08:33:27.757" v="7" actId="478"/>
          <ac:picMkLst>
            <pc:docMk/>
            <pc:sldMk cId="77861231" sldId="308"/>
            <ac:picMk id="5" creationId="{2CD11D87-6D88-426B-A44E-7FE872071920}"/>
          </ac:picMkLst>
        </pc:picChg>
        <pc:picChg chg="add mod">
          <ac:chgData name="Dexter Levick" userId="cfead303-d38c-40a9-9e05-c9b454a5ec9d" providerId="ADAL" clId="{9781E482-A62A-4ACE-B319-93215BEFEBCF}" dt="2021-07-13T08:34:32.218" v="21" actId="14100"/>
          <ac:picMkLst>
            <pc:docMk/>
            <pc:sldMk cId="77861231" sldId="308"/>
            <ac:picMk id="7" creationId="{82231474-D349-4E70-A519-FD1001B202BB}"/>
          </ac:picMkLst>
        </pc:picChg>
        <pc:picChg chg="del">
          <ac:chgData name="Dexter Levick" userId="cfead303-d38c-40a9-9e05-c9b454a5ec9d" providerId="ADAL" clId="{9781E482-A62A-4ACE-B319-93215BEFEBCF}" dt="2021-07-13T08:35:57.288" v="22" actId="478"/>
          <ac:picMkLst>
            <pc:docMk/>
            <pc:sldMk cId="77861231" sldId="308"/>
            <ac:picMk id="8" creationId="{FB169C76-E7ED-4B2E-9E45-FFA6E80CDC80}"/>
          </ac:picMkLst>
        </pc:picChg>
        <pc:picChg chg="add mod">
          <ac:chgData name="Dexter Levick" userId="cfead303-d38c-40a9-9e05-c9b454a5ec9d" providerId="ADAL" clId="{9781E482-A62A-4ACE-B319-93215BEFEBCF}" dt="2021-07-13T08:36:19.376" v="28" actId="14100"/>
          <ac:picMkLst>
            <pc:docMk/>
            <pc:sldMk cId="77861231" sldId="308"/>
            <ac:picMk id="10" creationId="{83E175DC-C4A6-48CD-900D-9ECB33988249}"/>
          </ac:picMkLst>
        </pc:picChg>
        <pc:picChg chg="del">
          <ac:chgData name="Dexter Levick" userId="cfead303-d38c-40a9-9e05-c9b454a5ec9d" providerId="ADAL" clId="{9781E482-A62A-4ACE-B319-93215BEFEBCF}" dt="2021-07-13T08:34:01.936" v="13" actId="478"/>
          <ac:picMkLst>
            <pc:docMk/>
            <pc:sldMk cId="77861231" sldId="308"/>
            <ac:picMk id="12" creationId="{89AA37ED-5F34-4EC5-BAD2-7009556CEBF7}"/>
          </ac:picMkLst>
        </pc:picChg>
        <pc:picChg chg="add mod">
          <ac:chgData name="Dexter Levick" userId="cfead303-d38c-40a9-9e05-c9b454a5ec9d" providerId="ADAL" clId="{9781E482-A62A-4ACE-B319-93215BEFEBCF}" dt="2021-07-13T08:36:41.182" v="34" actId="14100"/>
          <ac:picMkLst>
            <pc:docMk/>
            <pc:sldMk cId="77861231" sldId="308"/>
            <ac:picMk id="13" creationId="{AC3EF273-5B55-4E3A-BD6C-8220EBD6F77C}"/>
          </ac:picMkLst>
        </pc:picChg>
        <pc:picChg chg="del">
          <ac:chgData name="Dexter Levick" userId="cfead303-d38c-40a9-9e05-c9b454a5ec9d" providerId="ADAL" clId="{9781E482-A62A-4ACE-B319-93215BEFEBCF}" dt="2021-07-13T08:36:21.836" v="29" actId="478"/>
          <ac:picMkLst>
            <pc:docMk/>
            <pc:sldMk cId="77861231" sldId="308"/>
            <ac:picMk id="15" creationId="{E29064F7-A29D-4D55-B271-E9793D89E5E3}"/>
          </ac:picMkLst>
        </pc:picChg>
      </pc:sldChg>
      <pc:sldChg chg="addSp delSp modSp mod">
        <pc:chgData name="Dexter Levick" userId="cfead303-d38c-40a9-9e05-c9b454a5ec9d" providerId="ADAL" clId="{9781E482-A62A-4ACE-B319-93215BEFEBCF}" dt="2021-07-13T08:38:02.837" v="56" actId="20577"/>
        <pc:sldMkLst>
          <pc:docMk/>
          <pc:sldMk cId="20190053" sldId="309"/>
        </pc:sldMkLst>
        <pc:spChg chg="mod">
          <ac:chgData name="Dexter Levick" userId="cfead303-d38c-40a9-9e05-c9b454a5ec9d" providerId="ADAL" clId="{9781E482-A62A-4ACE-B319-93215BEFEBCF}" dt="2021-07-13T08:38:02.837" v="56" actId="20577"/>
          <ac:spMkLst>
            <pc:docMk/>
            <pc:sldMk cId="20190053" sldId="309"/>
            <ac:spMk id="11" creationId="{4CC410F8-7716-4522-8EC0-DBC15CE3F9F9}"/>
          </ac:spMkLst>
        </pc:spChg>
        <pc:picChg chg="add mod">
          <ac:chgData name="Dexter Levick" userId="cfead303-d38c-40a9-9e05-c9b454a5ec9d" providerId="ADAL" clId="{9781E482-A62A-4ACE-B319-93215BEFEBCF}" dt="2021-07-13T08:37:33.352" v="43" actId="14100"/>
          <ac:picMkLst>
            <pc:docMk/>
            <pc:sldMk cId="20190053" sldId="309"/>
            <ac:picMk id="5" creationId="{3293FE14-DBEA-4B9D-9B13-22F6F2D6F257}"/>
          </ac:picMkLst>
        </pc:picChg>
        <pc:picChg chg="del">
          <ac:chgData name="Dexter Levick" userId="cfead303-d38c-40a9-9e05-c9b454a5ec9d" providerId="ADAL" clId="{9781E482-A62A-4ACE-B319-93215BEFEBCF}" dt="2021-07-13T08:36:53.829" v="35" actId="478"/>
          <ac:picMkLst>
            <pc:docMk/>
            <pc:sldMk cId="20190053" sldId="309"/>
            <ac:picMk id="6" creationId="{551876DE-B3B8-4CCC-B999-E1D458B3731F}"/>
          </ac:picMkLst>
        </pc:picChg>
        <pc:picChg chg="add mod">
          <ac:chgData name="Dexter Levick" userId="cfead303-d38c-40a9-9e05-c9b454a5ec9d" providerId="ADAL" clId="{9781E482-A62A-4ACE-B319-93215BEFEBCF}" dt="2021-07-13T08:37:54.247" v="49" actId="14100"/>
          <ac:picMkLst>
            <pc:docMk/>
            <pc:sldMk cId="20190053" sldId="309"/>
            <ac:picMk id="9" creationId="{4443C989-5605-4262-B79B-B20C0BD84D3A}"/>
          </ac:picMkLst>
        </pc:picChg>
        <pc:picChg chg="del">
          <ac:chgData name="Dexter Levick" userId="cfead303-d38c-40a9-9e05-c9b454a5ec9d" providerId="ADAL" clId="{9781E482-A62A-4ACE-B319-93215BEFEBCF}" dt="2021-07-13T08:37:36.364" v="44" actId="478"/>
          <ac:picMkLst>
            <pc:docMk/>
            <pc:sldMk cId="20190053" sldId="309"/>
            <ac:picMk id="13" creationId="{32C659BB-5C30-40AB-9DAF-11CEAD199E67}"/>
          </ac:picMkLst>
        </pc:picChg>
      </pc:sldChg>
      <pc:sldChg chg="addSp delSp modSp mod">
        <pc:chgData name="Dexter Levick" userId="cfead303-d38c-40a9-9e05-c9b454a5ec9d" providerId="ADAL" clId="{9781E482-A62A-4ACE-B319-93215BEFEBCF}" dt="2021-07-13T13:52:25.506" v="522" actId="14100"/>
        <pc:sldMkLst>
          <pc:docMk/>
          <pc:sldMk cId="3606469185" sldId="311"/>
        </pc:sldMkLst>
        <pc:spChg chg="mod">
          <ac:chgData name="Dexter Levick" userId="cfead303-d38c-40a9-9e05-c9b454a5ec9d" providerId="ADAL" clId="{9781E482-A62A-4ACE-B319-93215BEFEBCF}" dt="2021-07-13T13:47:29.823" v="499" actId="20577"/>
          <ac:spMkLst>
            <pc:docMk/>
            <pc:sldMk cId="3606469185" sldId="311"/>
            <ac:spMk id="2" creationId="{A85916BD-64BB-4030-B645-41732464BCB3}"/>
          </ac:spMkLst>
        </pc:spChg>
        <pc:spChg chg="mod">
          <ac:chgData name="Dexter Levick" userId="cfead303-d38c-40a9-9e05-c9b454a5ec9d" providerId="ADAL" clId="{9781E482-A62A-4ACE-B319-93215BEFEBCF}" dt="2021-07-13T13:47:23.700" v="492" actId="20577"/>
          <ac:spMkLst>
            <pc:docMk/>
            <pc:sldMk cId="3606469185" sldId="311"/>
            <ac:spMk id="3" creationId="{2E943C07-0048-4041-A36D-BA273B7DCC03}"/>
          </ac:spMkLst>
        </pc:spChg>
        <pc:picChg chg="del">
          <ac:chgData name="Dexter Levick" userId="cfead303-d38c-40a9-9e05-c9b454a5ec9d" providerId="ADAL" clId="{9781E482-A62A-4ACE-B319-93215BEFEBCF}" dt="2021-07-13T13:49:21.891" v="500" actId="478"/>
          <ac:picMkLst>
            <pc:docMk/>
            <pc:sldMk cId="3606469185" sldId="311"/>
            <ac:picMk id="5" creationId="{D68F282C-1328-4C3C-A84C-C609B2F3A2F0}"/>
          </ac:picMkLst>
        </pc:picChg>
        <pc:picChg chg="add mod">
          <ac:chgData name="Dexter Levick" userId="cfead303-d38c-40a9-9e05-c9b454a5ec9d" providerId="ADAL" clId="{9781E482-A62A-4ACE-B319-93215BEFEBCF}" dt="2021-07-13T13:49:55.415" v="507" actId="14100"/>
          <ac:picMkLst>
            <pc:docMk/>
            <pc:sldMk cId="3606469185" sldId="311"/>
            <ac:picMk id="6" creationId="{5ADB3977-E287-4F40-86EA-124B3E87A0C6}"/>
          </ac:picMkLst>
        </pc:picChg>
        <pc:picChg chg="del">
          <ac:chgData name="Dexter Levick" userId="cfead303-d38c-40a9-9e05-c9b454a5ec9d" providerId="ADAL" clId="{9781E482-A62A-4ACE-B319-93215BEFEBCF}" dt="2021-07-13T13:49:57.685" v="508" actId="478"/>
          <ac:picMkLst>
            <pc:docMk/>
            <pc:sldMk cId="3606469185" sldId="311"/>
            <ac:picMk id="8" creationId="{A5763A10-9F2E-4EB4-82EA-25E4EA2B7A1C}"/>
          </ac:picMkLst>
        </pc:picChg>
        <pc:picChg chg="add mod">
          <ac:chgData name="Dexter Levick" userId="cfead303-d38c-40a9-9e05-c9b454a5ec9d" providerId="ADAL" clId="{9781E482-A62A-4ACE-B319-93215BEFEBCF}" dt="2021-07-13T13:50:23.114" v="514" actId="1076"/>
          <ac:picMkLst>
            <pc:docMk/>
            <pc:sldMk cId="3606469185" sldId="311"/>
            <ac:picMk id="9" creationId="{90DF68E9-7E5C-4077-9F5B-7E1BF7093079}"/>
          </ac:picMkLst>
        </pc:picChg>
        <pc:picChg chg="del">
          <ac:chgData name="Dexter Levick" userId="cfead303-d38c-40a9-9e05-c9b454a5ec9d" providerId="ADAL" clId="{9781E482-A62A-4ACE-B319-93215BEFEBCF}" dt="2021-07-13T13:50:25.122" v="515" actId="478"/>
          <ac:picMkLst>
            <pc:docMk/>
            <pc:sldMk cId="3606469185" sldId="311"/>
            <ac:picMk id="11" creationId="{5F323E35-FE28-4086-A9B6-D6E3161C6DBD}"/>
          </ac:picMkLst>
        </pc:picChg>
        <pc:picChg chg="add mod">
          <ac:chgData name="Dexter Levick" userId="cfead303-d38c-40a9-9e05-c9b454a5ec9d" providerId="ADAL" clId="{9781E482-A62A-4ACE-B319-93215BEFEBCF}" dt="2021-07-13T13:52:25.506" v="522" actId="14100"/>
          <ac:picMkLst>
            <pc:docMk/>
            <pc:sldMk cId="3606469185" sldId="311"/>
            <ac:picMk id="12" creationId="{439111BB-3134-4994-B64C-020EE80DE996}"/>
          </ac:picMkLst>
        </pc:picChg>
      </pc:sldChg>
      <pc:sldChg chg="addSp delSp modSp mod">
        <pc:chgData name="Dexter Levick" userId="cfead303-d38c-40a9-9e05-c9b454a5ec9d" providerId="ADAL" clId="{9781E482-A62A-4ACE-B319-93215BEFEBCF}" dt="2021-07-13T14:17:08.089" v="634" actId="14100"/>
        <pc:sldMkLst>
          <pc:docMk/>
          <pc:sldMk cId="2378172067" sldId="312"/>
        </pc:sldMkLst>
        <pc:spChg chg="mod">
          <ac:chgData name="Dexter Levick" userId="cfead303-d38c-40a9-9e05-c9b454a5ec9d" providerId="ADAL" clId="{9781E482-A62A-4ACE-B319-93215BEFEBCF}" dt="2021-07-13T14:10:48.757" v="609" actId="20577"/>
          <ac:spMkLst>
            <pc:docMk/>
            <pc:sldMk cId="2378172067" sldId="312"/>
            <ac:spMk id="2" creationId="{A85916BD-64BB-4030-B645-41732464BCB3}"/>
          </ac:spMkLst>
        </pc:spChg>
        <pc:spChg chg="mod">
          <ac:chgData name="Dexter Levick" userId="cfead303-d38c-40a9-9e05-c9b454a5ec9d" providerId="ADAL" clId="{9781E482-A62A-4ACE-B319-93215BEFEBCF}" dt="2021-07-13T14:10:20.958" v="602" actId="20577"/>
          <ac:spMkLst>
            <pc:docMk/>
            <pc:sldMk cId="2378172067" sldId="312"/>
            <ac:spMk id="3" creationId="{2E943C07-0048-4041-A36D-BA273B7DCC03}"/>
          </ac:spMkLst>
        </pc:spChg>
        <pc:picChg chg="add mod">
          <ac:chgData name="Dexter Levick" userId="cfead303-d38c-40a9-9e05-c9b454a5ec9d" providerId="ADAL" clId="{9781E482-A62A-4ACE-B319-93215BEFEBCF}" dt="2021-07-13T14:16:07.693" v="631" actId="14100"/>
          <ac:picMkLst>
            <pc:docMk/>
            <pc:sldMk cId="2378172067" sldId="312"/>
            <ac:picMk id="5" creationId="{0FB6694F-C1ED-480B-814A-194A2A1BCCC6}"/>
          </ac:picMkLst>
        </pc:picChg>
        <pc:picChg chg="del">
          <ac:chgData name="Dexter Levick" userId="cfead303-d38c-40a9-9e05-c9b454a5ec9d" providerId="ADAL" clId="{9781E482-A62A-4ACE-B319-93215BEFEBCF}" dt="2021-07-13T14:14:37.374" v="610" actId="478"/>
          <ac:picMkLst>
            <pc:docMk/>
            <pc:sldMk cId="2378172067" sldId="312"/>
            <ac:picMk id="6" creationId="{C855EEDE-320F-40C5-9FF4-301102D1FEC1}"/>
          </ac:picMkLst>
        </pc:picChg>
        <pc:picChg chg="add mod">
          <ac:chgData name="Dexter Levick" userId="cfead303-d38c-40a9-9e05-c9b454a5ec9d" providerId="ADAL" clId="{9781E482-A62A-4ACE-B319-93215BEFEBCF}" dt="2021-07-13T14:15:52.511" v="629" actId="1076"/>
          <ac:picMkLst>
            <pc:docMk/>
            <pc:sldMk cId="2378172067" sldId="312"/>
            <ac:picMk id="8" creationId="{3F20C687-D961-43F5-BB47-8019C150C9EC}"/>
          </ac:picMkLst>
        </pc:picChg>
        <pc:picChg chg="del">
          <ac:chgData name="Dexter Levick" userId="cfead303-d38c-40a9-9e05-c9b454a5ec9d" providerId="ADAL" clId="{9781E482-A62A-4ACE-B319-93215BEFEBCF}" dt="2021-07-13T14:15:06.033" v="615" actId="478"/>
          <ac:picMkLst>
            <pc:docMk/>
            <pc:sldMk cId="2378172067" sldId="312"/>
            <ac:picMk id="9" creationId="{0E2B6CF8-8EDD-410D-8DFB-46F8D081E5ED}"/>
          </ac:picMkLst>
        </pc:picChg>
        <pc:picChg chg="del">
          <ac:chgData name="Dexter Levick" userId="cfead303-d38c-40a9-9e05-c9b454a5ec9d" providerId="ADAL" clId="{9781E482-A62A-4ACE-B319-93215BEFEBCF}" dt="2021-07-13T14:15:25.425" v="621" actId="478"/>
          <ac:picMkLst>
            <pc:docMk/>
            <pc:sldMk cId="2378172067" sldId="312"/>
            <ac:picMk id="11" creationId="{1BD6B5B5-6CD2-4FD0-8584-0E05A54C633D}"/>
          </ac:picMkLst>
        </pc:picChg>
        <pc:picChg chg="add mod">
          <ac:chgData name="Dexter Levick" userId="cfead303-d38c-40a9-9e05-c9b454a5ec9d" providerId="ADAL" clId="{9781E482-A62A-4ACE-B319-93215BEFEBCF}" dt="2021-07-13T14:17:08.089" v="634" actId="14100"/>
          <ac:picMkLst>
            <pc:docMk/>
            <pc:sldMk cId="2378172067" sldId="312"/>
            <ac:picMk id="12" creationId="{33C482E4-D9F0-4990-80B5-71A4A71B07CF}"/>
          </ac:picMkLst>
        </pc:picChg>
      </pc:sldChg>
      <pc:sldChg chg="addSp delSp modSp mod">
        <pc:chgData name="Dexter Levick" userId="cfead303-d38c-40a9-9e05-c9b454a5ec9d" providerId="ADAL" clId="{9781E482-A62A-4ACE-B319-93215BEFEBCF}" dt="2021-07-13T14:28:54.914" v="765" actId="14100"/>
        <pc:sldMkLst>
          <pc:docMk/>
          <pc:sldMk cId="2338533712" sldId="313"/>
        </pc:sldMkLst>
        <pc:spChg chg="mod">
          <ac:chgData name="Dexter Levick" userId="cfead303-d38c-40a9-9e05-c9b454a5ec9d" providerId="ADAL" clId="{9781E482-A62A-4ACE-B319-93215BEFEBCF}" dt="2021-07-13T14:22:08.757" v="699" actId="20577"/>
          <ac:spMkLst>
            <pc:docMk/>
            <pc:sldMk cId="2338533712" sldId="313"/>
            <ac:spMk id="2" creationId="{A85916BD-64BB-4030-B645-41732464BCB3}"/>
          </ac:spMkLst>
        </pc:spChg>
        <pc:spChg chg="mod">
          <ac:chgData name="Dexter Levick" userId="cfead303-d38c-40a9-9e05-c9b454a5ec9d" providerId="ADAL" clId="{9781E482-A62A-4ACE-B319-93215BEFEBCF}" dt="2021-07-13T14:24:40.496" v="744" actId="20577"/>
          <ac:spMkLst>
            <pc:docMk/>
            <pc:sldMk cId="2338533712" sldId="313"/>
            <ac:spMk id="3" creationId="{2E943C07-0048-4041-A36D-BA273B7DCC03}"/>
          </ac:spMkLst>
        </pc:spChg>
        <pc:picChg chg="del">
          <ac:chgData name="Dexter Levick" userId="cfead303-d38c-40a9-9e05-c9b454a5ec9d" providerId="ADAL" clId="{9781E482-A62A-4ACE-B319-93215BEFEBCF}" dt="2021-07-13T14:27:33.952" v="745" actId="478"/>
          <ac:picMkLst>
            <pc:docMk/>
            <pc:sldMk cId="2338533712" sldId="313"/>
            <ac:picMk id="5" creationId="{2E9861BD-44B3-4BE8-ACE7-F7C93083DFEF}"/>
          </ac:picMkLst>
        </pc:picChg>
        <pc:picChg chg="add mod">
          <ac:chgData name="Dexter Levick" userId="cfead303-d38c-40a9-9e05-c9b454a5ec9d" providerId="ADAL" clId="{9781E482-A62A-4ACE-B319-93215BEFEBCF}" dt="2021-07-13T14:27:50.136" v="750" actId="1076"/>
          <ac:picMkLst>
            <pc:docMk/>
            <pc:sldMk cId="2338533712" sldId="313"/>
            <ac:picMk id="6" creationId="{BFD8EB3D-EA17-4583-99F7-5E5754716660}"/>
          </ac:picMkLst>
        </pc:picChg>
        <pc:picChg chg="del">
          <ac:chgData name="Dexter Levick" userId="cfead303-d38c-40a9-9e05-c9b454a5ec9d" providerId="ADAL" clId="{9781E482-A62A-4ACE-B319-93215BEFEBCF}" dt="2021-07-13T14:27:53.483" v="751" actId="478"/>
          <ac:picMkLst>
            <pc:docMk/>
            <pc:sldMk cId="2338533712" sldId="313"/>
            <ac:picMk id="8" creationId="{782A4F2B-C737-471B-902B-3060A1E6E5F3}"/>
          </ac:picMkLst>
        </pc:picChg>
        <pc:picChg chg="add mod">
          <ac:chgData name="Dexter Levick" userId="cfead303-d38c-40a9-9e05-c9b454a5ec9d" providerId="ADAL" clId="{9781E482-A62A-4ACE-B319-93215BEFEBCF}" dt="2021-07-13T14:28:14.117" v="757" actId="14100"/>
          <ac:picMkLst>
            <pc:docMk/>
            <pc:sldMk cId="2338533712" sldId="313"/>
            <ac:picMk id="9" creationId="{4FC12964-2EF3-4379-A52B-106053B901FA}"/>
          </ac:picMkLst>
        </pc:picChg>
        <pc:picChg chg="del">
          <ac:chgData name="Dexter Levick" userId="cfead303-d38c-40a9-9e05-c9b454a5ec9d" providerId="ADAL" clId="{9781E482-A62A-4ACE-B319-93215BEFEBCF}" dt="2021-07-13T14:28:16.559" v="758" actId="478"/>
          <ac:picMkLst>
            <pc:docMk/>
            <pc:sldMk cId="2338533712" sldId="313"/>
            <ac:picMk id="11" creationId="{6F9454BF-82A5-43E3-9B4B-1E94FCB7E21F}"/>
          </ac:picMkLst>
        </pc:picChg>
        <pc:picChg chg="add mod">
          <ac:chgData name="Dexter Levick" userId="cfead303-d38c-40a9-9e05-c9b454a5ec9d" providerId="ADAL" clId="{9781E482-A62A-4ACE-B319-93215BEFEBCF}" dt="2021-07-13T14:28:54.914" v="765" actId="14100"/>
          <ac:picMkLst>
            <pc:docMk/>
            <pc:sldMk cId="2338533712" sldId="313"/>
            <ac:picMk id="12" creationId="{42EB1BA2-3CE0-43C9-B640-07CEED0FD7AD}"/>
          </ac:picMkLst>
        </pc:picChg>
      </pc:sldChg>
      <pc:sldChg chg="addSp delSp modSp mod">
        <pc:chgData name="Dexter Levick" userId="cfead303-d38c-40a9-9e05-c9b454a5ec9d" providerId="ADAL" clId="{9781E482-A62A-4ACE-B319-93215BEFEBCF}" dt="2021-07-13T15:00:57.467" v="868" actId="14100"/>
        <pc:sldMkLst>
          <pc:docMk/>
          <pc:sldMk cId="95619817" sldId="314"/>
        </pc:sldMkLst>
        <pc:spChg chg="mod">
          <ac:chgData name="Dexter Levick" userId="cfead303-d38c-40a9-9e05-c9b454a5ec9d" providerId="ADAL" clId="{9781E482-A62A-4ACE-B319-93215BEFEBCF}" dt="2021-07-13T14:35:16.322" v="826" actId="20577"/>
          <ac:spMkLst>
            <pc:docMk/>
            <pc:sldMk cId="95619817" sldId="314"/>
            <ac:spMk id="2" creationId="{A85916BD-64BB-4030-B645-41732464BCB3}"/>
          </ac:spMkLst>
        </pc:spChg>
        <pc:spChg chg="mod">
          <ac:chgData name="Dexter Levick" userId="cfead303-d38c-40a9-9e05-c9b454a5ec9d" providerId="ADAL" clId="{9781E482-A62A-4ACE-B319-93215BEFEBCF}" dt="2021-07-13T14:56:51.202" v="849" actId="20577"/>
          <ac:spMkLst>
            <pc:docMk/>
            <pc:sldMk cId="95619817" sldId="314"/>
            <ac:spMk id="3" creationId="{2E943C07-0048-4041-A36D-BA273B7DCC03}"/>
          </ac:spMkLst>
        </pc:spChg>
        <pc:picChg chg="add mod">
          <ac:chgData name="Dexter Levick" userId="cfead303-d38c-40a9-9e05-c9b454a5ec9d" providerId="ADAL" clId="{9781E482-A62A-4ACE-B319-93215BEFEBCF}" dt="2021-07-13T15:00:21.183" v="855" actId="14100"/>
          <ac:picMkLst>
            <pc:docMk/>
            <pc:sldMk cId="95619817" sldId="314"/>
            <ac:picMk id="5" creationId="{B687425A-9DCE-45C6-A06B-6582EFE1B50F}"/>
          </ac:picMkLst>
        </pc:picChg>
        <pc:picChg chg="del">
          <ac:chgData name="Dexter Levick" userId="cfead303-d38c-40a9-9e05-c9b454a5ec9d" providerId="ADAL" clId="{9781E482-A62A-4ACE-B319-93215BEFEBCF}" dt="2021-07-13T15:00:01.349" v="850" actId="478"/>
          <ac:picMkLst>
            <pc:docMk/>
            <pc:sldMk cId="95619817" sldId="314"/>
            <ac:picMk id="6" creationId="{0D81525B-68BD-4BDA-AAEB-FCF049B5B350}"/>
          </ac:picMkLst>
        </pc:picChg>
        <pc:picChg chg="add mod">
          <ac:chgData name="Dexter Levick" userId="cfead303-d38c-40a9-9e05-c9b454a5ec9d" providerId="ADAL" clId="{9781E482-A62A-4ACE-B319-93215BEFEBCF}" dt="2021-07-13T15:00:38.366" v="862" actId="14100"/>
          <ac:picMkLst>
            <pc:docMk/>
            <pc:sldMk cId="95619817" sldId="314"/>
            <ac:picMk id="8" creationId="{CC045073-2638-427C-8CFA-9793BFA2DBE1}"/>
          </ac:picMkLst>
        </pc:picChg>
        <pc:picChg chg="del">
          <ac:chgData name="Dexter Levick" userId="cfead303-d38c-40a9-9e05-c9b454a5ec9d" providerId="ADAL" clId="{9781E482-A62A-4ACE-B319-93215BEFEBCF}" dt="2021-07-13T15:00:24.441" v="856" actId="478"/>
          <ac:picMkLst>
            <pc:docMk/>
            <pc:sldMk cId="95619817" sldId="314"/>
            <ac:picMk id="9" creationId="{AF78C4E1-6AED-4A18-B7C2-38558C204B68}"/>
          </ac:picMkLst>
        </pc:picChg>
        <pc:picChg chg="add mod">
          <ac:chgData name="Dexter Levick" userId="cfead303-d38c-40a9-9e05-c9b454a5ec9d" providerId="ADAL" clId="{9781E482-A62A-4ACE-B319-93215BEFEBCF}" dt="2021-07-13T15:00:57.467" v="868" actId="14100"/>
          <ac:picMkLst>
            <pc:docMk/>
            <pc:sldMk cId="95619817" sldId="314"/>
            <ac:picMk id="11" creationId="{E072FC9C-71F1-45F5-9EA1-DEB892931882}"/>
          </ac:picMkLst>
        </pc:picChg>
        <pc:picChg chg="del">
          <ac:chgData name="Dexter Levick" userId="cfead303-d38c-40a9-9e05-c9b454a5ec9d" providerId="ADAL" clId="{9781E482-A62A-4ACE-B319-93215BEFEBCF}" dt="2021-07-13T15:00:42.435" v="863" actId="478"/>
          <ac:picMkLst>
            <pc:docMk/>
            <pc:sldMk cId="95619817" sldId="314"/>
            <ac:picMk id="12" creationId="{C0166441-981C-4518-BADB-6F178EAED7E9}"/>
          </ac:picMkLst>
        </pc:picChg>
      </pc:sldChg>
      <pc:sldChg chg="addSp delSp modSp mod">
        <pc:chgData name="Dexter Levick" userId="cfead303-d38c-40a9-9e05-c9b454a5ec9d" providerId="ADAL" clId="{9781E482-A62A-4ACE-B319-93215BEFEBCF}" dt="2021-07-13T15:34:33.625" v="973" actId="1076"/>
        <pc:sldMkLst>
          <pc:docMk/>
          <pc:sldMk cId="61801001" sldId="315"/>
        </pc:sldMkLst>
        <pc:spChg chg="mod">
          <ac:chgData name="Dexter Levick" userId="cfead303-d38c-40a9-9e05-c9b454a5ec9d" providerId="ADAL" clId="{9781E482-A62A-4ACE-B319-93215BEFEBCF}" dt="2021-07-13T15:27:43.397" v="927" actId="20577"/>
          <ac:spMkLst>
            <pc:docMk/>
            <pc:sldMk cId="61801001" sldId="315"/>
            <ac:spMk id="2" creationId="{A85916BD-64BB-4030-B645-41732464BCB3}"/>
          </ac:spMkLst>
        </pc:spChg>
        <pc:spChg chg="mod">
          <ac:chgData name="Dexter Levick" userId="cfead303-d38c-40a9-9e05-c9b454a5ec9d" providerId="ADAL" clId="{9781E482-A62A-4ACE-B319-93215BEFEBCF}" dt="2021-07-13T15:28:35.423" v="950" actId="20577"/>
          <ac:spMkLst>
            <pc:docMk/>
            <pc:sldMk cId="61801001" sldId="315"/>
            <ac:spMk id="3" creationId="{2E943C07-0048-4041-A36D-BA273B7DCC03}"/>
          </ac:spMkLst>
        </pc:spChg>
        <pc:picChg chg="del">
          <ac:chgData name="Dexter Levick" userId="cfead303-d38c-40a9-9e05-c9b454a5ec9d" providerId="ADAL" clId="{9781E482-A62A-4ACE-B319-93215BEFEBCF}" dt="2021-07-13T15:33:11.495" v="951" actId="478"/>
          <ac:picMkLst>
            <pc:docMk/>
            <pc:sldMk cId="61801001" sldId="315"/>
            <ac:picMk id="5" creationId="{B407120A-BD88-4D58-974B-E73271A596A5}"/>
          </ac:picMkLst>
        </pc:picChg>
        <pc:picChg chg="add mod">
          <ac:chgData name="Dexter Levick" userId="cfead303-d38c-40a9-9e05-c9b454a5ec9d" providerId="ADAL" clId="{9781E482-A62A-4ACE-B319-93215BEFEBCF}" dt="2021-07-13T15:33:30.494" v="956" actId="14100"/>
          <ac:picMkLst>
            <pc:docMk/>
            <pc:sldMk cId="61801001" sldId="315"/>
            <ac:picMk id="6" creationId="{EF915765-5B07-4FCB-92AE-53A95C9DDEDC}"/>
          </ac:picMkLst>
        </pc:picChg>
        <pc:picChg chg="del">
          <ac:chgData name="Dexter Levick" userId="cfead303-d38c-40a9-9e05-c9b454a5ec9d" providerId="ADAL" clId="{9781E482-A62A-4ACE-B319-93215BEFEBCF}" dt="2021-07-13T15:33:32.757" v="957" actId="478"/>
          <ac:picMkLst>
            <pc:docMk/>
            <pc:sldMk cId="61801001" sldId="315"/>
            <ac:picMk id="8" creationId="{590CD06F-7EAD-420E-AF4B-AEC44C48408D}"/>
          </ac:picMkLst>
        </pc:picChg>
        <pc:picChg chg="add mod">
          <ac:chgData name="Dexter Levick" userId="cfead303-d38c-40a9-9e05-c9b454a5ec9d" providerId="ADAL" clId="{9781E482-A62A-4ACE-B319-93215BEFEBCF}" dt="2021-07-13T15:34:33.625" v="973" actId="1076"/>
          <ac:picMkLst>
            <pc:docMk/>
            <pc:sldMk cId="61801001" sldId="315"/>
            <ac:picMk id="9" creationId="{D699E890-E00B-4ACE-9EC4-AC5AD4364617}"/>
          </ac:picMkLst>
        </pc:picChg>
        <pc:picChg chg="del">
          <ac:chgData name="Dexter Levick" userId="cfead303-d38c-40a9-9e05-c9b454a5ec9d" providerId="ADAL" clId="{9781E482-A62A-4ACE-B319-93215BEFEBCF}" dt="2021-07-13T15:34:06.876" v="966" actId="478"/>
          <ac:picMkLst>
            <pc:docMk/>
            <pc:sldMk cId="61801001" sldId="315"/>
            <ac:picMk id="11" creationId="{F7A050AC-28D6-43F5-872C-7302C899A030}"/>
          </ac:picMkLst>
        </pc:picChg>
        <pc:picChg chg="add mod">
          <ac:chgData name="Dexter Levick" userId="cfead303-d38c-40a9-9e05-c9b454a5ec9d" providerId="ADAL" clId="{9781E482-A62A-4ACE-B319-93215BEFEBCF}" dt="2021-07-13T15:34:25.739" v="971" actId="14100"/>
          <ac:picMkLst>
            <pc:docMk/>
            <pc:sldMk cId="61801001" sldId="315"/>
            <ac:picMk id="12" creationId="{5C9A7B26-219F-49F5-94CF-A2F07F483083}"/>
          </ac:picMkLst>
        </pc:picChg>
      </pc:sldChg>
      <pc:sldChg chg="addSp delSp modSp mod">
        <pc:chgData name="Dexter Levick" userId="cfead303-d38c-40a9-9e05-c9b454a5ec9d" providerId="ADAL" clId="{9781E482-A62A-4ACE-B319-93215BEFEBCF}" dt="2021-07-13T15:52:09.547" v="1082" actId="14100"/>
        <pc:sldMkLst>
          <pc:docMk/>
          <pc:sldMk cId="2542924100" sldId="316"/>
        </pc:sldMkLst>
        <pc:spChg chg="mod">
          <ac:chgData name="Dexter Levick" userId="cfead303-d38c-40a9-9e05-c9b454a5ec9d" providerId="ADAL" clId="{9781E482-A62A-4ACE-B319-93215BEFEBCF}" dt="2021-07-13T15:45:07.750" v="1024" actId="20577"/>
          <ac:spMkLst>
            <pc:docMk/>
            <pc:sldMk cId="2542924100" sldId="316"/>
            <ac:spMk id="2" creationId="{A85916BD-64BB-4030-B645-41732464BCB3}"/>
          </ac:spMkLst>
        </pc:spChg>
        <pc:spChg chg="mod">
          <ac:chgData name="Dexter Levick" userId="cfead303-d38c-40a9-9e05-c9b454a5ec9d" providerId="ADAL" clId="{9781E482-A62A-4ACE-B319-93215BEFEBCF}" dt="2021-07-13T15:47:50.607" v="1059" actId="20577"/>
          <ac:spMkLst>
            <pc:docMk/>
            <pc:sldMk cId="2542924100" sldId="316"/>
            <ac:spMk id="3" creationId="{2E943C07-0048-4041-A36D-BA273B7DCC03}"/>
          </ac:spMkLst>
        </pc:spChg>
        <pc:picChg chg="add mod">
          <ac:chgData name="Dexter Levick" userId="cfead303-d38c-40a9-9e05-c9b454a5ec9d" providerId="ADAL" clId="{9781E482-A62A-4ACE-B319-93215BEFEBCF}" dt="2021-07-13T15:51:14.815" v="1065" actId="1076"/>
          <ac:picMkLst>
            <pc:docMk/>
            <pc:sldMk cId="2542924100" sldId="316"/>
            <ac:picMk id="5" creationId="{54E2E807-3C4A-405A-8388-18EACEBFA44C}"/>
          </ac:picMkLst>
        </pc:picChg>
        <pc:picChg chg="del">
          <ac:chgData name="Dexter Levick" userId="cfead303-d38c-40a9-9e05-c9b454a5ec9d" providerId="ADAL" clId="{9781E482-A62A-4ACE-B319-93215BEFEBCF}" dt="2021-07-13T15:49:55.965" v="1060" actId="478"/>
          <ac:picMkLst>
            <pc:docMk/>
            <pc:sldMk cId="2542924100" sldId="316"/>
            <ac:picMk id="6" creationId="{22F648D2-1136-4018-B1FF-05A121E06A84}"/>
          </ac:picMkLst>
        </pc:picChg>
        <pc:picChg chg="add mod">
          <ac:chgData name="Dexter Levick" userId="cfead303-d38c-40a9-9e05-c9b454a5ec9d" providerId="ADAL" clId="{9781E482-A62A-4ACE-B319-93215BEFEBCF}" dt="2021-07-13T15:51:47.504" v="1074" actId="1076"/>
          <ac:picMkLst>
            <pc:docMk/>
            <pc:sldMk cId="2542924100" sldId="316"/>
            <ac:picMk id="8" creationId="{E8C3EA5B-CF29-41A0-B561-0B4224E21EE2}"/>
          </ac:picMkLst>
        </pc:picChg>
        <pc:picChg chg="del">
          <ac:chgData name="Dexter Levick" userId="cfead303-d38c-40a9-9e05-c9b454a5ec9d" providerId="ADAL" clId="{9781E482-A62A-4ACE-B319-93215BEFEBCF}" dt="2021-07-13T15:51:17.379" v="1066" actId="478"/>
          <ac:picMkLst>
            <pc:docMk/>
            <pc:sldMk cId="2542924100" sldId="316"/>
            <ac:picMk id="9" creationId="{2DA4DCC4-6152-451A-8485-98BAC1621D2F}"/>
          </ac:picMkLst>
        </pc:picChg>
        <pc:picChg chg="add mod">
          <ac:chgData name="Dexter Levick" userId="cfead303-d38c-40a9-9e05-c9b454a5ec9d" providerId="ADAL" clId="{9781E482-A62A-4ACE-B319-93215BEFEBCF}" dt="2021-07-13T15:52:09.547" v="1082" actId="14100"/>
          <ac:picMkLst>
            <pc:docMk/>
            <pc:sldMk cId="2542924100" sldId="316"/>
            <ac:picMk id="11" creationId="{BD6A099E-580D-4A6B-989D-E40AE059E154}"/>
          </ac:picMkLst>
        </pc:picChg>
        <pc:picChg chg="del">
          <ac:chgData name="Dexter Levick" userId="cfead303-d38c-40a9-9e05-c9b454a5ec9d" providerId="ADAL" clId="{9781E482-A62A-4ACE-B319-93215BEFEBCF}" dt="2021-07-13T15:51:48.996" v="1075" actId="478"/>
          <ac:picMkLst>
            <pc:docMk/>
            <pc:sldMk cId="2542924100" sldId="316"/>
            <ac:picMk id="12" creationId="{09CBE61E-38AD-40FA-B076-8C9DB51755C1}"/>
          </ac:picMkLst>
        </pc:picChg>
      </pc:sldChg>
      <pc:sldChg chg="modSp mod">
        <pc:chgData name="Dexter Levick" userId="cfead303-d38c-40a9-9e05-c9b454a5ec9d" providerId="ADAL" clId="{9781E482-A62A-4ACE-B319-93215BEFEBCF}" dt="2021-07-14T10:52:54.362" v="2104" actId="20577"/>
        <pc:sldMkLst>
          <pc:docMk/>
          <pc:sldMk cId="2659660840" sldId="322"/>
        </pc:sldMkLst>
        <pc:spChg chg="mod">
          <ac:chgData name="Dexter Levick" userId="cfead303-d38c-40a9-9e05-c9b454a5ec9d" providerId="ADAL" clId="{9781E482-A62A-4ACE-B319-93215BEFEBCF}" dt="2021-07-14T10:52:54.362" v="2104" actId="20577"/>
          <ac:spMkLst>
            <pc:docMk/>
            <pc:sldMk cId="2659660840" sldId="322"/>
            <ac:spMk id="3" creationId="{BEECC9EC-FCF2-4D82-BEAF-843D5AE62477}"/>
          </ac:spMkLst>
        </pc:spChg>
      </pc:sldChg>
      <pc:sldChg chg="modSp mod">
        <pc:chgData name="Dexter Levick" userId="cfead303-d38c-40a9-9e05-c9b454a5ec9d" providerId="ADAL" clId="{9781E482-A62A-4ACE-B319-93215BEFEBCF}" dt="2021-07-14T10:52:37.201" v="2103" actId="20577"/>
        <pc:sldMkLst>
          <pc:docMk/>
          <pc:sldMk cId="688662188" sldId="323"/>
        </pc:sldMkLst>
        <pc:spChg chg="mod">
          <ac:chgData name="Dexter Levick" userId="cfead303-d38c-40a9-9e05-c9b454a5ec9d" providerId="ADAL" clId="{9781E482-A62A-4ACE-B319-93215BEFEBCF}" dt="2021-07-14T10:52:37.201" v="2103" actId="20577"/>
          <ac:spMkLst>
            <pc:docMk/>
            <pc:sldMk cId="688662188" sldId="323"/>
            <ac:spMk id="3" creationId="{C836E4F3-8CE5-414D-B7AB-62DD177725A5}"/>
          </ac:spMkLst>
        </pc:spChg>
      </pc:sldChg>
      <pc:sldChg chg="modSp mod">
        <pc:chgData name="Dexter Levick" userId="cfead303-d38c-40a9-9e05-c9b454a5ec9d" providerId="ADAL" clId="{9781E482-A62A-4ACE-B319-93215BEFEBCF}" dt="2021-07-14T09:18:15.361" v="1596" actId="20577"/>
        <pc:sldMkLst>
          <pc:docMk/>
          <pc:sldMk cId="30797557" sldId="324"/>
        </pc:sldMkLst>
        <pc:spChg chg="mod">
          <ac:chgData name="Dexter Levick" userId="cfead303-d38c-40a9-9e05-c9b454a5ec9d" providerId="ADAL" clId="{9781E482-A62A-4ACE-B319-93215BEFEBCF}" dt="2021-07-14T09:18:15.361" v="1596" actId="20577"/>
          <ac:spMkLst>
            <pc:docMk/>
            <pc:sldMk cId="30797557" sldId="324"/>
            <ac:spMk id="3" creationId="{5E3BC8CB-7298-4378-9C7B-259CD97B2A6D}"/>
          </ac:spMkLst>
        </pc:spChg>
      </pc:sldChg>
      <pc:sldChg chg="addSp modSp new mod">
        <pc:chgData name="Dexter Levick" userId="cfead303-d38c-40a9-9e05-c9b454a5ec9d" providerId="ADAL" clId="{9781E482-A62A-4ACE-B319-93215BEFEBCF}" dt="2021-07-16T14:13:11.229" v="2906" actId="403"/>
        <pc:sldMkLst>
          <pc:docMk/>
          <pc:sldMk cId="1261708272" sldId="325"/>
        </pc:sldMkLst>
        <pc:spChg chg="mod">
          <ac:chgData name="Dexter Levick" userId="cfead303-d38c-40a9-9e05-c9b454a5ec9d" providerId="ADAL" clId="{9781E482-A62A-4ACE-B319-93215BEFEBCF}" dt="2021-07-15T13:22:49.641" v="2779" actId="20577"/>
          <ac:spMkLst>
            <pc:docMk/>
            <pc:sldMk cId="1261708272" sldId="325"/>
            <ac:spMk id="2" creationId="{7A81CB09-A8F8-4E49-9F91-67DC6A5EC19A}"/>
          </ac:spMkLst>
        </pc:spChg>
        <pc:spChg chg="mod">
          <ac:chgData name="Dexter Levick" userId="cfead303-d38c-40a9-9e05-c9b454a5ec9d" providerId="ADAL" clId="{9781E482-A62A-4ACE-B319-93215BEFEBCF}" dt="2021-07-16T14:13:11.229" v="2906" actId="403"/>
          <ac:spMkLst>
            <pc:docMk/>
            <pc:sldMk cId="1261708272" sldId="325"/>
            <ac:spMk id="3" creationId="{83DD8DE1-49B9-4A62-9C7F-1B5DBA744C82}"/>
          </ac:spMkLst>
        </pc:spChg>
        <pc:picChg chg="add mod">
          <ac:chgData name="Dexter Levick" userId="cfead303-d38c-40a9-9e05-c9b454a5ec9d" providerId="ADAL" clId="{9781E482-A62A-4ACE-B319-93215BEFEBCF}" dt="2021-07-16T14:11:26.722" v="2834" actId="1076"/>
          <ac:picMkLst>
            <pc:docMk/>
            <pc:sldMk cId="1261708272" sldId="325"/>
            <ac:picMk id="5" creationId="{1A09BB80-5456-4F6D-A937-9AECA65D9C31}"/>
          </ac:picMkLst>
        </pc:picChg>
        <pc:picChg chg="add mod">
          <ac:chgData name="Dexter Levick" userId="cfead303-d38c-40a9-9e05-c9b454a5ec9d" providerId="ADAL" clId="{9781E482-A62A-4ACE-B319-93215BEFEBCF}" dt="2021-07-16T14:11:18.751" v="2833" actId="962"/>
          <ac:picMkLst>
            <pc:docMk/>
            <pc:sldMk cId="1261708272" sldId="325"/>
            <ac:picMk id="7" creationId="{FBD74F7F-AA3E-47DF-BF17-A7991F0BD3D4}"/>
          </ac:picMkLst>
        </pc:picChg>
      </pc:sldChg>
      <pc:sldChg chg="del">
        <pc:chgData name="Dexter Levick" userId="cfead303-d38c-40a9-9e05-c9b454a5ec9d" providerId="ADAL" clId="{9781E482-A62A-4ACE-B319-93215BEFEBCF}" dt="2021-07-13T08:38:31.209" v="57" actId="47"/>
        <pc:sldMkLst>
          <pc:docMk/>
          <pc:sldMk cId="2412108669" sldId="3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15/07/2021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iesr.ac.uk/sites/default/files/publications/Monthly_GDP_%20Tracker_June2021FullDocument.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hyperlink" Target="https://www.gov.uk/government/statistics/self-employment-income-support-scheme-statistics-july-2021"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dependent.co.uk/travel/news-and-advice/heathrow-airport-passengers-covid-loss-b1882401.html"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unitetheunion.org/news-events/news/2021/june/cross-sector-aviation-alliance-including-unite-the-union-to-hold-uk-day-of-action-to-demand-covid-19-support/"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ma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alk-business.co.uk/2021/04/13/which-industries-have-grown-and-developed-as-a-result-of-the-covid-19-pandemic/"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esolutionfoundation.org/app/uploads/2021/06/Low-Pay-Britain-2021.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acknellnews.co.uk/news/19348676.home-bargains-bracknell-new-store-open-peel-centr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businessmag.co.uk/companies/200000-flooring-superstore-opens-its-doors-to-shoppers-in-reading/"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worldbank.org/en/news/press-release/2021/06/08/world-bank-global-economic-prospects-2021#:~:text=WASHINGTON%2C%20June%208%2C%202021%20%E2%80%94%20The%20global%20economy,on%20strong%20rebounds%20from%20a%20few%20major%20economies."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wokingham.today/mayor-opens-flexi-workspac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getreading.co.uk/whats-on/food-drink-news/cook-grub-takeaway-service-dishing-20893453"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www.getreading.co.uk/news/business/former-expert-swaps-computers-cakes-20714567"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oecd.org/employment-outlook/2021/"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newstatesman.com/politics/2021/06/uk-forecast-suffer-worst-economic-scarring-any-g7-country" TargetMode="External"/><Relationship Id="rId2" Type="http://schemas.openxmlformats.org/officeDocument/2006/relationships/hyperlink" Target="https://www2.deloitte.com/uk/en/pages/finance/articles/covid-19-economics-monitor.html"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hyperlink" Target="https://home.kpmg/uk/en/home/media/press-releases/2021/06/expected-strong-recovery-marred-by-medium-term-risks-ahead.htm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June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3</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800" dirty="0">
                <a:solidFill>
                  <a:schemeClr val="accent6"/>
                </a:solidFill>
              </a:rPr>
              <a:t>Another month of rapid service sector growth in April was driven by the re-opening of sectors affected by Covid-19 restrictions, resulting in a 2.3 per cent growth in monthly GDP almost in line with our May Tracker forecast. We expect the recovery to have continued in May and June, forecasting monthly growth of 1.5 per cent and 0.9 per cent respectively.</a:t>
            </a:r>
          </a:p>
          <a:p>
            <a:pPr fontAlgn="base"/>
            <a:r>
              <a:rPr lang="en-US" sz="1800" dirty="0">
                <a:solidFill>
                  <a:schemeClr val="accent6"/>
                </a:solidFill>
              </a:rPr>
              <a:t>Expansion in April was driven by the retail and education sectors, with manufacturing and construction declining. We expect retail and hospitality to contribute significantly to growth in May.</a:t>
            </a:r>
          </a:p>
          <a:p>
            <a:pPr fontAlgn="base"/>
            <a:r>
              <a:rPr lang="en-US" sz="1800" dirty="0">
                <a:solidFill>
                  <a:schemeClr val="accent6"/>
                </a:solidFill>
              </a:rPr>
              <a:t>This leads us to slightly revise up our forecasts for the second quarter of 2021 to 5.3 per cent, the fastest quarterly growth rate since the summer of last year and the initial recovery phase after the Covid-19 shock.</a:t>
            </a:r>
          </a:p>
          <a:p>
            <a:pPr fontAlgn="base"/>
            <a:r>
              <a:rPr lang="en-US" sz="1800" dirty="0">
                <a:solidFill>
                  <a:schemeClr val="accent6"/>
                </a:solidFill>
              </a:rPr>
              <a:t>While the lifting of restrictions has helped return the economy overall to just 3.7 per cent below its pre-Covid peak, some sectors remain badly affected. In April hospitality was still 40 per cent below its level in February 2020 while arts and recreation was down by more than 30 per cent. Postponing the last step of re-opening may delay the recovery in arts and recreation by a few weeks but, if it helps avoid a third wave of infections, it could contribute to sustained recovery in the second half of the year</a:t>
            </a:r>
          </a:p>
          <a:p>
            <a:pPr marL="0" indent="0" fontAlgn="base">
              <a:buNone/>
            </a:pPr>
            <a:r>
              <a:rPr lang="en-US" sz="1800" b="1" dirty="0">
                <a:solidFill>
                  <a:schemeClr val="accent6"/>
                </a:solidFill>
              </a:rPr>
              <a:t>								            </a:t>
            </a:r>
            <a:r>
              <a:rPr lang="en-US" sz="1800" b="1" dirty="0">
                <a:solidFill>
                  <a:schemeClr val="accent6"/>
                </a:solidFill>
                <a:hlinkClick r:id="rId2"/>
              </a:rPr>
              <a:t>Source: NIESR, June 2021</a:t>
            </a:r>
            <a:endParaRPr lang="en-US" sz="1800" i="0" dirty="0">
              <a:solidFill>
                <a:schemeClr val="accent6"/>
              </a:solidFill>
              <a:effectLst/>
            </a:endParaRPr>
          </a:p>
        </p:txBody>
      </p:sp>
    </p:spTree>
    <p:extLst>
      <p:ext uri="{BB962C8B-B14F-4D97-AF65-F5344CB8AC3E}">
        <p14:creationId xmlns:p14="http://schemas.microsoft.com/office/powerpoint/2010/main" val="68866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 May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b="1" dirty="0"/>
              <a:t>36,800 jobs furloughed across Thames Valley Berkshire</a:t>
            </a:r>
          </a:p>
          <a:p>
            <a:r>
              <a:rPr lang="en-US" sz="1600" dirty="0"/>
              <a:t>4,600 jobs (8% of total eligible employments) furloughed in Bracknell Forest UA</a:t>
            </a:r>
          </a:p>
          <a:p>
            <a:r>
              <a:rPr lang="en-US" sz="1600" dirty="0"/>
              <a:t>8,300 (12% of total eligible employments) furloughed in Slough UA</a:t>
            </a:r>
          </a:p>
          <a:p>
            <a:r>
              <a:rPr lang="en-US" sz="1600" dirty="0"/>
              <a:t>7,100 jobs (7% of total eligible employments) furloughed in Reading UA</a:t>
            </a:r>
          </a:p>
          <a:p>
            <a:r>
              <a:rPr lang="en-US" sz="1600" dirty="0"/>
              <a:t>5,500 jobs (7% of total jobs) furloughed in Wokingham UA</a:t>
            </a:r>
          </a:p>
          <a:p>
            <a:r>
              <a:rPr lang="en-US" sz="1600" dirty="0"/>
              <a:t>6,400 jobs (10% of total jobs) furloughed in Windsor and Maidenhead</a:t>
            </a:r>
          </a:p>
          <a:p>
            <a:r>
              <a:rPr lang="en-US" sz="1600" dirty="0"/>
              <a:t>4,900 jobs (7% of total jobs) furloughed in West Berkshire</a:t>
            </a:r>
          </a:p>
          <a:p>
            <a:pPr marL="0" indent="0">
              <a:buNone/>
            </a:pPr>
            <a:r>
              <a:rPr lang="en-US" sz="1600" dirty="0"/>
              <a:t>				        </a:t>
            </a:r>
            <a:r>
              <a:rPr lang="en-US" sz="1600" b="1" dirty="0">
                <a:hlinkClick r:id="rId2"/>
              </a:rPr>
              <a:t>Source: HMRC, May 2021</a:t>
            </a:r>
            <a:endParaRPr lang="en-US" sz="1600" b="1" dirty="0"/>
          </a:p>
          <a:p>
            <a:endParaRPr lang="en-US" sz="1600" dirty="0"/>
          </a:p>
          <a:p>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561381"/>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June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lnSpcReduction="10000"/>
          </a:bodyPr>
          <a:lstStyle/>
          <a:p>
            <a:r>
              <a:rPr lang="en-GB" sz="1600" b="1" dirty="0"/>
              <a:t>Total value of claims made across Thames Valley Berkshire: £80,500,000</a:t>
            </a:r>
          </a:p>
          <a:p>
            <a:pPr marL="0" indent="0">
              <a:buNone/>
            </a:pPr>
            <a:endParaRPr lang="en-GB" sz="1600" b="1" dirty="0"/>
          </a:p>
          <a:p>
            <a:r>
              <a:rPr lang="en-GB" sz="1600" dirty="0"/>
              <a:t>Total value of claims made for Bracknell Forest UA – </a:t>
            </a:r>
            <a:r>
              <a:rPr lang="en-GB" sz="1600" dirty="0">
                <a:solidFill>
                  <a:schemeClr val="bg2"/>
                </a:solidFill>
              </a:rPr>
              <a:t>SEISS 4: £12,400,000</a:t>
            </a:r>
          </a:p>
          <a:p>
            <a:endParaRPr lang="en-GB" sz="1600" dirty="0">
              <a:solidFill>
                <a:schemeClr val="bg2"/>
              </a:solidFill>
            </a:endParaRPr>
          </a:p>
          <a:p>
            <a:r>
              <a:rPr lang="en-GB" sz="1600" dirty="0"/>
              <a:t>Total value of claims made for Slough UA – </a:t>
            </a:r>
            <a:r>
              <a:rPr lang="en-GB" sz="1600" dirty="0">
                <a:solidFill>
                  <a:schemeClr val="bg2"/>
                </a:solidFill>
              </a:rPr>
              <a:t>SEISS 4: £17,500,000</a:t>
            </a:r>
          </a:p>
          <a:p>
            <a:endParaRPr lang="en-GB" sz="1600" dirty="0">
              <a:solidFill>
                <a:schemeClr val="accent2"/>
              </a:solidFill>
            </a:endParaRPr>
          </a:p>
          <a:p>
            <a:r>
              <a:rPr lang="en-GB" sz="1600" dirty="0"/>
              <a:t>Total value of claims made for Reading UA – </a:t>
            </a:r>
            <a:r>
              <a:rPr lang="en-GB" sz="1600" dirty="0">
                <a:solidFill>
                  <a:schemeClr val="bg2"/>
                </a:solidFill>
              </a:rPr>
              <a:t>SEISS 4: £12,900,000</a:t>
            </a:r>
          </a:p>
          <a:p>
            <a:endParaRPr lang="en-GB" sz="1600" dirty="0">
              <a:solidFill>
                <a:schemeClr val="accent2"/>
              </a:solidFill>
            </a:endParaRPr>
          </a:p>
          <a:p>
            <a:r>
              <a:rPr lang="en-GB" sz="1600" dirty="0"/>
              <a:t>Total value of claims made for Wokingham – </a:t>
            </a:r>
            <a:r>
              <a:rPr lang="en-GB" sz="1600" dirty="0">
                <a:solidFill>
                  <a:schemeClr val="bg2"/>
                </a:solidFill>
              </a:rPr>
              <a:t>SEISS 4: £12,800,000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SEISS 4: £12,200,000</a:t>
            </a:r>
          </a:p>
          <a:p>
            <a:endParaRPr lang="en-GB" sz="1600" dirty="0">
              <a:solidFill>
                <a:schemeClr val="bg2"/>
              </a:solidFill>
            </a:endParaRPr>
          </a:p>
          <a:p>
            <a:r>
              <a:rPr lang="en-GB" sz="1600" dirty="0"/>
              <a:t>Total value of claims made in West Berkshire – </a:t>
            </a:r>
            <a:r>
              <a:rPr lang="en-GB" sz="1600" dirty="0">
                <a:solidFill>
                  <a:schemeClr val="bg2"/>
                </a:solidFill>
              </a:rPr>
              <a:t>SEISS 4: £12,700,000</a:t>
            </a:r>
          </a:p>
          <a:p>
            <a:pPr marL="0" indent="0">
              <a:buNone/>
            </a:pPr>
            <a:r>
              <a:rPr lang="en-GB" sz="1600" dirty="0">
                <a:solidFill>
                  <a:schemeClr val="accent2"/>
                </a:solidFill>
              </a:rPr>
              <a:t>								                  </a:t>
            </a:r>
            <a:r>
              <a:rPr lang="en-GB" sz="1600" b="1" dirty="0">
                <a:hlinkClick r:id="rId2"/>
              </a:rPr>
              <a:t>Source: HMRC, July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(Latest data - May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28,410 </a:t>
            </a:r>
            <a:r>
              <a:rPr lang="en-GB" sz="1600" dirty="0"/>
              <a:t>claimants (4.9% of the working age population) in Thames Valley Berkshire</a:t>
            </a:r>
          </a:p>
          <a:p>
            <a:r>
              <a:rPr lang="en-GB" sz="1600" dirty="0"/>
              <a:t>3,145 claimants (4% of the working age population) in Bracknell Forest UA</a:t>
            </a:r>
          </a:p>
          <a:p>
            <a:r>
              <a:rPr lang="en-GB" sz="1600" dirty="0"/>
              <a:t>7,965 claimants (8.4% of the working age population) in Slough UA</a:t>
            </a:r>
          </a:p>
          <a:p>
            <a:r>
              <a:rPr lang="en-GB" sz="1600" dirty="0"/>
              <a:t>6,845 claimants (6.4% of the working age population) in Reading UA</a:t>
            </a:r>
          </a:p>
          <a:p>
            <a:r>
              <a:rPr lang="en-GB" sz="1600" dirty="0"/>
              <a:t>3,135 claimants (3% of the working age population) in Wokingham UA</a:t>
            </a:r>
          </a:p>
          <a:p>
            <a:r>
              <a:rPr lang="en-GB" sz="1600" dirty="0"/>
              <a:t>3,775 claimants (4.1% of the working age population) in Windsor and Maidenhead UA</a:t>
            </a:r>
          </a:p>
          <a:p>
            <a:r>
              <a:rPr lang="en-GB" sz="1600" dirty="0"/>
              <a:t>3,545 claimants (3.7%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marginally from </a:t>
            </a:r>
            <a:r>
              <a:rPr lang="en-GB" sz="1600" dirty="0">
                <a:ea typeface="Calibri" panose="020F0502020204030204" pitchFamily="34" charset="0"/>
              </a:rPr>
              <a:t>29,165 in May </a:t>
            </a:r>
            <a:r>
              <a:rPr lang="en-GB" sz="1600" dirty="0">
                <a:effectLst/>
                <a:ea typeface="Calibri" panose="020F0502020204030204" pitchFamily="34" charset="0"/>
              </a:rPr>
              <a:t>2020 to </a:t>
            </a:r>
            <a:r>
              <a:rPr lang="en-GB" sz="1600" dirty="0">
                <a:ea typeface="Calibri" panose="020F0502020204030204" pitchFamily="34" charset="0"/>
              </a:rPr>
              <a:t>28,410 in May </a:t>
            </a:r>
            <a:r>
              <a:rPr lang="en-GB" sz="1600" dirty="0">
                <a:effectLst/>
                <a:ea typeface="Calibri" panose="020F0502020204030204" pitchFamily="34" charset="0"/>
              </a:rPr>
              <a:t>2021. Slough had 8.4% of its working age population claim unemployment in May 2021, up from 7.8% in </a:t>
            </a:r>
            <a:r>
              <a:rPr lang="en-GB" sz="1600" dirty="0">
                <a:ea typeface="Calibri" panose="020F0502020204030204" pitchFamily="34" charset="0"/>
              </a:rPr>
              <a:t>May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June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r>
              <a:rPr lang="en-US" sz="1900" dirty="0"/>
              <a:t>Britain’s busiest airport handled just one-10th of pre-pandemic passengers in the first half of 2021. Heathrow’s latest figures showed only 3.8 million travelers passing through what used to be Europe’s busiest airport between January and June 2021, compared with 39 million during the same spell in 2019. Numbers are expected to increase from next week, with British travelers who have been fully vaccinated by the NHS allowed to return from “amber list” countries without quarantine. But no such concession applies to passengers who have received their jabs abroad. The chief executive of Heathrow, John Holland-Kaye said: “While it’s fantastic news that some double-vaccinated passengers will no longer need to quarantine from amber countries, ministers need to extend this policy to US and EU nationals if they want to kickstart the economic recovery.</a:t>
            </a:r>
          </a:p>
          <a:p>
            <a:pPr marL="0" indent="0">
              <a:buNone/>
            </a:pPr>
            <a:r>
              <a:rPr lang="en-US" sz="1900" dirty="0"/>
              <a:t>							      </a:t>
            </a:r>
            <a:r>
              <a:rPr lang="en-US" sz="1900" b="1" dirty="0">
                <a:hlinkClick r:id="rId2"/>
              </a:rPr>
              <a:t>Source: The Independent, July 2021</a:t>
            </a:r>
            <a:endParaRPr lang="en-GB" sz="1900" dirty="0"/>
          </a:p>
        </p:txBody>
      </p:sp>
    </p:spTree>
    <p:extLst>
      <p:ext uri="{BB962C8B-B14F-4D97-AF65-F5344CB8AC3E}">
        <p14:creationId xmlns:p14="http://schemas.microsoft.com/office/powerpoint/2010/main" val="67970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r>
              <a:rPr lang="en-US" sz="1900" dirty="0"/>
              <a:t>Unite, the UK’s leading aviation union, is fully supporting a unique cross-sector alliance of all key participants in the industry, who will come together for a day of action (Wednesday 23 June) to demand that the government takes immediate action to ensure that travel survives the Covid-19 pandemic. Unite’s key call is for the Coronavirus Job Retention Scheme (CJRS) to be extended for the aviation sector beyond the current cut-off date of September, while government restrictions are preventing travel, in order to protect jobs, routes and airports and to ensure that the UK still has a viable industry when travel can safely return to something approaching normality. As part of the day of action, Unite members who are aviation workers and other key stakeholders in the industry will be taking part, with other unions and the TUC, in a lobby of Parliament organised by trade association Airlines UK, and the travel industry.</a:t>
            </a:r>
          </a:p>
          <a:p>
            <a:pPr marL="0" indent="0">
              <a:buNone/>
            </a:pPr>
            <a:r>
              <a:rPr lang="en-US" sz="1900" b="1" dirty="0"/>
              <a:t>								          </a:t>
            </a:r>
            <a:r>
              <a:rPr lang="en-US" sz="1900" b="1" dirty="0">
                <a:hlinkClick r:id="rId2"/>
              </a:rPr>
              <a:t>Source: Unite, June 2021</a:t>
            </a:r>
            <a:endParaRPr lang="en-GB" sz="1900" b="1" dirty="0"/>
          </a:p>
        </p:txBody>
      </p:sp>
    </p:spTree>
    <p:extLst>
      <p:ext uri="{BB962C8B-B14F-4D97-AF65-F5344CB8AC3E}">
        <p14:creationId xmlns:p14="http://schemas.microsoft.com/office/powerpoint/2010/main" val="3079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fontScale="92500" lnSpcReduction="20000"/>
          </a:bodyPr>
          <a:lstStyle/>
          <a:p>
            <a:r>
              <a:rPr lang="en-GB" sz="1600" dirty="0"/>
              <a:t>Slough had an overall recovery index score of 62 at the end of May, putting them in a stronger position in terms of recovery (closer to pre-lockdown levels) than Reading which had a recovery index score of 58.</a:t>
            </a:r>
            <a:endParaRPr lang="en-US" sz="1600" b="1" dirty="0"/>
          </a:p>
          <a:p>
            <a:pPr marL="0" indent="0">
              <a:buNone/>
            </a:pPr>
            <a:r>
              <a:rPr lang="en-US" sz="1600" b="1" dirty="0"/>
              <a:t>						                    </a:t>
            </a:r>
            <a:r>
              <a:rPr lang="en-US" sz="1600" b="1" dirty="0">
                <a:hlinkClick r:id="rId2"/>
              </a:rPr>
              <a:t>Source: Centre for Cities, July 2021</a:t>
            </a:r>
            <a:r>
              <a:rPr lang="en-US" sz="1600" b="1" dirty="0"/>
              <a:t> (latest release)</a:t>
            </a:r>
          </a:p>
          <a:p>
            <a:pPr algn="l"/>
            <a:r>
              <a:rPr lang="en-US" sz="1600" dirty="0">
                <a:solidFill>
                  <a:schemeClr val="accent6"/>
                </a:solidFill>
              </a:rPr>
              <a:t>Retail sales volumes declined by 1.4% between April and May 2021 following a sharp increase in April when retail restrictions were eased; despite the monthly decline, over April and May combined, average total retail sales volumes were still 7.7% higher than in March 2021, and were 9.1% higher than in February 2020 before the impact of the coronavirus (COVID-19) pandemic. The largest contribution to the monthly decline in May 2021 came from food stores where sales volumes fell by 5.7%; anecdotal evidence suggests the easing of hospitality restrictions had had an impact on sales as people returned to eating and drinking at locations such as restaurants and bars. Non-food stores reported a 2.3% increase in monthly sales volumes in May 2021 with household goods stores (for example, hardware and furniture stores) and “other” non-food stores reporting the largest growth of 9.0% and 7.7% respectively.</a:t>
            </a:r>
          </a:p>
          <a:p>
            <a:pPr algn="l"/>
            <a:endParaRPr lang="en-US" sz="1600" dirty="0">
              <a:solidFill>
                <a:schemeClr val="accent6"/>
              </a:solidFill>
            </a:endParaRPr>
          </a:p>
          <a:p>
            <a:pPr algn="l"/>
            <a:r>
              <a:rPr lang="en-US" sz="1600" dirty="0">
                <a:solidFill>
                  <a:schemeClr val="accent6"/>
                </a:solidFill>
              </a:rPr>
              <a:t>The large increase in sales volumes in April, followed by a relatively small fall in May, has resulted in the volume of sales for the three months to May 2021 being 8.3% higher than in the previous three months; there was strong growth in automotive fuel sales and non-food retailers of 19.3% and 17.8% respectively. The proportion of retail sales conducted online remains substantially higher than before the pandemic, but in May all retail sectors, with the exception of food stores, reported a fall in their proportions of online sales as consumers returned to physical stores; the total proportion of sales online decreased to 28.5% in May 2021, down from 29.8% in April 2021. In comparison with February 2020, the value of total online retail sales in May 2021 was 58.8% higher, whereas in-store sales were 1.3% lower. Retail sales volumes in May 2021 were 24.6% higher than in May 2020, which was affected by the first national lockdown when the tightest restrictions were in place; however, these growth rates are distorted by base effects and are not a reliable guide.</a:t>
            </a:r>
            <a:r>
              <a:rPr lang="en-US" sz="1600" b="1" dirty="0">
                <a:solidFill>
                  <a:schemeClr val="accent6"/>
                </a:solidFill>
              </a:rPr>
              <a:t>							                  								                 					            				                                         </a:t>
            </a:r>
            <a:r>
              <a:rPr lang="en-US" sz="1600" b="1" dirty="0">
                <a:solidFill>
                  <a:schemeClr val="accent6"/>
                </a:solidFill>
                <a:hlinkClick r:id="rId3"/>
              </a:rPr>
              <a:t>Source: ONS, June 2021 </a:t>
            </a:r>
            <a:r>
              <a:rPr lang="en-US" sz="1600" b="1" dirty="0">
                <a:solidFill>
                  <a:schemeClr val="accent6"/>
                </a:solidFill>
              </a:rPr>
              <a:t>(latest release)</a:t>
            </a:r>
          </a:p>
          <a:p>
            <a:pPr marL="0" indent="0">
              <a:buNone/>
            </a:pPr>
            <a:endParaRPr lang="en-GB" sz="1600" dirty="0"/>
          </a:p>
        </p:txBody>
      </p:sp>
    </p:spTree>
    <p:extLst>
      <p:ext uri="{BB962C8B-B14F-4D97-AF65-F5344CB8AC3E}">
        <p14:creationId xmlns:p14="http://schemas.microsoft.com/office/powerpoint/2010/main" val="133898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Industries more likely to be resilient/grow – Digital tech, logistics and home improvement</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rmAutofit/>
          </a:bodyPr>
          <a:lstStyle/>
          <a:p>
            <a:r>
              <a:rPr lang="en-US" sz="1600" dirty="0"/>
              <a:t>Telecoms</a:t>
            </a:r>
          </a:p>
          <a:p>
            <a:r>
              <a:rPr lang="en-US" sz="1600" dirty="0"/>
              <a:t>Cybersecurity and data management</a:t>
            </a:r>
          </a:p>
          <a:p>
            <a:r>
              <a:rPr lang="en-US" sz="1600" dirty="0"/>
              <a:t>eCommerce</a:t>
            </a:r>
          </a:p>
          <a:p>
            <a:r>
              <a:rPr lang="en-US" sz="1600" dirty="0"/>
              <a:t>Logistics and delivery services</a:t>
            </a:r>
          </a:p>
          <a:p>
            <a:r>
              <a:rPr lang="en-US" sz="1600" dirty="0"/>
              <a:t>Subscription services</a:t>
            </a:r>
          </a:p>
          <a:p>
            <a:r>
              <a:rPr lang="en-US" sz="1600" dirty="0"/>
              <a:t>eLearning</a:t>
            </a:r>
          </a:p>
          <a:p>
            <a:r>
              <a:rPr lang="en-US" sz="1600" dirty="0"/>
              <a:t>Streaming and gaming services</a:t>
            </a:r>
          </a:p>
          <a:p>
            <a:r>
              <a:rPr lang="en-US" sz="1600" dirty="0"/>
              <a:t>Online casinos</a:t>
            </a:r>
          </a:p>
          <a:p>
            <a:r>
              <a:rPr lang="en-US" sz="1600" dirty="0"/>
              <a:t>Health and home fitness</a:t>
            </a:r>
          </a:p>
          <a:p>
            <a:r>
              <a:rPr lang="en-US" sz="1600" dirty="0"/>
              <a:t>Gardening and DIY</a:t>
            </a:r>
          </a:p>
          <a:p>
            <a:pPr marL="0" indent="0">
              <a:buNone/>
            </a:pPr>
            <a:r>
              <a:rPr lang="en-US" sz="1600" b="1" dirty="0"/>
              <a:t>								   </a:t>
            </a:r>
            <a:r>
              <a:rPr lang="en-US" sz="1600" b="1" dirty="0">
                <a:hlinkClick r:id="rId2"/>
              </a:rPr>
              <a:t>Sources: Talk Business, April 2021.</a:t>
            </a:r>
            <a:endParaRPr lang="en-US" sz="1600" b="1" dirty="0"/>
          </a:p>
          <a:p>
            <a:pPr marL="0" indent="0">
              <a:buNone/>
            </a:pPr>
            <a:r>
              <a:rPr lang="en-US" sz="1600" dirty="0"/>
              <a:t>From this analysis, it is apparent that (as alluded to in previous monthly reports) IT, and e-commerce by extension, as well as home improvement and fitness related industries and those which have so far demonstrated the greatest resilience in the face of the COVID-19 pandemic and are predicted to see some of the highest growth throughout 2021.</a:t>
            </a:r>
          </a:p>
        </p:txBody>
      </p:sp>
    </p:spTree>
    <p:extLst>
      <p:ext uri="{BB962C8B-B14F-4D97-AF65-F5344CB8AC3E}">
        <p14:creationId xmlns:p14="http://schemas.microsoft.com/office/powerpoint/2010/main" val="273007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a:xfrm>
            <a:off x="838199" y="1561381"/>
            <a:ext cx="4863789" cy="5292780"/>
          </a:xfrm>
        </p:spPr>
        <p:txBody>
          <a:bodyPr>
            <a:normAutofit fontScale="77500" lnSpcReduction="20000"/>
          </a:bodyPr>
          <a:lstStyle/>
          <a:p>
            <a:r>
              <a:rPr lang="en-US" sz="2300" dirty="0"/>
              <a:t>The backdrop to the Covid-19 pandemic was one of falling low pay. When using the standard definition of hourly pay – that is, pay that is below two thirds of the median – the proportion of workers in low pay has been falling consistently since 2015, coinciding with the introduction of the ‘National Living Wage’ (a higher minimum wage rate for those aged 25 and above – since lowered to age 23 and above) in 2016 and the period following. This is shown in the solid blue line in Figure 1. Between 2015 and 2020, the proportion of workers in low hourly pay fell by 7 percentage points, from 21 per cent to 14 per cent, while the number of workers in low hourly pay fell by 1.6 million, from 5.5 million in 2015 to 3.9 million in 2020. The fact that low pay continued to fall in 2020 (when many workers on furlough, especially low paid workers, experienced a pay reduction) is on one level encouraging, but it may partly reflect a compositional effect given low paid workers were more likely to lose work during the crisis.</a:t>
            </a:r>
            <a:r>
              <a:rPr lang="en-GB" sz="2300" dirty="0"/>
              <a:t> </a:t>
            </a:r>
          </a:p>
          <a:p>
            <a:pPr marL="0" indent="0">
              <a:buNone/>
            </a:pPr>
            <a:r>
              <a:rPr lang="en-GB" sz="2300" b="1" dirty="0">
                <a:hlinkClick r:id="rId2"/>
              </a:rPr>
              <a:t>Source: Resolution Foundation, June 2021</a:t>
            </a:r>
            <a:endParaRPr lang="en-GB" sz="2300" b="1" dirty="0"/>
          </a:p>
          <a:p>
            <a:pPr marL="0" indent="0">
              <a:buNone/>
            </a:pPr>
            <a:endParaRPr lang="en-US" sz="1600" dirty="0">
              <a:solidFill>
                <a:srgbClr val="1B1B1B"/>
              </a:solidFill>
            </a:endParaRPr>
          </a:p>
        </p:txBody>
      </p:sp>
      <p:sp>
        <p:nvSpPr>
          <p:cNvPr id="8" name="TextBox 7">
            <a:extLst>
              <a:ext uri="{FF2B5EF4-FFF2-40B4-BE49-F238E27FC236}">
                <a16:creationId xmlns:a16="http://schemas.microsoft.com/office/drawing/2014/main" id="{A49851F0-5BD9-4761-81E8-15FA30872C53}"/>
              </a:ext>
            </a:extLst>
          </p:cNvPr>
          <p:cNvSpPr txBox="1"/>
          <p:nvPr/>
        </p:nvSpPr>
        <p:spPr>
          <a:xfrm>
            <a:off x="5638800" y="3022600"/>
            <a:ext cx="914400" cy="914400"/>
          </a:xfrm>
          <a:prstGeom prst="rect">
            <a:avLst/>
          </a:prstGeom>
          <a:noFill/>
        </p:spPr>
        <p:txBody>
          <a:bodyPr wrap="square" rtlCol="0">
            <a:spAutoFit/>
          </a:bodyPr>
          <a:lstStyle/>
          <a:p>
            <a:endParaRPr lang="en-GB" dirty="0"/>
          </a:p>
        </p:txBody>
      </p:sp>
      <p:pic>
        <p:nvPicPr>
          <p:cNvPr id="6" name="Picture 5" descr="Chart, line chart&#10;&#10;Description automatically generated">
            <a:extLst>
              <a:ext uri="{FF2B5EF4-FFF2-40B4-BE49-F238E27FC236}">
                <a16:creationId xmlns:a16="http://schemas.microsoft.com/office/drawing/2014/main" id="{F24291EA-719B-4675-AF41-FBC60FC50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988" y="1561381"/>
            <a:ext cx="6490012" cy="4711466"/>
          </a:xfrm>
          <a:prstGeom prst="rect">
            <a:avLst/>
          </a:prstGeom>
        </p:spPr>
      </p:pic>
    </p:spTree>
    <p:extLst>
      <p:ext uri="{BB962C8B-B14F-4D97-AF65-F5344CB8AC3E}">
        <p14:creationId xmlns:p14="http://schemas.microsoft.com/office/powerpoint/2010/main" val="221488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June of 2021, there were 4,440 unique job postings for remote positions at companies based in Berkshire, around 296% more than the figure of 1,119 for the same period one year previous.</a:t>
            </a:r>
          </a:p>
          <a:p>
            <a:endParaRPr lang="en-US" sz="1900" dirty="0"/>
          </a:p>
          <a:p>
            <a:r>
              <a:rPr lang="en-US" sz="1900" dirty="0"/>
              <a:t>Compare this with the South East, in June 2021 there were 26,050 unique remote job postings for remote positions; rising from 7,064 in June of the previous year – an increase of over 268%</a:t>
            </a:r>
          </a:p>
          <a:p>
            <a:endParaRPr lang="en-US" sz="1900" dirty="0"/>
          </a:p>
          <a:p>
            <a:r>
              <a:rPr lang="en-US" sz="1900" dirty="0"/>
              <a:t>A rise can also be seen at national level, with a recorded 163,117 unique remote job postings in England in June of 2021, rising from 49,579 in June 2020 – an increase of over 229%.</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larger boost in vacancies which are remote-based than both England and the South East.</a:t>
            </a:r>
          </a:p>
          <a:p>
            <a:pPr marL="0" indent="0">
              <a:buNone/>
            </a:pPr>
            <a:r>
              <a:rPr lang="en-US" sz="1900" b="1" dirty="0"/>
              <a:t>								  </a:t>
            </a:r>
            <a:r>
              <a:rPr lang="en-US" sz="1900" b="1" dirty="0">
                <a:hlinkClick r:id="rId2"/>
              </a:rPr>
              <a:t>Source: EMSI, June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12</a:t>
            </a:r>
            <a:r>
              <a:rPr lang="en-GB" baseline="30000" dirty="0"/>
              <a:t>th</a:t>
            </a:r>
            <a:r>
              <a:rPr lang="en-GB" dirty="0"/>
              <a:t> July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12</a:t>
            </a:r>
            <a:r>
              <a:rPr lang="en-US" sz="1600" b="1" baseline="30000" dirty="0"/>
              <a:t>th</a:t>
            </a:r>
            <a:r>
              <a:rPr lang="en-US" sz="1600" b="1" dirty="0"/>
              <a:t> July 2021) – </a:t>
            </a:r>
            <a:r>
              <a:rPr lang="en-US" sz="1600" b="1" dirty="0">
                <a:hlinkClick r:id="rId2"/>
              </a:rPr>
              <a:t>Source: Public Health Berkshire COVID-19 Dashboard, July 2021</a:t>
            </a:r>
            <a:endParaRPr lang="en-US" sz="1600" b="1" dirty="0"/>
          </a:p>
          <a:p>
            <a:r>
              <a:rPr lang="en-US" sz="1600" dirty="0"/>
              <a:t>8,198 total cases</a:t>
            </a:r>
          </a:p>
          <a:p>
            <a:r>
              <a:rPr lang="en-US" sz="1600" dirty="0"/>
              <a:t>71 new cases daily</a:t>
            </a:r>
          </a:p>
          <a:p>
            <a:pPr marL="0" indent="0">
              <a:buNone/>
            </a:pPr>
            <a:endParaRPr lang="en-US" sz="1600" dirty="0"/>
          </a:p>
          <a:p>
            <a:pPr marL="0" indent="0">
              <a:buNone/>
            </a:pPr>
            <a:r>
              <a:rPr lang="en-US" sz="1600" b="1" dirty="0"/>
              <a:t>Claimant unemployment (to May 2021)</a:t>
            </a:r>
          </a:p>
          <a:p>
            <a:r>
              <a:rPr lang="en-GB" sz="1600" dirty="0"/>
              <a:t>3,145 claimants (4% of the working age population) in Bracknell Forest UA</a:t>
            </a:r>
          </a:p>
          <a:p>
            <a:pPr marL="0" indent="0">
              <a:buNone/>
            </a:pPr>
            <a:endParaRPr lang="en-US" sz="1600" b="1" dirty="0"/>
          </a:p>
          <a:p>
            <a:pPr marL="0" indent="0">
              <a:buNone/>
            </a:pPr>
            <a:r>
              <a:rPr lang="en-US" sz="1600" b="1" dirty="0"/>
              <a:t>Notable business news</a:t>
            </a:r>
          </a:p>
          <a:p>
            <a:r>
              <a:rPr lang="en-US" sz="1600" dirty="0"/>
              <a:t>Home Bargains has been given the go-ahead to open a store in The Peel Centre, Bracknell. A planning application was lodged to Bracknell Forest Council for the popular retailer to move into the vacant store Next used to occupy at The Peel Centre. The applicants have been given the green-light to convert part of Unit 4a into space exclusively for the sale of food. Documents attached to the application indicate Home Bargains want to use 30 per cent of the floor space at the 1,862 square metre site for this purpose.</a:t>
            </a:r>
          </a:p>
          <a:p>
            <a:pPr marL="0" indent="0">
              <a:buNone/>
            </a:pPr>
            <a:r>
              <a:rPr lang="en-US" sz="1600" b="1" dirty="0"/>
              <a:t>								  </a:t>
            </a:r>
            <a:r>
              <a:rPr lang="en-US" sz="1600" b="1" dirty="0">
                <a:hlinkClick r:id="rId3"/>
              </a:rPr>
              <a:t>Source: Bracknell News, June 2021</a:t>
            </a:r>
            <a:endParaRPr lang="en-US" sz="1600" b="1" dirty="0"/>
          </a:p>
        </p:txBody>
      </p:sp>
    </p:spTree>
    <p:extLst>
      <p:ext uri="{BB962C8B-B14F-4D97-AF65-F5344CB8AC3E}">
        <p14:creationId xmlns:p14="http://schemas.microsoft.com/office/powerpoint/2010/main" val="296333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54)</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June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3,639</a:t>
            </a:r>
          </a:p>
          <a:p>
            <a:r>
              <a:rPr lang="en-GB" sz="2000" dirty="0"/>
              <a:t>Total job postings: 30,391</a:t>
            </a:r>
          </a:p>
          <a:p>
            <a:r>
              <a:rPr lang="en-GB" sz="2000" dirty="0"/>
              <a:t>Job posting intensity: 8:1</a:t>
            </a:r>
          </a:p>
          <a:p>
            <a:r>
              <a:rPr lang="en-GB" sz="2000" dirty="0"/>
              <a:t>Unique job postings (June 2020): 1,520</a:t>
            </a:r>
            <a:endParaRPr lang="en-GB" dirty="0"/>
          </a:p>
        </p:txBody>
      </p:sp>
      <p:pic>
        <p:nvPicPr>
          <p:cNvPr id="6" name="Picture 5" descr="Chart, line chart&#10;&#10;Description automatically generated">
            <a:extLst>
              <a:ext uri="{FF2B5EF4-FFF2-40B4-BE49-F238E27FC236}">
                <a16:creationId xmlns:a16="http://schemas.microsoft.com/office/drawing/2014/main" id="{5ADB3977-E287-4F40-86EA-124B3E87A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4725"/>
            <a:ext cx="7491181" cy="3343275"/>
          </a:xfrm>
          <a:prstGeom prst="rect">
            <a:avLst/>
          </a:prstGeom>
        </p:spPr>
      </p:pic>
      <p:pic>
        <p:nvPicPr>
          <p:cNvPr id="9" name="Picture 8" descr="Chart&#10;&#10;Description automatically generated">
            <a:extLst>
              <a:ext uri="{FF2B5EF4-FFF2-40B4-BE49-F238E27FC236}">
                <a16:creationId xmlns:a16="http://schemas.microsoft.com/office/drawing/2014/main" id="{90DF68E9-7E5C-4077-9F5B-7E1BF7093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273" y="1107309"/>
            <a:ext cx="4700819" cy="2675549"/>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439111BB-3134-4994-B64C-020EE80DE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273" y="3825718"/>
            <a:ext cx="4700819" cy="3032282"/>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June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12</a:t>
            </a:r>
            <a:r>
              <a:rPr lang="en-GB" baseline="30000" dirty="0"/>
              <a:t>th</a:t>
            </a:r>
            <a:r>
              <a:rPr lang="en-GB" dirty="0"/>
              <a:t> July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12</a:t>
            </a:r>
            <a:r>
              <a:rPr lang="en-US" sz="1600" b="1" baseline="30000" dirty="0"/>
              <a:t>th</a:t>
            </a:r>
            <a:r>
              <a:rPr lang="en-US" sz="1600" b="1" dirty="0"/>
              <a:t> July 2021) – </a:t>
            </a:r>
            <a:r>
              <a:rPr lang="en-US" sz="1600" b="1" dirty="0">
                <a:hlinkClick r:id="rId2"/>
              </a:rPr>
              <a:t>Source: Public Health Berkshire COVID-19 Dashboard, 12</a:t>
            </a:r>
            <a:r>
              <a:rPr lang="en-US" sz="1600" b="1" baseline="30000" dirty="0">
                <a:hlinkClick r:id="rId2"/>
              </a:rPr>
              <a:t>th</a:t>
            </a:r>
            <a:r>
              <a:rPr lang="en-US" sz="1600" b="1" dirty="0">
                <a:hlinkClick r:id="rId2"/>
              </a:rPr>
              <a:t> July 2021</a:t>
            </a:r>
            <a:endParaRPr lang="en-US" sz="1600" b="1" dirty="0"/>
          </a:p>
          <a:p>
            <a:r>
              <a:rPr lang="en-US" sz="1600" dirty="0"/>
              <a:t>16,666 total cases</a:t>
            </a:r>
          </a:p>
          <a:p>
            <a:r>
              <a:rPr lang="en-US" sz="1600" dirty="0"/>
              <a:t>42 new cases daily</a:t>
            </a:r>
          </a:p>
          <a:p>
            <a:pPr marL="0" indent="0">
              <a:buNone/>
            </a:pPr>
            <a:endParaRPr lang="en-US" sz="1600" dirty="0"/>
          </a:p>
          <a:p>
            <a:pPr marL="0" indent="0">
              <a:buNone/>
            </a:pPr>
            <a:r>
              <a:rPr lang="en-US" sz="1600" b="1" dirty="0"/>
              <a:t>Claimant unemployment (to May 2021)</a:t>
            </a:r>
          </a:p>
          <a:p>
            <a:r>
              <a:rPr lang="en-GB" sz="1600" dirty="0"/>
              <a:t>7,965 claimants (8.4% of the working age population) in Slough UA</a:t>
            </a:r>
          </a:p>
          <a:p>
            <a:pPr marL="0" indent="0">
              <a:buNone/>
            </a:pPr>
            <a:endParaRPr lang="en-GB" sz="1600" dirty="0"/>
          </a:p>
          <a:p>
            <a:pPr marL="0" indent="0">
              <a:buNone/>
            </a:pPr>
            <a:r>
              <a:rPr lang="en-US" sz="1600" b="1" dirty="0"/>
              <a:t>Notable business news</a:t>
            </a:r>
          </a:p>
          <a:p>
            <a:r>
              <a:rPr lang="en-US" sz="1600" dirty="0"/>
              <a:t>Discount supermarket chain Lidl has announced it is scouting for new sites across Berkshire - with a potential 14 new stores set to open in the county. Lidl is planning a huge national expansion - with a potential 200 new stores in the next two years, bringing the total number of sites to 1,000 across the country. There is already a store in Slough, but the company is looking for locations in three areas around the town.</a:t>
            </a:r>
          </a:p>
        </p:txBody>
      </p:sp>
    </p:spTree>
    <p:extLst>
      <p:ext uri="{BB962C8B-B14F-4D97-AF65-F5344CB8AC3E}">
        <p14:creationId xmlns:p14="http://schemas.microsoft.com/office/powerpoint/2010/main" val="4140400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54)</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June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12,435</a:t>
            </a:r>
          </a:p>
          <a:p>
            <a:r>
              <a:rPr lang="en-GB" sz="2000" dirty="0"/>
              <a:t>Total job postings: 66,917</a:t>
            </a:r>
          </a:p>
          <a:p>
            <a:r>
              <a:rPr lang="en-GB" sz="2000" dirty="0"/>
              <a:t>Job posting intensity: 5:1</a:t>
            </a:r>
          </a:p>
          <a:p>
            <a:r>
              <a:rPr lang="en-GB" sz="2000" dirty="0"/>
              <a:t>Unique job postings (June 2020): 2,362</a:t>
            </a:r>
            <a:endParaRPr lang="en-GB" dirty="0"/>
          </a:p>
        </p:txBody>
      </p:sp>
      <p:pic>
        <p:nvPicPr>
          <p:cNvPr id="5" name="Picture 4" descr="Chart, line chart&#10;&#10;Description automatically generated">
            <a:extLst>
              <a:ext uri="{FF2B5EF4-FFF2-40B4-BE49-F238E27FC236}">
                <a16:creationId xmlns:a16="http://schemas.microsoft.com/office/drawing/2014/main" id="{0FB6694F-C1ED-480B-814A-194A2A1BC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85774"/>
            <a:ext cx="7638218" cy="3372226"/>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3F20C687-D961-43F5-BB47-8019C150C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218" y="1114312"/>
            <a:ext cx="4553781" cy="2614557"/>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33C482E4-D9F0-4990-80B5-71A4A71B0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218" y="3930032"/>
            <a:ext cx="4553781" cy="2927968"/>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12</a:t>
            </a:r>
            <a:r>
              <a:rPr lang="en-GB" baseline="30000" dirty="0"/>
              <a:t>th</a:t>
            </a:r>
            <a:r>
              <a:rPr lang="en-GB" dirty="0"/>
              <a:t> July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12</a:t>
            </a:r>
            <a:r>
              <a:rPr lang="en-US" sz="1600" b="1" baseline="30000" dirty="0"/>
              <a:t>th</a:t>
            </a:r>
            <a:r>
              <a:rPr lang="en-US" sz="1600" b="1" dirty="0"/>
              <a:t> July 2021) – </a:t>
            </a:r>
            <a:r>
              <a:rPr lang="en-US" sz="1600" b="1" dirty="0">
                <a:hlinkClick r:id="rId2"/>
              </a:rPr>
              <a:t>Source: Public Health Berkshire COVID-19 Dashboard, 12</a:t>
            </a:r>
            <a:r>
              <a:rPr lang="en-US" sz="1600" b="1" baseline="30000" dirty="0">
                <a:hlinkClick r:id="rId2"/>
              </a:rPr>
              <a:t>th</a:t>
            </a:r>
            <a:r>
              <a:rPr lang="en-US" sz="1600" b="1" dirty="0">
                <a:hlinkClick r:id="rId2"/>
              </a:rPr>
              <a:t> July 2021</a:t>
            </a:r>
            <a:endParaRPr lang="en-US" sz="1600" b="1" dirty="0"/>
          </a:p>
          <a:p>
            <a:r>
              <a:rPr lang="en-US" sz="1600" dirty="0"/>
              <a:t>12,869 total cases</a:t>
            </a:r>
          </a:p>
          <a:p>
            <a:r>
              <a:rPr lang="en-US" sz="1600" dirty="0"/>
              <a:t>90 new case daily</a:t>
            </a:r>
          </a:p>
          <a:p>
            <a:pPr marL="0" indent="0">
              <a:buNone/>
            </a:pPr>
            <a:endParaRPr lang="en-US" sz="1600" dirty="0"/>
          </a:p>
          <a:p>
            <a:pPr marL="0" indent="0">
              <a:buNone/>
            </a:pPr>
            <a:r>
              <a:rPr lang="en-US" sz="1600" b="1" dirty="0"/>
              <a:t>Claimant unemployment (to May 2021)</a:t>
            </a:r>
          </a:p>
          <a:p>
            <a:r>
              <a:rPr lang="en-GB" sz="1600" dirty="0"/>
              <a:t>6,845 claimants (6.4% of the working age population) in Reading UA</a:t>
            </a:r>
          </a:p>
          <a:p>
            <a:pPr marL="0" indent="0">
              <a:buNone/>
            </a:pPr>
            <a:endParaRPr lang="en-US" sz="1600" b="1" dirty="0"/>
          </a:p>
          <a:p>
            <a:pPr marL="0" indent="0">
              <a:buNone/>
            </a:pPr>
            <a:r>
              <a:rPr lang="en-US" sz="1600" b="1" dirty="0"/>
              <a:t>Notable business news</a:t>
            </a:r>
          </a:p>
          <a:p>
            <a:pPr marL="0" indent="0">
              <a:buNone/>
            </a:pPr>
            <a:r>
              <a:rPr lang="en-US" sz="1600" dirty="0"/>
              <a:t>Reading Flooring Superstore becomes the 10th store opened by the UK’s fastest-growing flooring retailer in less than a month – the store opened its doors to shoppers at Reading Gateway in May. The retailer has invested £200,000 and created four new jobs with the opening of the 4,475 sq ft outlet on Imperial Way. This was the 10th store launched by Flooring Superstore since 12 April, with stores having also opened in Newcastle, Huddersfield, Doncaster, Hull, Basingstoke, Orpington, Norwich, Lincoln, and Carlisle.</a:t>
            </a:r>
          </a:p>
          <a:p>
            <a:pPr marL="0" indent="0">
              <a:buNone/>
            </a:pPr>
            <a:r>
              <a:rPr lang="en-US" sz="1600" b="1" dirty="0"/>
              <a:t>							               Source: </a:t>
            </a:r>
            <a:r>
              <a:rPr lang="en-US" sz="1600" b="1" dirty="0">
                <a:hlinkClick r:id="rId3"/>
              </a:rPr>
              <a:t>Business Magazine, June 2021</a:t>
            </a:r>
            <a:endParaRPr lang="en-US" sz="1600" b="1" dirty="0"/>
          </a:p>
        </p:txBody>
      </p:sp>
    </p:spTree>
    <p:extLst>
      <p:ext uri="{BB962C8B-B14F-4D97-AF65-F5344CB8AC3E}">
        <p14:creationId xmlns:p14="http://schemas.microsoft.com/office/powerpoint/2010/main" val="236956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March 2021</a:t>
            </a:r>
            <a:r>
              <a:rPr lang="en-GB" sz="1200" b="1" dirty="0"/>
              <a:t> (definition for industries hit hardest provided on slide 54)</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June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11,277</a:t>
            </a:r>
          </a:p>
          <a:p>
            <a:r>
              <a:rPr lang="en-GB" sz="2000" dirty="0"/>
              <a:t>Total job postings: 113,857</a:t>
            </a:r>
          </a:p>
          <a:p>
            <a:r>
              <a:rPr lang="en-GB" sz="2000" dirty="0"/>
              <a:t>Job posting intensity: 11:1</a:t>
            </a:r>
          </a:p>
          <a:p>
            <a:r>
              <a:rPr lang="en-GB" sz="2000" dirty="0"/>
              <a:t>Unique job postings (June 2020): 4,510</a:t>
            </a:r>
            <a:endParaRPr lang="en-GB" dirty="0"/>
          </a:p>
        </p:txBody>
      </p:sp>
      <p:pic>
        <p:nvPicPr>
          <p:cNvPr id="6" name="Picture 5" descr="Chart, line chart&#10;&#10;Description automatically generated">
            <a:extLst>
              <a:ext uri="{FF2B5EF4-FFF2-40B4-BE49-F238E27FC236}">
                <a16:creationId xmlns:a16="http://schemas.microsoft.com/office/drawing/2014/main" id="{BFD8EB3D-EA17-4583-99F7-5E5754716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6925"/>
            <a:ext cx="7652143" cy="3391074"/>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4FC12964-2EF3-4379-A52B-106053B90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844" y="1250838"/>
            <a:ext cx="4584155" cy="2594662"/>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42EB1BA2-3CE0-43C9-B640-07CEED0FD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44" y="3851671"/>
            <a:ext cx="4584155" cy="3006327"/>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fontScale="85000" lnSpcReduction="20000"/>
          </a:bodyPr>
          <a:lstStyle/>
          <a:p>
            <a:pPr>
              <a:lnSpc>
                <a:spcPct val="100000"/>
              </a:lnSpc>
            </a:pPr>
            <a:r>
              <a:rPr lang="en-US" sz="1900" dirty="0">
                <a:solidFill>
                  <a:srgbClr val="333333"/>
                </a:solidFill>
              </a:rPr>
              <a:t>The global economy is expected to expand 5.6% in 2021, the fastest post-recession pace in 80 years, largely on strong rebounds from a few major economies. However, many emerging market and developing economies continue to struggle with the COVID-19 pandemic and its aftermath, the World Bank says in its June 2021 Global Economic Prospects.</a:t>
            </a:r>
          </a:p>
          <a:p>
            <a:pPr>
              <a:lnSpc>
                <a:spcPct val="100000"/>
              </a:lnSpc>
            </a:pPr>
            <a:r>
              <a:rPr lang="en-US" sz="1900" dirty="0">
                <a:solidFill>
                  <a:srgbClr val="333333"/>
                </a:solidFill>
              </a:rPr>
              <a:t>Despite the recovery, global output will be about 2% below pre-pandemic projections by the end of this year. Per capita income losses will not be unwound by 2022 for about two-thirds of emerging market and developing economies. Among low-income economies, where vaccination has lagged, the effects of the pandemic have reversed poverty reduction gains and aggravated insecurity and other long-standing challenges.</a:t>
            </a:r>
          </a:p>
          <a:p>
            <a:pPr>
              <a:lnSpc>
                <a:spcPct val="100000"/>
              </a:lnSpc>
            </a:pPr>
            <a:r>
              <a:rPr lang="en-US" sz="1900" dirty="0">
                <a:solidFill>
                  <a:srgbClr val="333333"/>
                </a:solidFill>
              </a:rPr>
              <a:t>Among major economies, U.S. growth is projected to reach 6.8% this year, reflecting large-scale fiscal support and the easing of pandemic restrictions. Growth in other advanced economies is also firming, but to a lesser extent. Among emerging markets and developing economies, China is anticipated to rebound to 8.5% this year, reflecting the release of pent-up demand.</a:t>
            </a:r>
          </a:p>
          <a:p>
            <a:pPr>
              <a:lnSpc>
                <a:spcPct val="100000"/>
              </a:lnSpc>
            </a:pPr>
            <a:r>
              <a:rPr lang="en-US" sz="1900" dirty="0">
                <a:solidFill>
                  <a:srgbClr val="333333"/>
                </a:solidFill>
              </a:rPr>
              <a:t>Emerging market and developing economies as a group are forecast to expand 6% this year, supported by higher demand and elevated commodity prices. However, the recovery in many countries is being held back by a resurgence of COVID-19 cases and lagging vaccination progress, as well as the withdrawal of policy support in some instances. Excluding China, the rebound in this group of countries is anticipated to be a more modest 4.4%. The recovery among emerging market and developing economies is forecast to moderate to 4.7% in 2022. Even so, gains in this group of economies are not sufficient to recoup losses experienced during the 2020 recession, and output in 2022 is expected to be 4.1% below pre-pandemic projections.</a:t>
            </a:r>
          </a:p>
          <a:p>
            <a:pPr marL="0" indent="0">
              <a:lnSpc>
                <a:spcPct val="100000"/>
              </a:lnSpc>
              <a:buNone/>
            </a:pPr>
            <a:r>
              <a:rPr lang="en-US" sz="1900" b="1" dirty="0">
                <a:solidFill>
                  <a:srgbClr val="333333"/>
                </a:solidFill>
              </a:rPr>
              <a:t>								        </a:t>
            </a:r>
            <a:r>
              <a:rPr lang="en-US" sz="1900" b="1" dirty="0">
                <a:solidFill>
                  <a:srgbClr val="333333"/>
                </a:solidFill>
                <a:hlinkClick r:id="rId2"/>
              </a:rPr>
              <a:t>Source:</a:t>
            </a:r>
            <a:r>
              <a:rPr lang="en-US" sz="1900" dirty="0">
                <a:solidFill>
                  <a:srgbClr val="333333"/>
                </a:solidFill>
                <a:hlinkClick r:id="rId2"/>
              </a:rPr>
              <a:t> </a:t>
            </a:r>
            <a:r>
              <a:rPr lang="en-US" sz="1900" b="1" dirty="0">
                <a:solidFill>
                  <a:srgbClr val="333333"/>
                </a:solidFill>
                <a:hlinkClick r:id="rId2"/>
              </a:rPr>
              <a:t>World Bank, June 2021</a:t>
            </a:r>
            <a:endParaRPr lang="en-US" sz="1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12</a:t>
            </a:r>
            <a:r>
              <a:rPr lang="en-GB" baseline="30000" dirty="0"/>
              <a:t>th</a:t>
            </a:r>
            <a:r>
              <a:rPr lang="en-GB" dirty="0"/>
              <a:t> July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12</a:t>
            </a:r>
            <a:r>
              <a:rPr lang="en-US" sz="1600" b="1" baseline="30000" dirty="0"/>
              <a:t>th</a:t>
            </a:r>
            <a:r>
              <a:rPr lang="en-US" sz="1600" b="1" dirty="0"/>
              <a:t> July 2021) – </a:t>
            </a:r>
            <a:r>
              <a:rPr lang="en-US" sz="1600" b="1" dirty="0">
                <a:hlinkClick r:id="rId2"/>
              </a:rPr>
              <a:t>Source: Public Health Berkshire COVID-19 Dashboard, 12</a:t>
            </a:r>
            <a:r>
              <a:rPr lang="en-US" sz="1600" b="1" baseline="30000" dirty="0">
                <a:hlinkClick r:id="rId2"/>
              </a:rPr>
              <a:t>th</a:t>
            </a:r>
            <a:r>
              <a:rPr lang="en-US" sz="1600" b="1" dirty="0">
                <a:hlinkClick r:id="rId2"/>
              </a:rPr>
              <a:t> July 2021</a:t>
            </a:r>
            <a:endParaRPr lang="en-US" sz="1600" b="1" dirty="0"/>
          </a:p>
          <a:p>
            <a:r>
              <a:rPr lang="en-US" sz="1600" dirty="0"/>
              <a:t>9,594 total cases</a:t>
            </a:r>
          </a:p>
          <a:p>
            <a:r>
              <a:rPr lang="en-US" sz="1600" dirty="0"/>
              <a:t>61 new cases daily</a:t>
            </a:r>
          </a:p>
          <a:p>
            <a:pPr marL="0" indent="0">
              <a:buNone/>
            </a:pPr>
            <a:endParaRPr lang="en-US" sz="1600" dirty="0"/>
          </a:p>
          <a:p>
            <a:pPr marL="0" indent="0">
              <a:buNone/>
            </a:pPr>
            <a:r>
              <a:rPr lang="en-US" sz="1600" b="1" dirty="0"/>
              <a:t>Claimant unemployment (to May 2021)</a:t>
            </a:r>
          </a:p>
          <a:p>
            <a:r>
              <a:rPr lang="en-GB" sz="1600" dirty="0"/>
              <a:t>3,135 claimants (3% of the working age population) in Wokingham UA</a:t>
            </a:r>
          </a:p>
          <a:p>
            <a:pPr marL="0" indent="0">
              <a:buNone/>
            </a:pPr>
            <a:endParaRPr lang="en-US" sz="1600" b="1" dirty="0"/>
          </a:p>
          <a:p>
            <a:pPr marL="0" indent="0">
              <a:buNone/>
            </a:pPr>
            <a:r>
              <a:rPr lang="en-US" sz="1600" b="1" dirty="0"/>
              <a:t>Notable business news</a:t>
            </a:r>
          </a:p>
          <a:p>
            <a:r>
              <a:rPr lang="en-US" sz="1600" dirty="0"/>
              <a:t>Winnersh Triangle’s new flexi-working suite, Arena Business Centres, has been opened by Wokingham borough’s mayor. Cllr Keith Baker launched the “state of the art” business centre on Friday, June 11, which brings a new working environment to the area. “I’m extremely pleased to be invited to this brand-new building owned by Arena Business Centres,” he said. “It’s an amazing facility that’s really flexible and can cater to almost anyone’s requirements whether they are a small SME or a large corporate.” The firm moved to Winnersh Triangle as part of an £8 million project, and includes workspaces for groups of two people up to 500. It said this will help businesses relocate, upsize and downsize with ease.</a:t>
            </a:r>
          </a:p>
          <a:p>
            <a:pPr marL="0" indent="0">
              <a:buNone/>
            </a:pPr>
            <a:r>
              <a:rPr lang="en-US" sz="1600" b="1" dirty="0"/>
              <a:t>							                Source: </a:t>
            </a:r>
            <a:r>
              <a:rPr lang="en-US" sz="1600" b="1" dirty="0">
                <a:hlinkClick r:id="rId3"/>
              </a:rPr>
              <a:t>Wokingham Today, June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54)</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June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3,489</a:t>
            </a:r>
          </a:p>
          <a:p>
            <a:r>
              <a:rPr lang="en-GB" sz="2000" dirty="0"/>
              <a:t>Total job postings: 21,768</a:t>
            </a:r>
          </a:p>
          <a:p>
            <a:r>
              <a:rPr lang="en-GB" sz="2000" dirty="0"/>
              <a:t>Job posting intensity: 6:1</a:t>
            </a:r>
          </a:p>
          <a:p>
            <a:r>
              <a:rPr lang="en-GB" sz="2000" dirty="0"/>
              <a:t>Unique job postings (June 2020): 1,365</a:t>
            </a:r>
            <a:endParaRPr lang="en-GB" dirty="0"/>
          </a:p>
        </p:txBody>
      </p:sp>
      <p:pic>
        <p:nvPicPr>
          <p:cNvPr id="5" name="Picture 4" descr="Chart, line chart&#10;&#10;Description automatically generated">
            <a:extLst>
              <a:ext uri="{FF2B5EF4-FFF2-40B4-BE49-F238E27FC236}">
                <a16:creationId xmlns:a16="http://schemas.microsoft.com/office/drawing/2014/main" id="{B687425A-9DCE-45C6-A06B-6582EFE1B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0888"/>
            <a:ext cx="7594990" cy="3367112"/>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CC045073-2638-427C-8CFA-9793BFA2D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90" y="1260363"/>
            <a:ext cx="4597010" cy="2594841"/>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072FC9C-71F1-45F5-9EA1-DEB892931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988" y="3890213"/>
            <a:ext cx="4597011" cy="2967787"/>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12</a:t>
            </a:r>
            <a:r>
              <a:rPr lang="en-GB" baseline="30000" dirty="0"/>
              <a:t>th</a:t>
            </a:r>
            <a:r>
              <a:rPr lang="en-GB" dirty="0"/>
              <a:t> July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12</a:t>
            </a:r>
            <a:r>
              <a:rPr lang="en-US" sz="1600" b="1" baseline="30000" dirty="0"/>
              <a:t>th</a:t>
            </a:r>
            <a:r>
              <a:rPr lang="en-US" sz="1600" b="1" dirty="0"/>
              <a:t> July 2021) – </a:t>
            </a:r>
            <a:r>
              <a:rPr lang="en-US" sz="1600" b="1" dirty="0">
                <a:hlinkClick r:id="rId2"/>
              </a:rPr>
              <a:t>Source: Public Health Berkshire COVID-19 Dashboard, 12</a:t>
            </a:r>
            <a:r>
              <a:rPr lang="en-US" sz="1600" b="1" baseline="30000" dirty="0">
                <a:hlinkClick r:id="rId2"/>
              </a:rPr>
              <a:t>th</a:t>
            </a:r>
            <a:r>
              <a:rPr lang="en-US" sz="1600" b="1" dirty="0">
                <a:hlinkClick r:id="rId2"/>
              </a:rPr>
              <a:t> July 2021</a:t>
            </a:r>
            <a:endParaRPr lang="en-US" sz="1600" b="1" dirty="0"/>
          </a:p>
          <a:p>
            <a:r>
              <a:rPr lang="en-US" sz="1600" dirty="0"/>
              <a:t>9,497 total cases</a:t>
            </a:r>
          </a:p>
          <a:p>
            <a:r>
              <a:rPr lang="en-US" sz="1600" dirty="0"/>
              <a:t>52 new cases daily</a:t>
            </a:r>
          </a:p>
          <a:p>
            <a:pPr marL="0" indent="0">
              <a:buNone/>
            </a:pPr>
            <a:endParaRPr lang="en-US" sz="1600" dirty="0"/>
          </a:p>
          <a:p>
            <a:pPr marL="0" indent="0">
              <a:buNone/>
            </a:pPr>
            <a:r>
              <a:rPr lang="en-US" sz="1600" b="1" dirty="0"/>
              <a:t>Claimant unemployment (to May 2021)</a:t>
            </a:r>
          </a:p>
          <a:p>
            <a:r>
              <a:rPr lang="en-GB" sz="1600" dirty="0"/>
              <a:t>3,775 claimants (4.1% of the working age population) in Windsor and Maidenhead UA</a:t>
            </a:r>
          </a:p>
          <a:p>
            <a:pPr marL="0" indent="0">
              <a:buNone/>
            </a:pPr>
            <a:endParaRPr lang="en-US" sz="1600" b="1" dirty="0"/>
          </a:p>
          <a:p>
            <a:pPr marL="0" indent="0">
              <a:buNone/>
            </a:pPr>
            <a:r>
              <a:rPr lang="en-US" sz="1600" b="1" dirty="0"/>
              <a:t>Notable business news</a:t>
            </a:r>
            <a:r>
              <a:rPr lang="en-US" sz="1600" dirty="0"/>
              <a:t>						</a:t>
            </a:r>
          </a:p>
          <a:p>
            <a:r>
              <a:rPr lang="en-US" sz="1600" dirty="0"/>
              <a:t>Talented cooks across Berkshire are being given the chance to show off their skills a build a reputation for their dishes without even leaving their homes. Maidenhead business partners Dinesh Patil and Shabbir Mookhtiar set up Cook My Grub to give people the opportunity to move away from their local takeaway and experience home-cooked meals from a wide range of cultures. The dads met at the school gates, while waiting to pick up their children and became friends, they launched Cook My Grub with an app and website last year just before the pandemic hit, and it has quickly grown.</a:t>
            </a:r>
          </a:p>
          <a:p>
            <a:pPr marL="0" indent="0">
              <a:buNone/>
            </a:pPr>
            <a:r>
              <a:rPr lang="en-US" sz="1600" b="1" dirty="0"/>
              <a:t>							                        Source: </a:t>
            </a:r>
            <a:r>
              <a:rPr lang="en-US" sz="1600" b="1" dirty="0">
                <a:hlinkClick r:id="rId3"/>
              </a:rPr>
              <a:t>Berkshire Live, June 2021</a:t>
            </a:r>
            <a:endParaRPr lang="en-US" sz="1600" b="1" dirty="0"/>
          </a:p>
        </p:txBody>
      </p:sp>
    </p:spTree>
    <p:extLst>
      <p:ext uri="{BB962C8B-B14F-4D97-AF65-F5344CB8AC3E}">
        <p14:creationId xmlns:p14="http://schemas.microsoft.com/office/powerpoint/2010/main" val="38464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March 2021 </a:t>
            </a:r>
            <a:r>
              <a:rPr lang="en-GB" sz="1200" b="1" dirty="0"/>
              <a:t>(definition for industries hit hardest provided on slide 54)</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June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6,739</a:t>
            </a:r>
          </a:p>
          <a:p>
            <a:r>
              <a:rPr lang="en-GB" sz="2000" dirty="0"/>
              <a:t>Total job postings: 57,732</a:t>
            </a:r>
          </a:p>
          <a:p>
            <a:r>
              <a:rPr lang="en-GB" sz="2000" dirty="0"/>
              <a:t>Job posting intensity: 9:1</a:t>
            </a:r>
          </a:p>
          <a:p>
            <a:r>
              <a:rPr lang="en-GB" sz="2000" dirty="0"/>
              <a:t>Unique job postings (June 2020): 2,621</a:t>
            </a:r>
            <a:endParaRPr lang="en-GB" dirty="0"/>
          </a:p>
        </p:txBody>
      </p:sp>
      <p:pic>
        <p:nvPicPr>
          <p:cNvPr id="6" name="Picture 5" descr="Chart, line chart&#10;&#10;Description automatically generated">
            <a:extLst>
              <a:ext uri="{FF2B5EF4-FFF2-40B4-BE49-F238E27FC236}">
                <a16:creationId xmlns:a16="http://schemas.microsoft.com/office/drawing/2014/main" id="{EF915765-5B07-4FCB-92AE-53A95C9DD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566366" cy="3429000"/>
          </a:xfrm>
          <a:prstGeom prst="rect">
            <a:avLst/>
          </a:prstGeom>
        </p:spPr>
      </p:pic>
      <p:pic>
        <p:nvPicPr>
          <p:cNvPr id="9" name="Picture 8" descr="Graphical user interface, application, table&#10;&#10;Description automatically generated">
            <a:extLst>
              <a:ext uri="{FF2B5EF4-FFF2-40B4-BE49-F238E27FC236}">
                <a16:creationId xmlns:a16="http://schemas.microsoft.com/office/drawing/2014/main" id="{D699E890-E00B-4ACE-9EC4-AC5AD436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902" y="1266712"/>
            <a:ext cx="4662594" cy="2667113"/>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5C9A7B26-219F-49F5-94CF-A2F07F483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902" y="3933825"/>
            <a:ext cx="4658460" cy="2924175"/>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4" name="Picture 3" descr="Chart&#10;&#10;Description automatically generated">
            <a:extLst>
              <a:ext uri="{FF2B5EF4-FFF2-40B4-BE49-F238E27FC236}">
                <a16:creationId xmlns:a16="http://schemas.microsoft.com/office/drawing/2014/main" id="{13057759-9756-44BE-B81D-7316D0887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 y="1452274"/>
            <a:ext cx="6053864" cy="2443521"/>
          </a:xfrm>
          <a:prstGeom prst="rect">
            <a:avLst/>
          </a:prstGeom>
        </p:spPr>
      </p:pic>
      <p:pic>
        <p:nvPicPr>
          <p:cNvPr id="7" name="Picture 6" descr="Chart&#10;&#10;Description automatically generated">
            <a:extLst>
              <a:ext uri="{FF2B5EF4-FFF2-40B4-BE49-F238E27FC236}">
                <a16:creationId xmlns:a16="http://schemas.microsoft.com/office/drawing/2014/main" id="{82231474-D349-4E70-A519-FD1001B20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539" y="1452274"/>
            <a:ext cx="6164459" cy="2443521"/>
          </a:xfrm>
          <a:prstGeom prst="rect">
            <a:avLst/>
          </a:prstGeom>
        </p:spPr>
      </p:pic>
      <p:pic>
        <p:nvPicPr>
          <p:cNvPr id="10" name="Picture 9" descr="Chart&#10;&#10;Description automatically generated">
            <a:extLst>
              <a:ext uri="{FF2B5EF4-FFF2-40B4-BE49-F238E27FC236}">
                <a16:creationId xmlns:a16="http://schemas.microsoft.com/office/drawing/2014/main" id="{83E175DC-C4A6-48CD-900D-9ECB33988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 y="4414479"/>
            <a:ext cx="6077206" cy="2443521"/>
          </a:xfrm>
          <a:prstGeom prst="rect">
            <a:avLst/>
          </a:prstGeom>
        </p:spPr>
      </p:pic>
      <p:pic>
        <p:nvPicPr>
          <p:cNvPr id="13" name="Picture 12" descr="Chart, line chart&#10;&#10;Description automatically generated">
            <a:extLst>
              <a:ext uri="{FF2B5EF4-FFF2-40B4-BE49-F238E27FC236}">
                <a16:creationId xmlns:a16="http://schemas.microsoft.com/office/drawing/2014/main" id="{AC3EF273-5B55-4E3A-BD6C-8220EBD6F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539" y="4378350"/>
            <a:ext cx="6164459" cy="2479649"/>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12</a:t>
            </a:r>
            <a:r>
              <a:rPr lang="en-GB" baseline="30000" dirty="0"/>
              <a:t>th</a:t>
            </a:r>
            <a:r>
              <a:rPr lang="en-GB" dirty="0"/>
              <a:t> July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12</a:t>
            </a:r>
            <a:r>
              <a:rPr lang="en-US" sz="1600" b="1" baseline="30000" dirty="0"/>
              <a:t>th</a:t>
            </a:r>
            <a:r>
              <a:rPr lang="en-US" sz="1600" b="1" dirty="0"/>
              <a:t> July 2021) – </a:t>
            </a:r>
            <a:r>
              <a:rPr lang="en-US" sz="1600" b="1" dirty="0">
                <a:hlinkClick r:id="rId2"/>
              </a:rPr>
              <a:t>Source: Public Health Berkshire COVID-19 Dashboard, 12</a:t>
            </a:r>
            <a:r>
              <a:rPr lang="en-US" sz="1600" b="1" baseline="30000" dirty="0">
                <a:hlinkClick r:id="rId2"/>
              </a:rPr>
              <a:t>th</a:t>
            </a:r>
            <a:r>
              <a:rPr lang="en-US" sz="1600" b="1" dirty="0">
                <a:hlinkClick r:id="rId2"/>
              </a:rPr>
              <a:t> July 2021</a:t>
            </a:r>
            <a:endParaRPr lang="en-US" sz="1600" b="1" dirty="0"/>
          </a:p>
          <a:p>
            <a:r>
              <a:rPr lang="en-US" sz="1600" dirty="0"/>
              <a:t>7,300 total cases</a:t>
            </a:r>
          </a:p>
          <a:p>
            <a:r>
              <a:rPr lang="en-US" sz="1600" dirty="0"/>
              <a:t>47 new case daily</a:t>
            </a:r>
          </a:p>
          <a:p>
            <a:pPr marL="0" indent="0">
              <a:buNone/>
            </a:pPr>
            <a:endParaRPr lang="en-US" sz="1600" dirty="0"/>
          </a:p>
          <a:p>
            <a:pPr marL="0" indent="0">
              <a:buNone/>
            </a:pPr>
            <a:r>
              <a:rPr lang="en-US" sz="1600" b="1" dirty="0"/>
              <a:t>Claimant unemployment (to May 2021)</a:t>
            </a:r>
          </a:p>
          <a:p>
            <a:r>
              <a:rPr lang="en-GB" sz="1600" dirty="0"/>
              <a:t>3,545 claimants (3.7% of the working age population) in West Berkshire UA</a:t>
            </a:r>
          </a:p>
          <a:p>
            <a:pPr marL="0" indent="0">
              <a:buNone/>
            </a:pPr>
            <a:endParaRPr lang="en-US" sz="1600" b="1" dirty="0"/>
          </a:p>
          <a:p>
            <a:pPr marL="0" indent="0">
              <a:buNone/>
            </a:pPr>
            <a:r>
              <a:rPr lang="en-US" sz="1600" b="1" dirty="0"/>
              <a:t>Notable business news</a:t>
            </a:r>
          </a:p>
          <a:p>
            <a:r>
              <a:rPr lang="en-US" sz="1600" dirty="0"/>
              <a:t>A former London Stock Exchange IT expert has turned his passion for cakes into a business - having left the capital to set up an egg-free cake shop in Berkshire. Ali Kazmi, who until September last year (2020) was an IT operations manager in London, decided he wanted a change of direction and joined the egg-free Cake Box franchise, opening his first shop in Newbury town centre in April.</a:t>
            </a:r>
          </a:p>
          <a:p>
            <a:pPr marL="0" indent="0">
              <a:buNone/>
            </a:pPr>
            <a:r>
              <a:rPr lang="en-US" sz="1600" b="1" dirty="0"/>
              <a:t>								    Source: </a:t>
            </a:r>
            <a:r>
              <a:rPr lang="en-US" sz="1600" b="1" dirty="0">
                <a:hlinkClick r:id="rId3"/>
              </a:rPr>
              <a:t>Berkshire Live, June 2021</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54)</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June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5,964</a:t>
            </a:r>
          </a:p>
          <a:p>
            <a:r>
              <a:rPr lang="en-GB" sz="2000" dirty="0"/>
              <a:t>Total job postings: 41,109</a:t>
            </a:r>
          </a:p>
          <a:p>
            <a:r>
              <a:rPr lang="en-GB" sz="2000" dirty="0"/>
              <a:t>Job posting intensity: 7:1</a:t>
            </a:r>
          </a:p>
          <a:p>
            <a:r>
              <a:rPr lang="en-GB" sz="2000" dirty="0"/>
              <a:t>Unique job postings (June 2020): 2,088</a:t>
            </a:r>
            <a:endParaRPr lang="en-GB" dirty="0"/>
          </a:p>
        </p:txBody>
      </p:sp>
      <p:pic>
        <p:nvPicPr>
          <p:cNvPr id="5" name="Picture 4" descr="Chart, line chart&#10;&#10;Description automatically generated">
            <a:extLst>
              <a:ext uri="{FF2B5EF4-FFF2-40B4-BE49-F238E27FC236}">
                <a16:creationId xmlns:a16="http://schemas.microsoft.com/office/drawing/2014/main" id="{54E2E807-3C4A-405A-8388-18EACEBFA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9773"/>
            <a:ext cx="7607691" cy="344822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E8C3EA5B-CF29-41A0-B561-0B4224E21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212" y="1241312"/>
            <a:ext cx="4521788" cy="258978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BD6A099E-580D-4A6B-989D-E40AE059E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213" y="4021983"/>
            <a:ext cx="4521788" cy="2836017"/>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08324"/>
          </a:xfrm>
          <a:prstGeom prst="rect">
            <a:avLst/>
          </a:prstGeom>
          <a:noFill/>
        </p:spPr>
        <p:txBody>
          <a:bodyPr wrap="square">
            <a:spAutoFit/>
          </a:bodyPr>
          <a:lstStyle/>
          <a:p>
            <a:r>
              <a:rPr lang="en-US" b="0" i="0" dirty="0">
                <a:effectLst/>
              </a:rPr>
              <a:t>Note: The blue confidence band shows 95% confidence intervals. The darkness of the grey background reflects stay-at-home confinement requirement based on the Oxford Blavatnik database (0 - no measures, 1 - recommend not leaving house, 2 - require not leaving house with exceptions, 3 - require not leaving house with minimal exceptions).</a:t>
            </a:r>
          </a:p>
          <a:p>
            <a:br>
              <a:rPr lang="en-US" dirty="0"/>
            </a:br>
            <a:r>
              <a:rPr lang="en-US" dirty="0"/>
              <a:t>			        </a:t>
            </a:r>
            <a:r>
              <a:rPr lang="en-US" b="1" i="0" dirty="0">
                <a:solidFill>
                  <a:srgbClr val="333333"/>
                </a:solidFill>
                <a:effectLst/>
                <a:hlinkClick r:id="rId2"/>
              </a:rPr>
              <a:t>Source: OECD, June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5" name="Picture 4" descr="Graphical user interface&#10;&#10;Description automatically generated">
            <a:extLst>
              <a:ext uri="{FF2B5EF4-FFF2-40B4-BE49-F238E27FC236}">
                <a16:creationId xmlns:a16="http://schemas.microsoft.com/office/drawing/2014/main" id="{3293FE14-DBEA-4B9D-9B13-22F6F2D6F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328468"/>
            <a:ext cx="6095999" cy="2454234"/>
          </a:xfrm>
          <a:prstGeom prst="rect">
            <a:avLst/>
          </a:prstGeom>
        </p:spPr>
      </p:pic>
      <p:pic>
        <p:nvPicPr>
          <p:cNvPr id="9" name="Picture 8" descr="Graphical user interface, chart, line chart&#10;&#10;Description automatically generated">
            <a:extLst>
              <a:ext uri="{FF2B5EF4-FFF2-40B4-BE49-F238E27FC236}">
                <a16:creationId xmlns:a16="http://schemas.microsoft.com/office/drawing/2014/main" id="{4443C989-5605-4262-B79B-B20C0BD84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9" y="1328468"/>
            <a:ext cx="6096000" cy="2454234"/>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CB09-A8F8-4E49-9F91-67DC6A5EC19A}"/>
              </a:ext>
            </a:extLst>
          </p:cNvPr>
          <p:cNvSpPr>
            <a:spLocks noGrp="1"/>
          </p:cNvSpPr>
          <p:nvPr>
            <p:ph type="title"/>
          </p:nvPr>
        </p:nvSpPr>
        <p:spPr/>
        <p:txBody>
          <a:bodyPr/>
          <a:lstStyle/>
          <a:p>
            <a:r>
              <a:rPr lang="en-GB" dirty="0"/>
              <a:t>Global Employment Outlook</a:t>
            </a:r>
          </a:p>
        </p:txBody>
      </p:sp>
      <p:sp>
        <p:nvSpPr>
          <p:cNvPr id="3" name="Content Placeholder 2">
            <a:extLst>
              <a:ext uri="{FF2B5EF4-FFF2-40B4-BE49-F238E27FC236}">
                <a16:creationId xmlns:a16="http://schemas.microsoft.com/office/drawing/2014/main" id="{83DD8DE1-49B9-4A62-9C7F-1B5DBA744C82}"/>
              </a:ext>
            </a:extLst>
          </p:cNvPr>
          <p:cNvSpPr>
            <a:spLocks noGrp="1"/>
          </p:cNvSpPr>
          <p:nvPr>
            <p:ph idx="1"/>
          </p:nvPr>
        </p:nvSpPr>
        <p:spPr>
          <a:xfrm>
            <a:off x="838200" y="1561380"/>
            <a:ext cx="6248138" cy="4931495"/>
          </a:xfrm>
        </p:spPr>
        <p:txBody>
          <a:bodyPr>
            <a:normAutofit fontScale="70000" lnSpcReduction="20000"/>
          </a:bodyPr>
          <a:lstStyle/>
          <a:p>
            <a:r>
              <a:rPr lang="en-US" sz="2100" dirty="0"/>
              <a:t>A slow rebound in jobs increases the risk of long-term unemployment while the COVID-19 pandemic has exacerbated social and economic divides, a situation that risks continuing into the recovery.</a:t>
            </a:r>
          </a:p>
          <a:p>
            <a:r>
              <a:rPr lang="en-US" sz="2100" dirty="0"/>
              <a:t>According to OECD research, more than 60% of people who lost their jobs during the pandemic fear that they won’t have the right skills for work a decade from now.</a:t>
            </a:r>
          </a:p>
          <a:p>
            <a:r>
              <a:rPr lang="en-US" sz="2100" dirty="0"/>
              <a:t>Those jobs most vulnerable to being lost as we move to digital technology and net zero are also those most able to be transformed into greener, digital alternatives.</a:t>
            </a:r>
          </a:p>
          <a:p>
            <a:r>
              <a:rPr lang="en-US" sz="2100" dirty="0"/>
              <a:t>OECD unemployment fell to 6.6% in May 2021, having reached 8.8%. However, if lost working hours are factored in, rather than simply lost jobs, many countries (including the UK) lost much more working time.</a:t>
            </a:r>
          </a:p>
          <a:p>
            <a:r>
              <a:rPr lang="en-US" sz="2100" dirty="0"/>
              <a:t>Employment levels across the OECD will not recover until Q32023 (in the case of the UK, Q42023)</a:t>
            </a:r>
          </a:p>
          <a:p>
            <a:r>
              <a:rPr lang="en-US" sz="2100" dirty="0"/>
              <a:t>In 2019, just before the pandemic, the OECD celebrated that the employment rate for young people had finally got back to its level pre-the 2008 economic crisis – only for it to fall off a cliff again. </a:t>
            </a:r>
          </a:p>
          <a:p>
            <a:r>
              <a:rPr lang="en-US" sz="2100" dirty="0"/>
              <a:t>The possibility to work remotely is much greater among college graduates than those without a high school education – once again, speaking to the digital divide. </a:t>
            </a:r>
          </a:p>
          <a:p>
            <a:r>
              <a:rPr lang="en-US" sz="2100" dirty="0"/>
              <a:t>49% of 16-65 year </a:t>
            </a:r>
            <a:r>
              <a:rPr lang="en-US" sz="2100" dirty="0" err="1"/>
              <a:t>olds</a:t>
            </a:r>
            <a:r>
              <a:rPr lang="en-US" sz="2100" dirty="0"/>
              <a:t> in England have low digital skills, compared to an OECD average of 43%. In Korea, the figure is 39%; in Germany it is 45%.</a:t>
            </a:r>
          </a:p>
          <a:p>
            <a:pPr marL="0" indent="0">
              <a:buNone/>
            </a:pPr>
            <a:r>
              <a:rPr lang="en-US" sz="2100" b="1" dirty="0"/>
              <a:t>Source: </a:t>
            </a:r>
            <a:r>
              <a:rPr lang="en-US" sz="2100" b="1" dirty="0">
                <a:hlinkClick r:id="rId2"/>
              </a:rPr>
              <a:t>OECD Employment Outlook, 2021</a:t>
            </a:r>
            <a:endParaRPr lang="en-US" sz="2100" b="1" dirty="0"/>
          </a:p>
          <a:p>
            <a:endParaRPr lang="en-US" sz="1400" dirty="0"/>
          </a:p>
        </p:txBody>
      </p:sp>
      <p:pic>
        <p:nvPicPr>
          <p:cNvPr id="5" name="Picture 4" descr="Chart, line chart&#10;&#10;Description automatically generated">
            <a:extLst>
              <a:ext uri="{FF2B5EF4-FFF2-40B4-BE49-F238E27FC236}">
                <a16:creationId xmlns:a16="http://schemas.microsoft.com/office/drawing/2014/main" id="{1A09BB80-5456-4F6D-A937-9AECA65D9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338" y="1117304"/>
            <a:ext cx="5105662" cy="2870348"/>
          </a:xfrm>
          <a:prstGeom prst="rect">
            <a:avLst/>
          </a:prstGeom>
        </p:spPr>
      </p:pic>
      <p:pic>
        <p:nvPicPr>
          <p:cNvPr id="7" name="Picture 6" descr="Chart, scatter chart&#10;&#10;Description automatically generated">
            <a:extLst>
              <a:ext uri="{FF2B5EF4-FFF2-40B4-BE49-F238E27FC236}">
                <a16:creationId xmlns:a16="http://schemas.microsoft.com/office/drawing/2014/main" id="{FBD74F7F-AA3E-47DF-BF17-A7991F0BD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688" y="3987652"/>
            <a:ext cx="5099312" cy="2870348"/>
          </a:xfrm>
          <a:prstGeom prst="rect">
            <a:avLst/>
          </a:prstGeom>
        </p:spPr>
      </p:pic>
    </p:spTree>
    <p:extLst>
      <p:ext uri="{BB962C8B-B14F-4D97-AF65-F5344CB8AC3E}">
        <p14:creationId xmlns:p14="http://schemas.microsoft.com/office/powerpoint/2010/main" val="126170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a:xfrm>
            <a:off x="838200" y="1561381"/>
            <a:ext cx="10515600" cy="4658444"/>
          </a:xfrm>
        </p:spPr>
        <p:txBody>
          <a:bodyPr>
            <a:normAutofit fontScale="92500" lnSpcReduction="10000"/>
          </a:bodyPr>
          <a:lstStyle/>
          <a:p>
            <a:r>
              <a:rPr lang="en-US" sz="1600" dirty="0">
                <a:solidFill>
                  <a:srgbClr val="2D2D2D"/>
                </a:solidFill>
              </a:rPr>
              <a:t>The dual impact of Covid-19 and Brexit means that the UK faces deeper economic scarring than any other country, according to forecasts from the Organisation for Economic Co-operation and Development (OECD). In its latest economic outlook, the OECD suggests that overall global growth will continue to accelerate as Covid-19 vaccines are rolled out and fiscal stimulus programmes are introduced. But although the UK’s GDP is forecast to rise by 7.2 per cent in 2021 – higher than most G20 countries – the OECD also predicts that the UK will suffer the deepest economic scarring, or long-term damage, of any G7 country.</a:t>
            </a:r>
          </a:p>
          <a:p>
            <a:r>
              <a:rPr lang="en-US" sz="1600" dirty="0">
                <a:solidFill>
                  <a:srgbClr val="2D2D2D"/>
                </a:solidFill>
              </a:rPr>
              <a:t>Deloitte’s latest forecast for UK GDP expects stronger growth in 2021 than previously projected, in light of strong economic data in March and April and steady progress in easing restrictions, rolling out vaccinations and a low rate of new COVID-19 infections. The global outlook has also improved, driven by the large US fiscal stimulus and a faster pace of vaccinations in the EU. Deloitte has incorporated a slowdown in the recovery in the final quarter of 2021 and the first quarter of 2022 as the economy returns close to its pre-pandemic size and to reflect to possibility the some restrictions (albeit not as disruptive as the previous lockdowns) may be imposed to prevent a resurgence of the virus.</a:t>
            </a:r>
          </a:p>
          <a:p>
            <a:endParaRPr lang="en-US" sz="1600" dirty="0">
              <a:solidFill>
                <a:srgbClr val="2D2D2D"/>
              </a:solidFill>
            </a:endParaRPr>
          </a:p>
          <a:p>
            <a:endParaRPr lang="en-US" sz="1600" dirty="0">
              <a:solidFill>
                <a:srgbClr val="2D2D2D"/>
              </a:solidFill>
            </a:endParaRPr>
          </a:p>
          <a:p>
            <a:pPr marL="0" indent="0">
              <a:buNone/>
            </a:pPr>
            <a:r>
              <a:rPr lang="en-US" sz="1600" dirty="0">
                <a:solidFill>
                  <a:srgbClr val="2D2D2D"/>
                </a:solidFill>
              </a:rPr>
              <a:t>						</a:t>
            </a: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r>
              <a:rPr lang="en-US" sz="1600" b="1" dirty="0">
                <a:solidFill>
                  <a:srgbClr val="2D2D2D"/>
                </a:solidFill>
              </a:rPr>
              <a:t>						       Sources:</a:t>
            </a:r>
            <a:r>
              <a:rPr lang="en-GB" sz="1600" b="1" dirty="0">
                <a:solidFill>
                  <a:srgbClr val="2D2D2D"/>
                </a:solidFill>
              </a:rPr>
              <a:t> </a:t>
            </a:r>
            <a:r>
              <a:rPr lang="en-GB" sz="1600" b="1" dirty="0">
                <a:solidFill>
                  <a:srgbClr val="2D2D2D"/>
                </a:solidFill>
                <a:hlinkClick r:id="rId3"/>
              </a:rPr>
              <a:t>New Statesman, June 2021</a:t>
            </a:r>
            <a:r>
              <a:rPr lang="en-GB" sz="1600" b="1" dirty="0">
                <a:solidFill>
                  <a:srgbClr val="2D2D2D"/>
                </a:solidFill>
              </a:rPr>
              <a:t>; </a:t>
            </a:r>
            <a:r>
              <a:rPr lang="en-US" sz="1600" b="1" dirty="0">
                <a:solidFill>
                  <a:srgbClr val="2D2D2D"/>
                </a:solidFill>
                <a:hlinkClick r:id="rId2"/>
              </a:rPr>
              <a:t>Deloitte, June 2021</a:t>
            </a:r>
            <a:endParaRPr lang="en-US" sz="1600" b="1" i="0" dirty="0">
              <a:solidFill>
                <a:srgbClr val="2D2D2D"/>
              </a:solidFill>
              <a:effectLst/>
            </a:endParaRPr>
          </a:p>
        </p:txBody>
      </p:sp>
      <p:pic>
        <p:nvPicPr>
          <p:cNvPr id="6" name="Picture 5" descr="Table&#10;&#10;Description automatically generated">
            <a:extLst>
              <a:ext uri="{FF2B5EF4-FFF2-40B4-BE49-F238E27FC236}">
                <a16:creationId xmlns:a16="http://schemas.microsoft.com/office/drawing/2014/main" id="{F27437BA-561A-4607-A318-630D2E289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38" y="3890603"/>
            <a:ext cx="10185923" cy="1708238"/>
          </a:xfrm>
          <a:prstGeom prst="rect">
            <a:avLst/>
          </a:prstGeom>
        </p:spPr>
      </p:pic>
    </p:spTree>
    <p:extLst>
      <p:ext uri="{BB962C8B-B14F-4D97-AF65-F5344CB8AC3E}">
        <p14:creationId xmlns:p14="http://schemas.microsoft.com/office/powerpoint/2010/main" val="2067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2</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400" i="0" dirty="0">
                <a:solidFill>
                  <a:schemeClr val="accent6"/>
                </a:solidFill>
                <a:effectLst/>
              </a:rPr>
              <a:t>Robust recovery in the short-term to see UK economy return to pre-Covid level by Q1 2022, with GDP growth of 6.6% forecast for 2021 and 5.4% for 2022. Despite interest rates remaining low in the short term, the withdrawal of government support schemes could coincide with a significant uptick in the number of company insolvencies. Recovery is unlikely to be even across the UK with strongest growth expected in the West Midlands, London, and the East of England.</a:t>
            </a:r>
          </a:p>
          <a:p>
            <a:pPr fontAlgn="base"/>
            <a:r>
              <a:rPr lang="en-US" sz="1400" i="0" dirty="0">
                <a:solidFill>
                  <a:schemeClr val="accent6"/>
                </a:solidFill>
                <a:effectLst/>
              </a:rPr>
              <a:t>A combination of restrictions lifting, pent-up consumer demand, accumulated excess savings and a range of government incentives are expected to spark a strong lift-off for the UK economy this summer. This will see GDP grow by 6.6% (up from 4.6% forecast in March) in 2021 and 5.4% in 2022*, allowing the economy to reach its pre-Covid level by the first quarter of next year, according to the latest analysis in KPMG’s UK Economic Outlook.</a:t>
            </a:r>
          </a:p>
          <a:p>
            <a:pPr fontAlgn="base"/>
            <a:r>
              <a:rPr lang="en-US" sz="1400" i="0" dirty="0">
                <a:solidFill>
                  <a:schemeClr val="accent6"/>
                </a:solidFill>
                <a:effectLst/>
              </a:rPr>
              <a:t>Meanwhile, rising cost pressures and the reversal of temporary tax cuts will add to inflation this year, but the analysis shows it should moderate towards the second half of next year, and average 1.7% in 2021 and 2.1% in 2022. With spare capacity still in place, KPMG expect the Bank of England to keep interest rates on hold in the short-term in order to allow the economy to fully recover and mitigate the downside risks to the outlook.</a:t>
            </a:r>
          </a:p>
          <a:p>
            <a:pPr fontAlgn="base"/>
            <a:r>
              <a:rPr lang="en-US" sz="1400" i="0" dirty="0">
                <a:solidFill>
                  <a:schemeClr val="accent6"/>
                </a:solidFill>
                <a:effectLst/>
              </a:rPr>
              <a:t>From the onset of the pandemic, businesses have been partially shielded from insolvency both by the direct financial support on offer as well as by temporary measures suspending and relaxing insolvency procedures. So, once the temporary regime is over and businesses are forced to confront a new normal, there could be a significant uptick in the number of company insolvencies, despite interest rates remaining low in the short term. This could mean a peak of about 8,000 insolvencies around the turn of the year before numbers fall back again to around 4,000 per quarter.</a:t>
            </a:r>
          </a:p>
          <a:p>
            <a:pPr fontAlgn="base"/>
            <a:r>
              <a:rPr lang="en-US" sz="1400" i="0" dirty="0">
                <a:solidFill>
                  <a:schemeClr val="accent6"/>
                </a:solidFill>
                <a:effectLst/>
              </a:rPr>
              <a:t>The outlook beyond the short-term paints a less strong picture, with the end of the super deduction allowance and the rise in corporate tax causing a sharp fall in business investment from 2023, while consumers readjust their spending patterns. </a:t>
            </a:r>
          </a:p>
          <a:p>
            <a:pPr marL="0" indent="0" fontAlgn="base">
              <a:buNone/>
            </a:pPr>
            <a:r>
              <a:rPr lang="en-US" sz="1400" b="1" dirty="0">
                <a:solidFill>
                  <a:schemeClr val="accent6"/>
                </a:solidFill>
              </a:rPr>
              <a:t>									     </a:t>
            </a:r>
            <a:r>
              <a:rPr lang="en-US" sz="1400" b="1" dirty="0">
                <a:solidFill>
                  <a:schemeClr val="accent6"/>
                </a:solidFill>
                <a:hlinkClick r:id="rId2"/>
              </a:rPr>
              <a:t>Source: KPMG, June 2021</a:t>
            </a:r>
            <a:endParaRPr lang="en-US" sz="1400" b="1" i="0" dirty="0">
              <a:solidFill>
                <a:schemeClr val="accent6"/>
              </a:solidFill>
              <a:effectLst/>
            </a:endParaRPr>
          </a:p>
        </p:txBody>
      </p:sp>
    </p:spTree>
    <p:extLst>
      <p:ext uri="{BB962C8B-B14F-4D97-AF65-F5344CB8AC3E}">
        <p14:creationId xmlns:p14="http://schemas.microsoft.com/office/powerpoint/2010/main" val="4109039477"/>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3.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29136</TotalTime>
  <Words>7398</Words>
  <Application>Microsoft Office PowerPoint</Application>
  <PresentationFormat>Widescreen</PresentationFormat>
  <Paragraphs>423</Paragraphs>
  <Slides>54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54</vt:i4>
      </vt:variant>
    </vt:vector>
  </HeadingPairs>
  <TitlesOfParts>
    <vt:vector size="59" baseType="lpstr">
      <vt:lpstr>Arial</vt:lpstr>
      <vt:lpstr>Calibri</vt:lpstr>
      <vt:lpstr>Open Sans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Global Employment Outlook</vt:lpstr>
      <vt:lpstr>UK Economy</vt:lpstr>
      <vt:lpstr>UK Economy 2</vt:lpstr>
      <vt:lpstr>UK Economy 3</vt:lpstr>
      <vt:lpstr>Coronavirus and Recession: Implications for Thames Valley Berkshire</vt:lpstr>
      <vt:lpstr>Furloughing (Latest data - May 2021)</vt:lpstr>
      <vt:lpstr>SEISS (Latest data - June 2021) </vt:lpstr>
      <vt:lpstr>Claimant Count (Latest data - May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Industries more likely to be resilient/grow – Digital tech, logistics and home improvement</vt:lpstr>
      <vt:lpstr>Supply of labour and skills</vt:lpstr>
      <vt:lpstr>Remote working</vt:lpstr>
      <vt:lpstr>Local Profiles</vt:lpstr>
      <vt:lpstr>Bracknell Forest</vt:lpstr>
      <vt:lpstr>Impact of COVID-19 up to 12th July 2021</vt:lpstr>
      <vt:lpstr>Industries hit hardest by COVID shutdown</vt:lpstr>
      <vt:lpstr>Industry risks and opportunities (2020-2021)</vt:lpstr>
      <vt:lpstr>Job posting analytics (EMSI, June 2021)</vt:lpstr>
      <vt:lpstr>Slough</vt:lpstr>
      <vt:lpstr>Impact of COVID-19 up to 12th July 2021</vt:lpstr>
      <vt:lpstr>Industries hit hardest by COVID shutdown</vt:lpstr>
      <vt:lpstr>Industry risks and opportunities (2020-2021)</vt:lpstr>
      <vt:lpstr>Job posting analytics (EMSI, June 2021)</vt:lpstr>
      <vt:lpstr>Reading</vt:lpstr>
      <vt:lpstr>Impact of COVID-19 up to 12th July 2021</vt:lpstr>
      <vt:lpstr>Industries hit hardest by COVID shutdown</vt:lpstr>
      <vt:lpstr>Industry risks and opportunities (2020-2021)</vt:lpstr>
      <vt:lpstr>Job posting analytics (EMSI, June 2021)</vt:lpstr>
      <vt:lpstr>Wokingham</vt:lpstr>
      <vt:lpstr>Impact of COVID-19 up to 12th July 2021</vt:lpstr>
      <vt:lpstr>Industries hit hardest by COVID shutdown</vt:lpstr>
      <vt:lpstr>Industry risks and opportunities (2020-2021)</vt:lpstr>
      <vt:lpstr>Job posting analytics (EMSI, June 2021)</vt:lpstr>
      <vt:lpstr>Windsor and Maidenhead</vt:lpstr>
      <vt:lpstr>Impact of COVID-19 up to 12th July 2021</vt:lpstr>
      <vt:lpstr>Industries hit hardest by COVID shutdown</vt:lpstr>
      <vt:lpstr>Industry risks and opportunities (2020-2021)</vt:lpstr>
      <vt:lpstr>Job posting analytics (EMSI, June 2021)</vt:lpstr>
      <vt:lpstr>West Berkshire</vt:lpstr>
      <vt:lpstr>Impact of COVID-19 up to 12th July 2021</vt:lpstr>
      <vt:lpstr>Industries hit hardest by COVID shutdown</vt:lpstr>
      <vt:lpstr>Industry risks and opportunities (2020-2021)</vt:lpstr>
      <vt:lpstr>Job posting analytics (EMSI, June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381</cp:revision>
  <dcterms:created xsi:type="dcterms:W3CDTF">2021-01-28T12:18:09Z</dcterms:created>
  <dcterms:modified xsi:type="dcterms:W3CDTF">2021-07-16T14:14:23Z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