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56" r:id="rId5"/>
    <p:sldId id="258" r:id="rId6"/>
    <p:sldId id="259" r:id="rId7"/>
    <p:sldId id="260" r:id="rId8"/>
    <p:sldId id="379" r:id="rId9"/>
    <p:sldId id="261" r:id="rId10"/>
    <p:sldId id="369" r:id="rId11"/>
    <p:sldId id="409" r:id="rId12"/>
    <p:sldId id="410" r:id="rId13"/>
    <p:sldId id="411" r:id="rId14"/>
    <p:sldId id="370" r:id="rId15"/>
    <p:sldId id="329" r:id="rId16"/>
    <p:sldId id="412" r:id="rId17"/>
    <p:sldId id="345" r:id="rId18"/>
    <p:sldId id="346" r:id="rId19"/>
    <p:sldId id="344" r:id="rId20"/>
    <p:sldId id="347" r:id="rId21"/>
    <p:sldId id="348" r:id="rId22"/>
    <p:sldId id="305" r:id="rId23"/>
    <p:sldId id="368" r:id="rId24"/>
    <p:sldId id="279" r:id="rId25"/>
    <p:sldId id="283" r:id="rId26"/>
    <p:sldId id="266" r:id="rId27"/>
    <p:sldId id="267" r:id="rId28"/>
    <p:sldId id="273" r:id="rId29"/>
    <p:sldId id="361" r:id="rId30"/>
    <p:sldId id="392" r:id="rId31"/>
    <p:sldId id="363" r:id="rId32"/>
    <p:sldId id="393" r:id="rId33"/>
    <p:sldId id="394" r:id="rId34"/>
    <p:sldId id="395" r:id="rId35"/>
    <p:sldId id="364" r:id="rId36"/>
    <p:sldId id="396" r:id="rId37"/>
    <p:sldId id="397" r:id="rId38"/>
    <p:sldId id="398" r:id="rId39"/>
    <p:sldId id="365" r:id="rId40"/>
    <p:sldId id="399" r:id="rId41"/>
    <p:sldId id="400" r:id="rId42"/>
    <p:sldId id="401" r:id="rId43"/>
    <p:sldId id="366" r:id="rId44"/>
    <p:sldId id="402" r:id="rId45"/>
    <p:sldId id="403" r:id="rId46"/>
    <p:sldId id="404" r:id="rId47"/>
    <p:sldId id="373" r:id="rId48"/>
    <p:sldId id="405" r:id="rId49"/>
    <p:sldId id="406" r:id="rId50"/>
    <p:sldId id="40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F8"/>
    <a:srgbClr val="EBE6F2"/>
    <a:srgbClr val="D126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E8A00-99C2-4007-A4E0-24565A0BC457}" v="1" dt="2023-03-09T09:45:15.764"/>
    <p1510:client id="{69D7F47E-3485-CAF2-4831-F112C8268138}" v="17" dt="2023-03-09T13:26:08.722"/>
    <p1510:client id="{CC535009-A4AD-2466-1D27-E97971457D35}" v="12" dt="2023-03-14T12:20:10.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4660"/>
  </p:normalViewPr>
  <p:slideViewPr>
    <p:cSldViewPr snapToGrid="0">
      <p:cViewPr>
        <p:scale>
          <a:sx n="60" d="100"/>
          <a:sy n="60" d="100"/>
        </p:scale>
        <p:origin x="10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warya Chakravarty" userId="a076fada-3da1-4cfa-80f2-4056adb32d1c" providerId="ADAL" clId="{97608417-E7C1-4D30-B938-DECFB32D6903}"/>
    <pc:docChg chg="undo redo custSel addSld delSld modSld sldOrd">
      <pc:chgData name="Aishwarya Chakravarty" userId="a076fada-3da1-4cfa-80f2-4056adb32d1c" providerId="ADAL" clId="{97608417-E7C1-4D30-B938-DECFB32D6903}" dt="2023-01-12T10:37:05.951" v="6957" actId="20577"/>
      <pc:docMkLst>
        <pc:docMk/>
      </pc:docMkLst>
      <pc:sldChg chg="modSp">
        <pc:chgData name="Aishwarya Chakravarty" userId="a076fada-3da1-4cfa-80f2-4056adb32d1c" providerId="ADAL" clId="{97608417-E7C1-4D30-B938-DECFB32D6903}" dt="2023-01-03T13:08:50.085" v="0"/>
        <pc:sldMkLst>
          <pc:docMk/>
          <pc:sldMk cId="1145004747" sldId="256"/>
        </pc:sldMkLst>
        <pc:spChg chg="mod">
          <ac:chgData name="Aishwarya Chakravarty" userId="a076fada-3da1-4cfa-80f2-4056adb32d1c" providerId="ADAL" clId="{97608417-E7C1-4D30-B938-DECFB32D6903}" dt="2023-01-03T13:08:50.085" v="0"/>
          <ac:spMkLst>
            <pc:docMk/>
            <pc:sldMk cId="1145004747" sldId="256"/>
            <ac:spMk id="3" creationId="{B6F4A80E-97D9-A007-637D-57188B679E1C}"/>
          </ac:spMkLst>
        </pc:spChg>
      </pc:sldChg>
      <pc:sldChg chg="modSp mod">
        <pc:chgData name="Aishwarya Chakravarty" userId="a076fada-3da1-4cfa-80f2-4056adb32d1c" providerId="ADAL" clId="{97608417-E7C1-4D30-B938-DECFB32D6903}" dt="2023-01-12T09:11:18.644" v="6333" actId="20577"/>
        <pc:sldMkLst>
          <pc:docMk/>
          <pc:sldMk cId="4128846135" sldId="257"/>
        </pc:sldMkLst>
        <pc:spChg chg="mod">
          <ac:chgData name="Aishwarya Chakravarty" userId="a076fada-3da1-4cfa-80f2-4056adb32d1c" providerId="ADAL" clId="{97608417-E7C1-4D30-B938-DECFB32D6903}" dt="2023-01-12T09:11:18.644" v="6333" actId="20577"/>
          <ac:spMkLst>
            <pc:docMk/>
            <pc:sldMk cId="4128846135" sldId="257"/>
            <ac:spMk id="15" creationId="{86C7F038-BC49-97C6-7792-EC8D07317CDF}"/>
          </ac:spMkLst>
        </pc:spChg>
      </pc:sldChg>
      <pc:sldChg chg="modSp mod">
        <pc:chgData name="Aishwarya Chakravarty" userId="a076fada-3da1-4cfa-80f2-4056adb32d1c" providerId="ADAL" clId="{97608417-E7C1-4D30-B938-DECFB32D6903}" dt="2023-01-03T16:13:29.093" v="538" actId="2710"/>
        <pc:sldMkLst>
          <pc:docMk/>
          <pc:sldMk cId="892593996" sldId="258"/>
        </pc:sldMkLst>
        <pc:spChg chg="mod">
          <ac:chgData name="Aishwarya Chakravarty" userId="a076fada-3da1-4cfa-80f2-4056adb32d1c" providerId="ADAL" clId="{97608417-E7C1-4D30-B938-DECFB32D6903}" dt="2023-01-03T16:13:29.093" v="538" actId="2710"/>
          <ac:spMkLst>
            <pc:docMk/>
            <pc:sldMk cId="892593996" sldId="258"/>
            <ac:spMk id="15" creationId="{86C7F038-BC49-97C6-7792-EC8D07317CDF}"/>
          </ac:spMkLst>
        </pc:spChg>
      </pc:sldChg>
      <pc:sldChg chg="modSp">
        <pc:chgData name="Aishwarya Chakravarty" userId="a076fada-3da1-4cfa-80f2-4056adb32d1c" providerId="ADAL" clId="{97608417-E7C1-4D30-B938-DECFB32D6903}" dt="2023-01-03T13:08:50.085" v="0"/>
        <pc:sldMkLst>
          <pc:docMk/>
          <pc:sldMk cId="1292859790" sldId="259"/>
        </pc:sldMkLst>
        <pc:spChg chg="mod">
          <ac:chgData name="Aishwarya Chakravarty" userId="a076fada-3da1-4cfa-80f2-4056adb32d1c" providerId="ADAL" clId="{97608417-E7C1-4D30-B938-DECFB32D6903}" dt="2023-01-03T13:08:50.085" v="0"/>
          <ac:spMkLst>
            <pc:docMk/>
            <pc:sldMk cId="1292859790" sldId="259"/>
            <ac:spMk id="4" creationId="{B79A49EB-2ED8-6E25-111C-F05208F07C6B}"/>
          </ac:spMkLst>
        </pc:spChg>
      </pc:sldChg>
      <pc:sldChg chg="addSp delSp modSp mod">
        <pc:chgData name="Aishwarya Chakravarty" userId="a076fada-3da1-4cfa-80f2-4056adb32d1c" providerId="ADAL" clId="{97608417-E7C1-4D30-B938-DECFB32D6903}" dt="2023-01-10T11:13:41.379" v="2684" actId="113"/>
        <pc:sldMkLst>
          <pc:docMk/>
          <pc:sldMk cId="2295928820" sldId="260"/>
        </pc:sldMkLst>
        <pc:spChg chg="mod">
          <ac:chgData name="Aishwarya Chakravarty" userId="a076fada-3da1-4cfa-80f2-4056adb32d1c" providerId="ADAL" clId="{97608417-E7C1-4D30-B938-DECFB32D6903}" dt="2023-01-03T16:05:51.211" v="488" actId="20577"/>
          <ac:spMkLst>
            <pc:docMk/>
            <pc:sldMk cId="2295928820" sldId="260"/>
            <ac:spMk id="2" creationId="{68194F88-C483-77B4-CC8F-54B3954B8576}"/>
          </ac:spMkLst>
        </pc:spChg>
        <pc:spChg chg="add del mod">
          <ac:chgData name="Aishwarya Chakravarty" userId="a076fada-3da1-4cfa-80f2-4056adb32d1c" providerId="ADAL" clId="{97608417-E7C1-4D30-B938-DECFB32D6903}" dt="2023-01-03T16:08:21.857" v="505" actId="478"/>
          <ac:spMkLst>
            <pc:docMk/>
            <pc:sldMk cId="2295928820" sldId="260"/>
            <ac:spMk id="4" creationId="{85216466-3558-66D6-0E75-858D04B3799E}"/>
          </ac:spMkLst>
        </pc:spChg>
        <pc:spChg chg="mod">
          <ac:chgData name="Aishwarya Chakravarty" userId="a076fada-3da1-4cfa-80f2-4056adb32d1c" providerId="ADAL" clId="{97608417-E7C1-4D30-B938-DECFB32D6903}" dt="2023-01-03T15:35:14.043" v="228" actId="20577"/>
          <ac:spMkLst>
            <pc:docMk/>
            <pc:sldMk cId="2295928820" sldId="260"/>
            <ac:spMk id="14" creationId="{F0003BAF-AA44-CA0F-919F-CA6A9554480B}"/>
          </ac:spMkLst>
        </pc:spChg>
        <pc:spChg chg="mod">
          <ac:chgData name="Aishwarya Chakravarty" userId="a076fada-3da1-4cfa-80f2-4056adb32d1c" providerId="ADAL" clId="{97608417-E7C1-4D30-B938-DECFB32D6903}" dt="2023-01-10T11:13:41.379" v="2684" actId="113"/>
          <ac:spMkLst>
            <pc:docMk/>
            <pc:sldMk cId="2295928820" sldId="260"/>
            <ac:spMk id="15" creationId="{86C7F038-BC49-97C6-7792-EC8D07317CDF}"/>
          </ac:spMkLst>
        </pc:spChg>
        <pc:picChg chg="del">
          <ac:chgData name="Aishwarya Chakravarty" userId="a076fada-3da1-4cfa-80f2-4056adb32d1c" providerId="ADAL" clId="{97608417-E7C1-4D30-B938-DECFB32D6903}" dt="2023-01-03T15:35:07.524" v="224" actId="478"/>
          <ac:picMkLst>
            <pc:docMk/>
            <pc:sldMk cId="2295928820" sldId="260"/>
            <ac:picMk id="6" creationId="{588E172F-0D96-D1F2-98D4-F51996D6C5B0}"/>
          </ac:picMkLst>
        </pc:picChg>
        <pc:picChg chg="del">
          <ac:chgData name="Aishwarya Chakravarty" userId="a076fada-3da1-4cfa-80f2-4056adb32d1c" providerId="ADAL" clId="{97608417-E7C1-4D30-B938-DECFB32D6903}" dt="2023-01-03T15:35:09.098" v="225" actId="478"/>
          <ac:picMkLst>
            <pc:docMk/>
            <pc:sldMk cId="2295928820" sldId="260"/>
            <ac:picMk id="8" creationId="{982A0525-21AB-C195-6349-BC6E9FA5A348}"/>
          </ac:picMkLst>
        </pc:picChg>
      </pc:sldChg>
      <pc:sldChg chg="addSp delSp modSp mod">
        <pc:chgData name="Aishwarya Chakravarty" userId="a076fada-3da1-4cfa-80f2-4056adb32d1c" providerId="ADAL" clId="{97608417-E7C1-4D30-B938-DECFB32D6903}" dt="2023-01-03T16:10:31.204" v="537" actId="1035"/>
        <pc:sldMkLst>
          <pc:docMk/>
          <pc:sldMk cId="3643325268" sldId="261"/>
        </pc:sldMkLst>
        <pc:spChg chg="mod">
          <ac:chgData name="Aishwarya Chakravarty" userId="a076fada-3da1-4cfa-80f2-4056adb32d1c" providerId="ADAL" clId="{97608417-E7C1-4D30-B938-DECFB32D6903}" dt="2023-01-03T13:08:50.085" v="0"/>
          <ac:spMkLst>
            <pc:docMk/>
            <pc:sldMk cId="3643325268" sldId="261"/>
            <ac:spMk id="2" creationId="{68194F88-C483-77B4-CC8F-54B3954B8576}"/>
          </ac:spMkLst>
        </pc:spChg>
        <pc:spChg chg="mod">
          <ac:chgData name="Aishwarya Chakravarty" userId="a076fada-3da1-4cfa-80f2-4056adb32d1c" providerId="ADAL" clId="{97608417-E7C1-4D30-B938-DECFB32D6903}" dt="2023-01-03T16:10:31.204" v="537" actId="1035"/>
          <ac:spMkLst>
            <pc:docMk/>
            <pc:sldMk cId="3643325268" sldId="261"/>
            <ac:spMk id="14" creationId="{F0003BAF-AA44-CA0F-919F-CA6A9554480B}"/>
          </ac:spMkLst>
        </pc:spChg>
        <pc:picChg chg="add mod">
          <ac:chgData name="Aishwarya Chakravarty" userId="a076fada-3da1-4cfa-80f2-4056adb32d1c" providerId="ADAL" clId="{97608417-E7C1-4D30-B938-DECFB32D6903}" dt="2023-01-03T15:23:30.760" v="178" actId="1035"/>
          <ac:picMkLst>
            <pc:docMk/>
            <pc:sldMk cId="3643325268" sldId="261"/>
            <ac:picMk id="4" creationId="{B42D8786-FDD9-1119-859B-EAA8E7E4CD87}"/>
          </ac:picMkLst>
        </pc:picChg>
        <pc:picChg chg="del">
          <ac:chgData name="Aishwarya Chakravarty" userId="a076fada-3da1-4cfa-80f2-4056adb32d1c" providerId="ADAL" clId="{97608417-E7C1-4D30-B938-DECFB32D6903}" dt="2023-01-03T15:22:16.001" v="167" actId="478"/>
          <ac:picMkLst>
            <pc:docMk/>
            <pc:sldMk cId="3643325268" sldId="261"/>
            <ac:picMk id="5" creationId="{EAF76E2D-B240-3180-BDB8-30D2B81DDB96}"/>
          </ac:picMkLst>
        </pc:picChg>
        <pc:picChg chg="del">
          <ac:chgData name="Aishwarya Chakravarty" userId="a076fada-3da1-4cfa-80f2-4056adb32d1c" providerId="ADAL" clId="{97608417-E7C1-4D30-B938-DECFB32D6903}" dt="2023-01-03T15:22:53.483" v="171" actId="478"/>
          <ac:picMkLst>
            <pc:docMk/>
            <pc:sldMk cId="3643325268" sldId="261"/>
            <ac:picMk id="7" creationId="{6ABB2220-D15C-6D7D-D079-007846E19F88}"/>
          </ac:picMkLst>
        </pc:picChg>
        <pc:picChg chg="add mod">
          <ac:chgData name="Aishwarya Chakravarty" userId="a076fada-3da1-4cfa-80f2-4056adb32d1c" providerId="ADAL" clId="{97608417-E7C1-4D30-B938-DECFB32D6903}" dt="2023-01-03T15:23:26.898" v="174" actId="14100"/>
          <ac:picMkLst>
            <pc:docMk/>
            <pc:sldMk cId="3643325268" sldId="261"/>
            <ac:picMk id="8" creationId="{5233F427-6C53-2596-27C8-B4BDCA3C100C}"/>
          </ac:picMkLst>
        </pc:picChg>
        <pc:picChg chg="del">
          <ac:chgData name="Aishwarya Chakravarty" userId="a076fada-3da1-4cfa-80f2-4056adb32d1c" providerId="ADAL" clId="{97608417-E7C1-4D30-B938-DECFB32D6903}" dt="2023-01-03T15:23:38.065" v="179" actId="478"/>
          <ac:picMkLst>
            <pc:docMk/>
            <pc:sldMk cId="3643325268" sldId="261"/>
            <ac:picMk id="9" creationId="{1AAAC707-147A-B4E0-28A7-D33AA254B291}"/>
          </ac:picMkLst>
        </pc:picChg>
        <pc:picChg chg="del">
          <ac:chgData name="Aishwarya Chakravarty" userId="a076fada-3da1-4cfa-80f2-4056adb32d1c" providerId="ADAL" clId="{97608417-E7C1-4D30-B938-DECFB32D6903}" dt="2023-01-03T15:24:19.124" v="184" actId="478"/>
          <ac:picMkLst>
            <pc:docMk/>
            <pc:sldMk cId="3643325268" sldId="261"/>
            <ac:picMk id="11" creationId="{89BB2411-3940-E9E4-D684-88C035EA218A}"/>
          </ac:picMkLst>
        </pc:picChg>
        <pc:picChg chg="add mod">
          <ac:chgData name="Aishwarya Chakravarty" userId="a076fada-3da1-4cfa-80f2-4056adb32d1c" providerId="ADAL" clId="{97608417-E7C1-4D30-B938-DECFB32D6903}" dt="2023-01-03T15:24:17.056" v="183" actId="1076"/>
          <ac:picMkLst>
            <pc:docMk/>
            <pc:sldMk cId="3643325268" sldId="261"/>
            <ac:picMk id="12" creationId="{1E05A9CB-8DEB-A7B3-ADE7-9FA79C8733A8}"/>
          </ac:picMkLst>
        </pc:picChg>
        <pc:picChg chg="del">
          <ac:chgData name="Aishwarya Chakravarty" userId="a076fada-3da1-4cfa-80f2-4056adb32d1c" providerId="ADAL" clId="{97608417-E7C1-4D30-B938-DECFB32D6903}" dt="2023-01-03T15:25:01.570" v="189" actId="478"/>
          <ac:picMkLst>
            <pc:docMk/>
            <pc:sldMk cId="3643325268" sldId="261"/>
            <ac:picMk id="13" creationId="{BCE9B218-F007-B7C6-1EBF-0A5A92DEA580}"/>
          </ac:picMkLst>
        </pc:picChg>
        <pc:picChg chg="add mod">
          <ac:chgData name="Aishwarya Chakravarty" userId="a076fada-3da1-4cfa-80f2-4056adb32d1c" providerId="ADAL" clId="{97608417-E7C1-4D30-B938-DECFB32D6903}" dt="2023-01-03T15:32:01.100" v="201" actId="1035"/>
          <ac:picMkLst>
            <pc:docMk/>
            <pc:sldMk cId="3643325268" sldId="261"/>
            <ac:picMk id="17" creationId="{3FC8D27F-BD38-D86D-6750-CF214A946353}"/>
          </ac:picMkLst>
        </pc:picChg>
        <pc:picChg chg="del">
          <ac:chgData name="Aishwarya Chakravarty" userId="a076fada-3da1-4cfa-80f2-4056adb32d1c" providerId="ADAL" clId="{97608417-E7C1-4D30-B938-DECFB32D6903}" dt="2023-01-03T15:31:12.641" v="195" actId="478"/>
          <ac:picMkLst>
            <pc:docMk/>
            <pc:sldMk cId="3643325268" sldId="261"/>
            <ac:picMk id="19" creationId="{F0E6EB3E-13B6-D446-E068-ACD1FD72F723}"/>
          </ac:picMkLst>
        </pc:picChg>
        <pc:picChg chg="add mod">
          <ac:chgData name="Aishwarya Chakravarty" userId="a076fada-3da1-4cfa-80f2-4056adb32d1c" providerId="ADAL" clId="{97608417-E7C1-4D30-B938-DECFB32D6903}" dt="2023-01-03T15:32:03.525" v="205" actId="1035"/>
          <ac:picMkLst>
            <pc:docMk/>
            <pc:sldMk cId="3643325268" sldId="261"/>
            <ac:picMk id="20" creationId="{CDC942D6-FBB2-143B-5A70-903AB2093A8D}"/>
          </ac:picMkLst>
        </pc:picChg>
        <pc:picChg chg="add mod">
          <ac:chgData name="Aishwarya Chakravarty" userId="a076fada-3da1-4cfa-80f2-4056adb32d1c" providerId="ADAL" clId="{97608417-E7C1-4D30-B938-DECFB32D6903}" dt="2023-01-03T15:32:10.713" v="216" actId="1035"/>
          <ac:picMkLst>
            <pc:docMk/>
            <pc:sldMk cId="3643325268" sldId="261"/>
            <ac:picMk id="22" creationId="{B88DB51A-DEA4-9CD9-07C8-25A1697CD5BF}"/>
          </ac:picMkLst>
        </pc:picChg>
      </pc:sldChg>
      <pc:sldChg chg="modSp del">
        <pc:chgData name="Aishwarya Chakravarty" userId="a076fada-3da1-4cfa-80f2-4056adb32d1c" providerId="ADAL" clId="{97608417-E7C1-4D30-B938-DECFB32D6903}" dt="2023-01-03T15:40:45.605" v="278" actId="47"/>
        <pc:sldMkLst>
          <pc:docMk/>
          <pc:sldMk cId="4219561041" sldId="262"/>
        </pc:sldMkLst>
        <pc:spChg chg="mod">
          <ac:chgData name="Aishwarya Chakravarty" userId="a076fada-3da1-4cfa-80f2-4056adb32d1c" providerId="ADAL" clId="{97608417-E7C1-4D30-B938-DECFB32D6903}" dt="2023-01-03T13:08:50.085" v="0"/>
          <ac:spMkLst>
            <pc:docMk/>
            <pc:sldMk cId="4219561041" sldId="262"/>
            <ac:spMk id="2" creationId="{68194F88-C483-77B4-CC8F-54B3954B8576}"/>
          </ac:spMkLst>
        </pc:spChg>
        <pc:spChg chg="mod">
          <ac:chgData name="Aishwarya Chakravarty" userId="a076fada-3da1-4cfa-80f2-4056adb32d1c" providerId="ADAL" clId="{97608417-E7C1-4D30-B938-DECFB32D6903}" dt="2023-01-03T13:08:50.085" v="0"/>
          <ac:spMkLst>
            <pc:docMk/>
            <pc:sldMk cId="4219561041" sldId="262"/>
            <ac:spMk id="14" creationId="{F0003BAF-AA44-CA0F-919F-CA6A9554480B}"/>
          </ac:spMkLst>
        </pc:spChg>
      </pc:sldChg>
      <pc:sldChg chg="modSp del">
        <pc:chgData name="Aishwarya Chakravarty" userId="a076fada-3da1-4cfa-80f2-4056adb32d1c" providerId="ADAL" clId="{97608417-E7C1-4D30-B938-DECFB32D6903}" dt="2023-01-03T15:40:40.968" v="277" actId="47"/>
        <pc:sldMkLst>
          <pc:docMk/>
          <pc:sldMk cId="1696756576" sldId="263"/>
        </pc:sldMkLst>
        <pc:spChg chg="mod">
          <ac:chgData name="Aishwarya Chakravarty" userId="a076fada-3da1-4cfa-80f2-4056adb32d1c" providerId="ADAL" clId="{97608417-E7C1-4D30-B938-DECFB32D6903}" dt="2023-01-03T13:08:50.085" v="0"/>
          <ac:spMkLst>
            <pc:docMk/>
            <pc:sldMk cId="1696756576" sldId="263"/>
            <ac:spMk id="2" creationId="{68194F88-C483-77B4-CC8F-54B3954B8576}"/>
          </ac:spMkLst>
        </pc:spChg>
        <pc:spChg chg="mod">
          <ac:chgData name="Aishwarya Chakravarty" userId="a076fada-3da1-4cfa-80f2-4056adb32d1c" providerId="ADAL" clId="{97608417-E7C1-4D30-B938-DECFB32D6903}" dt="2023-01-03T13:08:50.085" v="0"/>
          <ac:spMkLst>
            <pc:docMk/>
            <pc:sldMk cId="1696756576" sldId="263"/>
            <ac:spMk id="14" creationId="{F0003BAF-AA44-CA0F-919F-CA6A9554480B}"/>
          </ac:spMkLst>
        </pc:spChg>
      </pc:sldChg>
      <pc:sldChg chg="modSp mod">
        <pc:chgData name="Aishwarya Chakravarty" userId="a076fada-3da1-4cfa-80f2-4056adb32d1c" providerId="ADAL" clId="{97608417-E7C1-4D30-B938-DECFB32D6903}" dt="2023-01-12T09:35:34.766" v="6345"/>
        <pc:sldMkLst>
          <pc:docMk/>
          <pc:sldMk cId="2963334391" sldId="273"/>
        </pc:sldMkLst>
        <pc:spChg chg="mod">
          <ac:chgData name="Aishwarya Chakravarty" userId="a076fada-3da1-4cfa-80f2-4056adb32d1c" providerId="ADAL" clId="{97608417-E7C1-4D30-B938-DECFB32D6903}" dt="2023-01-03T13:08:50.085" v="0"/>
          <ac:spMkLst>
            <pc:docMk/>
            <pc:sldMk cId="2963334391" sldId="273"/>
            <ac:spMk id="2" creationId="{C4ACEAB2-3BE6-4ECE-882E-D28872F00D27}"/>
          </ac:spMkLst>
        </pc:spChg>
        <pc:spChg chg="mod">
          <ac:chgData name="Aishwarya Chakravarty" userId="a076fada-3da1-4cfa-80f2-4056adb32d1c" providerId="ADAL" clId="{97608417-E7C1-4D30-B938-DECFB32D6903}" dt="2023-01-12T09:35:34.766" v="6345"/>
          <ac:spMkLst>
            <pc:docMk/>
            <pc:sldMk cId="2963334391" sldId="273"/>
            <ac:spMk id="3" creationId="{94864C9D-1187-4A4B-AB54-EC117231882E}"/>
          </ac:spMkLst>
        </pc:spChg>
      </pc:sldChg>
      <pc:sldChg chg="modSp mod">
        <pc:chgData name="Aishwarya Chakravarty" userId="a076fada-3da1-4cfa-80f2-4056adb32d1c" providerId="ADAL" clId="{97608417-E7C1-4D30-B938-DECFB32D6903}" dt="2023-01-12T09:35:21.967" v="6344"/>
        <pc:sldMkLst>
          <pc:docMk/>
          <pc:sldMk cId="4140400971" sldId="274"/>
        </pc:sldMkLst>
        <pc:spChg chg="mod">
          <ac:chgData name="Aishwarya Chakravarty" userId="a076fada-3da1-4cfa-80f2-4056adb32d1c" providerId="ADAL" clId="{97608417-E7C1-4D30-B938-DECFB32D6903}" dt="2023-01-03T13:08:50.085" v="0"/>
          <ac:spMkLst>
            <pc:docMk/>
            <pc:sldMk cId="4140400971" sldId="274"/>
            <ac:spMk id="2" creationId="{C4ACEAB2-3BE6-4ECE-882E-D28872F00D27}"/>
          </ac:spMkLst>
        </pc:spChg>
        <pc:spChg chg="mod">
          <ac:chgData name="Aishwarya Chakravarty" userId="a076fada-3da1-4cfa-80f2-4056adb32d1c" providerId="ADAL" clId="{97608417-E7C1-4D30-B938-DECFB32D6903}" dt="2023-01-12T09:35:21.967" v="6344"/>
          <ac:spMkLst>
            <pc:docMk/>
            <pc:sldMk cId="4140400971" sldId="274"/>
            <ac:spMk id="3" creationId="{94864C9D-1187-4A4B-AB54-EC117231882E}"/>
          </ac:spMkLst>
        </pc:spChg>
      </pc:sldChg>
      <pc:sldChg chg="modSp mod">
        <pc:chgData name="Aishwarya Chakravarty" userId="a076fada-3da1-4cfa-80f2-4056adb32d1c" providerId="ADAL" clId="{97608417-E7C1-4D30-B938-DECFB32D6903}" dt="2023-01-12T09:34:45.278" v="6341" actId="20577"/>
        <pc:sldMkLst>
          <pc:docMk/>
          <pc:sldMk cId="2369565718" sldId="275"/>
        </pc:sldMkLst>
        <pc:spChg chg="mod">
          <ac:chgData name="Aishwarya Chakravarty" userId="a076fada-3da1-4cfa-80f2-4056adb32d1c" providerId="ADAL" clId="{97608417-E7C1-4D30-B938-DECFB32D6903}" dt="2023-01-03T13:08:50.085" v="0"/>
          <ac:spMkLst>
            <pc:docMk/>
            <pc:sldMk cId="2369565718" sldId="275"/>
            <ac:spMk id="2" creationId="{C4ACEAB2-3BE6-4ECE-882E-D28872F00D27}"/>
          </ac:spMkLst>
        </pc:spChg>
        <pc:spChg chg="mod">
          <ac:chgData name="Aishwarya Chakravarty" userId="a076fada-3da1-4cfa-80f2-4056adb32d1c" providerId="ADAL" clId="{97608417-E7C1-4D30-B938-DECFB32D6903}" dt="2023-01-12T09:34:45.278" v="6341" actId="20577"/>
          <ac:spMkLst>
            <pc:docMk/>
            <pc:sldMk cId="2369565718" sldId="275"/>
            <ac:spMk id="3" creationId="{94864C9D-1187-4A4B-AB54-EC117231882E}"/>
          </ac:spMkLst>
        </pc:spChg>
      </pc:sldChg>
      <pc:sldChg chg="modSp mod">
        <pc:chgData name="Aishwarya Chakravarty" userId="a076fada-3da1-4cfa-80f2-4056adb32d1c" providerId="ADAL" clId="{97608417-E7C1-4D30-B938-DECFB32D6903}" dt="2023-01-09T10:40:31.485" v="1618" actId="20577"/>
        <pc:sldMkLst>
          <pc:docMk/>
          <pc:sldMk cId="2021082296" sldId="276"/>
        </pc:sldMkLst>
        <pc:spChg chg="mod">
          <ac:chgData name="Aishwarya Chakravarty" userId="a076fada-3da1-4cfa-80f2-4056adb32d1c" providerId="ADAL" clId="{97608417-E7C1-4D30-B938-DECFB32D6903}" dt="2023-01-03T13:08:50.085" v="0"/>
          <ac:spMkLst>
            <pc:docMk/>
            <pc:sldMk cId="2021082296" sldId="276"/>
            <ac:spMk id="2" creationId="{C4ACEAB2-3BE6-4ECE-882E-D28872F00D27}"/>
          </ac:spMkLst>
        </pc:spChg>
        <pc:spChg chg="mod">
          <ac:chgData name="Aishwarya Chakravarty" userId="a076fada-3da1-4cfa-80f2-4056adb32d1c" providerId="ADAL" clId="{97608417-E7C1-4D30-B938-DECFB32D6903}" dt="2023-01-09T10:40:31.485" v="1618" actId="20577"/>
          <ac:spMkLst>
            <pc:docMk/>
            <pc:sldMk cId="2021082296" sldId="276"/>
            <ac:spMk id="3" creationId="{94864C9D-1187-4A4B-AB54-EC117231882E}"/>
          </ac:spMkLst>
        </pc:spChg>
      </pc:sldChg>
      <pc:sldChg chg="modSp mod">
        <pc:chgData name="Aishwarya Chakravarty" userId="a076fada-3da1-4cfa-80f2-4056adb32d1c" providerId="ADAL" clId="{97608417-E7C1-4D30-B938-DECFB32D6903}" dt="2023-01-12T09:35:05.554" v="6342"/>
        <pc:sldMkLst>
          <pc:docMk/>
          <pc:sldMk cId="384645124" sldId="277"/>
        </pc:sldMkLst>
        <pc:spChg chg="mod">
          <ac:chgData name="Aishwarya Chakravarty" userId="a076fada-3da1-4cfa-80f2-4056adb32d1c" providerId="ADAL" clId="{97608417-E7C1-4D30-B938-DECFB32D6903}" dt="2023-01-03T13:08:50.085" v="0"/>
          <ac:spMkLst>
            <pc:docMk/>
            <pc:sldMk cId="384645124" sldId="277"/>
            <ac:spMk id="2" creationId="{C4ACEAB2-3BE6-4ECE-882E-D28872F00D27}"/>
          </ac:spMkLst>
        </pc:spChg>
        <pc:spChg chg="mod">
          <ac:chgData name="Aishwarya Chakravarty" userId="a076fada-3da1-4cfa-80f2-4056adb32d1c" providerId="ADAL" clId="{97608417-E7C1-4D30-B938-DECFB32D6903}" dt="2023-01-12T09:35:05.554" v="6342"/>
          <ac:spMkLst>
            <pc:docMk/>
            <pc:sldMk cId="384645124" sldId="277"/>
            <ac:spMk id="3" creationId="{94864C9D-1187-4A4B-AB54-EC117231882E}"/>
          </ac:spMkLst>
        </pc:spChg>
      </pc:sldChg>
      <pc:sldChg chg="modSp mod">
        <pc:chgData name="Aishwarya Chakravarty" userId="a076fada-3da1-4cfa-80f2-4056adb32d1c" providerId="ADAL" clId="{97608417-E7C1-4D30-B938-DECFB32D6903}" dt="2023-01-12T09:35:13.986" v="6343"/>
        <pc:sldMkLst>
          <pc:docMk/>
          <pc:sldMk cId="1115866447" sldId="278"/>
        </pc:sldMkLst>
        <pc:spChg chg="mod">
          <ac:chgData name="Aishwarya Chakravarty" userId="a076fada-3da1-4cfa-80f2-4056adb32d1c" providerId="ADAL" clId="{97608417-E7C1-4D30-B938-DECFB32D6903}" dt="2023-01-03T13:08:50.085" v="0"/>
          <ac:spMkLst>
            <pc:docMk/>
            <pc:sldMk cId="1115866447" sldId="278"/>
            <ac:spMk id="2" creationId="{C4ACEAB2-3BE6-4ECE-882E-D28872F00D27}"/>
          </ac:spMkLst>
        </pc:spChg>
        <pc:spChg chg="mod">
          <ac:chgData name="Aishwarya Chakravarty" userId="a076fada-3da1-4cfa-80f2-4056adb32d1c" providerId="ADAL" clId="{97608417-E7C1-4D30-B938-DECFB32D6903}" dt="2023-01-12T09:35:13.986" v="6343"/>
          <ac:spMkLst>
            <pc:docMk/>
            <pc:sldMk cId="1115866447" sldId="278"/>
            <ac:spMk id="3" creationId="{94864C9D-1187-4A4B-AB54-EC117231882E}"/>
          </ac:spMkLst>
        </pc:spChg>
      </pc:sldChg>
      <pc:sldChg chg="modSp mod">
        <pc:chgData name="Aishwarya Chakravarty" userId="a076fada-3da1-4cfa-80f2-4056adb32d1c" providerId="ADAL" clId="{97608417-E7C1-4D30-B938-DECFB32D6903}" dt="2023-01-11T13:58:21.776" v="6331" actId="20577"/>
        <pc:sldMkLst>
          <pc:docMk/>
          <pc:sldMk cId="899438302" sldId="279"/>
        </pc:sldMkLst>
        <pc:spChg chg="mod">
          <ac:chgData name="Aishwarya Chakravarty" userId="a076fada-3da1-4cfa-80f2-4056adb32d1c" providerId="ADAL" clId="{97608417-E7C1-4D30-B938-DECFB32D6903}" dt="2023-01-09T16:04:37.578" v="1878"/>
          <ac:spMkLst>
            <pc:docMk/>
            <pc:sldMk cId="899438302" sldId="279"/>
            <ac:spMk id="2" creationId="{41529533-D29F-4C7E-B2A1-5CC1273357DB}"/>
          </ac:spMkLst>
        </pc:spChg>
        <pc:spChg chg="mod">
          <ac:chgData name="Aishwarya Chakravarty" userId="a076fada-3da1-4cfa-80f2-4056adb32d1c" providerId="ADAL" clId="{97608417-E7C1-4D30-B938-DECFB32D6903}" dt="2023-01-09T16:05:07.082" v="1895" actId="20577"/>
          <ac:spMkLst>
            <pc:docMk/>
            <pc:sldMk cId="899438302" sldId="279"/>
            <ac:spMk id="5" creationId="{ABF92BB4-924A-9675-7F5C-A246705B4446}"/>
          </ac:spMkLst>
        </pc:spChg>
        <pc:spChg chg="mod">
          <ac:chgData name="Aishwarya Chakravarty" userId="a076fada-3da1-4cfa-80f2-4056adb32d1c" providerId="ADAL" clId="{97608417-E7C1-4D30-B938-DECFB32D6903}" dt="2023-01-11T13:58:21.776" v="6331" actId="20577"/>
          <ac:spMkLst>
            <pc:docMk/>
            <pc:sldMk cId="899438302" sldId="279"/>
            <ac:spMk id="6" creationId="{E1D1929B-C3BD-EBBB-C865-F90522BBDC97}"/>
          </ac:spMkLst>
        </pc:spChg>
      </pc:sldChg>
      <pc:sldChg chg="modSp mod">
        <pc:chgData name="Aishwarya Chakravarty" userId="a076fada-3da1-4cfa-80f2-4056adb32d1c" providerId="ADAL" clId="{97608417-E7C1-4D30-B938-DECFB32D6903}" dt="2023-01-12T10:37:05.951" v="6957" actId="20577"/>
        <pc:sldMkLst>
          <pc:docMk/>
          <pc:sldMk cId="2803270683" sldId="283"/>
        </pc:sldMkLst>
        <pc:spChg chg="mod">
          <ac:chgData name="Aishwarya Chakravarty" userId="a076fada-3da1-4cfa-80f2-4056adb32d1c" providerId="ADAL" clId="{97608417-E7C1-4D30-B938-DECFB32D6903}" dt="2023-01-12T10:32:51.337" v="6931" actId="1037"/>
          <ac:spMkLst>
            <pc:docMk/>
            <pc:sldMk cId="2803270683" sldId="283"/>
            <ac:spMk id="2" creationId="{0BF0EA5E-F19B-47E6-8E95-9AABBF926E5D}"/>
          </ac:spMkLst>
        </pc:spChg>
        <pc:spChg chg="mod">
          <ac:chgData name="Aishwarya Chakravarty" userId="a076fada-3da1-4cfa-80f2-4056adb32d1c" providerId="ADAL" clId="{97608417-E7C1-4D30-B938-DECFB32D6903}" dt="2023-01-12T10:37:05.951" v="6957" actId="20577"/>
          <ac:spMkLst>
            <pc:docMk/>
            <pc:sldMk cId="2803270683" sldId="283"/>
            <ac:spMk id="3" creationId="{8F147BDA-155D-464F-9CED-0D6A74A682F1}"/>
          </ac:spMkLst>
        </pc:spChg>
        <pc:spChg chg="mod">
          <ac:chgData name="Aishwarya Chakravarty" userId="a076fada-3da1-4cfa-80f2-4056adb32d1c" providerId="ADAL" clId="{97608417-E7C1-4D30-B938-DECFB32D6903}" dt="2023-01-03T13:08:50.085" v="0"/>
          <ac:spMkLst>
            <pc:docMk/>
            <pc:sldMk cId="2803270683" sldId="283"/>
            <ac:spMk id="5" creationId="{B555BB86-6028-977F-AEF9-B2EFBB5DB748}"/>
          </ac:spMkLst>
        </pc:spChg>
      </pc:sldChg>
      <pc:sldChg chg="addSp delSp modSp mod">
        <pc:chgData name="Aishwarya Chakravarty" userId="a076fada-3da1-4cfa-80f2-4056adb32d1c" providerId="ADAL" clId="{97608417-E7C1-4D30-B938-DECFB32D6903}" dt="2023-01-04T14:23:43.676" v="665" actId="20577"/>
        <pc:sldMkLst>
          <pc:docMk/>
          <pc:sldMk cId="95619817" sldId="314"/>
        </pc:sldMkLst>
        <pc:spChg chg="mod">
          <ac:chgData name="Aishwarya Chakravarty" userId="a076fada-3da1-4cfa-80f2-4056adb32d1c" providerId="ADAL" clId="{97608417-E7C1-4D30-B938-DECFB32D6903}" dt="2023-01-04T14:23:43.676" v="665" actId="20577"/>
          <ac:spMkLst>
            <pc:docMk/>
            <pc:sldMk cId="95619817" sldId="314"/>
            <ac:spMk id="3" creationId="{2E943C07-0048-4041-A36D-BA273B7DCC03}"/>
          </ac:spMkLst>
        </pc:spChg>
        <pc:spChg chg="mod">
          <ac:chgData name="Aishwarya Chakravarty" userId="a076fada-3da1-4cfa-80f2-4056adb32d1c" providerId="ADAL" clId="{97608417-E7C1-4D30-B938-DECFB32D6903}" dt="2023-01-03T13:08:50.085" v="0"/>
          <ac:spMkLst>
            <pc:docMk/>
            <pc:sldMk cId="95619817" sldId="314"/>
            <ac:spMk id="7" creationId="{A41D99E2-00B4-26C3-590F-9D58C89569C4}"/>
          </ac:spMkLst>
        </pc:spChg>
        <pc:picChg chg="del">
          <ac:chgData name="Aishwarya Chakravarty" userId="a076fada-3da1-4cfa-80f2-4056adb32d1c" providerId="ADAL" clId="{97608417-E7C1-4D30-B938-DECFB32D6903}" dt="2023-01-04T14:20:46.820" v="624" actId="478"/>
          <ac:picMkLst>
            <pc:docMk/>
            <pc:sldMk cId="95619817" sldId="314"/>
            <ac:picMk id="5" creationId="{0A4ECFE0-B73C-549C-787F-97E2B0BE7408}"/>
          </ac:picMkLst>
        </pc:picChg>
        <pc:picChg chg="add mod">
          <ac:chgData name="Aishwarya Chakravarty" userId="a076fada-3da1-4cfa-80f2-4056adb32d1c" providerId="ADAL" clId="{97608417-E7C1-4D30-B938-DECFB32D6903}" dt="2023-01-04T14:23:16.173" v="658" actId="1076"/>
          <ac:picMkLst>
            <pc:docMk/>
            <pc:sldMk cId="95619817" sldId="314"/>
            <ac:picMk id="6" creationId="{4729827B-C30F-EA18-29D1-1285ACDB2619}"/>
          </ac:picMkLst>
        </pc:picChg>
        <pc:picChg chg="del">
          <ac:chgData name="Aishwarya Chakravarty" userId="a076fada-3da1-4cfa-80f2-4056adb32d1c" providerId="ADAL" clId="{97608417-E7C1-4D30-B938-DECFB32D6903}" dt="2023-01-04T14:20:50.493" v="626" actId="478"/>
          <ac:picMkLst>
            <pc:docMk/>
            <pc:sldMk cId="95619817" sldId="314"/>
            <ac:picMk id="9" creationId="{48EE6F88-9423-9D44-A150-DEF7C6EE42D8}"/>
          </ac:picMkLst>
        </pc:picChg>
        <pc:picChg chg="add mod">
          <ac:chgData name="Aishwarya Chakravarty" userId="a076fada-3da1-4cfa-80f2-4056adb32d1c" providerId="ADAL" clId="{97608417-E7C1-4D30-B938-DECFB32D6903}" dt="2023-01-04T14:22:43.391" v="652" actId="14100"/>
          <ac:picMkLst>
            <pc:docMk/>
            <pc:sldMk cId="95619817" sldId="314"/>
            <ac:picMk id="10" creationId="{FADE50B6-4715-1569-37A6-7B01CAFDC9FF}"/>
          </ac:picMkLst>
        </pc:picChg>
        <pc:picChg chg="del">
          <ac:chgData name="Aishwarya Chakravarty" userId="a076fada-3da1-4cfa-80f2-4056adb32d1c" providerId="ADAL" clId="{97608417-E7C1-4D30-B938-DECFB32D6903}" dt="2023-01-04T14:20:49.127" v="625" actId="478"/>
          <ac:picMkLst>
            <pc:docMk/>
            <pc:sldMk cId="95619817" sldId="314"/>
            <ac:picMk id="12" creationId="{1206178F-968E-941F-A594-15F88B64F9F7}"/>
          </ac:picMkLst>
        </pc:picChg>
        <pc:picChg chg="add mod">
          <ac:chgData name="Aishwarya Chakravarty" userId="a076fada-3da1-4cfa-80f2-4056adb32d1c" providerId="ADAL" clId="{97608417-E7C1-4D30-B938-DECFB32D6903}" dt="2023-01-04T14:23:07.348" v="655" actId="1076"/>
          <ac:picMkLst>
            <pc:docMk/>
            <pc:sldMk cId="95619817" sldId="314"/>
            <ac:picMk id="13" creationId="{3ECABB93-179D-1EA9-F0B6-81068585842E}"/>
          </ac:picMkLst>
        </pc:picChg>
      </pc:sldChg>
      <pc:sldChg chg="modSp mod">
        <pc:chgData name="Aishwarya Chakravarty" userId="a076fada-3da1-4cfa-80f2-4056adb32d1c" providerId="ADAL" clId="{97608417-E7C1-4D30-B938-DECFB32D6903}" dt="2023-01-05T11:46:26.297" v="1560" actId="113"/>
        <pc:sldMkLst>
          <pc:docMk/>
          <pc:sldMk cId="3395529015" sldId="329"/>
        </pc:sldMkLst>
        <pc:spChg chg="mod">
          <ac:chgData name="Aishwarya Chakravarty" userId="a076fada-3da1-4cfa-80f2-4056adb32d1c" providerId="ADAL" clId="{97608417-E7C1-4D30-B938-DECFB32D6903}" dt="2023-01-03T13:08:50.085" v="0"/>
          <ac:spMkLst>
            <pc:docMk/>
            <pc:sldMk cId="3395529015" sldId="329"/>
            <ac:spMk id="2" creationId="{2AA50264-9B8D-49F7-9F26-B3CBBF038F9F}"/>
          </ac:spMkLst>
        </pc:spChg>
        <pc:spChg chg="mod">
          <ac:chgData name="Aishwarya Chakravarty" userId="a076fada-3da1-4cfa-80f2-4056adb32d1c" providerId="ADAL" clId="{97608417-E7C1-4D30-B938-DECFB32D6903}" dt="2023-01-05T11:46:26.297" v="1560" actId="113"/>
          <ac:spMkLst>
            <pc:docMk/>
            <pc:sldMk cId="3395529015" sldId="329"/>
            <ac:spMk id="5" creationId="{9BF647F1-38CB-47C7-9EC2-D2FD34CEEE61}"/>
          </ac:spMkLst>
        </pc:spChg>
        <pc:spChg chg="mod">
          <ac:chgData name="Aishwarya Chakravarty" userId="a076fada-3da1-4cfa-80f2-4056adb32d1c" providerId="ADAL" clId="{97608417-E7C1-4D30-B938-DECFB32D6903}" dt="2023-01-03T13:08:50.085" v="0"/>
          <ac:spMkLst>
            <pc:docMk/>
            <pc:sldMk cId="3395529015" sldId="329"/>
            <ac:spMk id="6" creationId="{E484F891-5DAC-560A-E819-295D5B751FB0}"/>
          </ac:spMkLst>
        </pc:spChg>
      </pc:sldChg>
      <pc:sldChg chg="modSp mod">
        <pc:chgData name="Aishwarya Chakravarty" userId="a076fada-3da1-4cfa-80f2-4056adb32d1c" providerId="ADAL" clId="{97608417-E7C1-4D30-B938-DECFB32D6903}" dt="2023-01-12T10:15:01.504" v="6382" actId="1076"/>
        <pc:sldMkLst>
          <pc:docMk/>
          <pc:sldMk cId="135437750" sldId="334"/>
        </pc:sldMkLst>
        <pc:spChg chg="mod">
          <ac:chgData name="Aishwarya Chakravarty" userId="a076fada-3da1-4cfa-80f2-4056adb32d1c" providerId="ADAL" clId="{97608417-E7C1-4D30-B938-DECFB32D6903}" dt="2023-01-12T10:15:01.504" v="6382" actId="1076"/>
          <ac:spMkLst>
            <pc:docMk/>
            <pc:sldMk cId="135437750" sldId="334"/>
            <ac:spMk id="2" creationId="{FE43EB98-63D0-4376-AA2E-D44C68CE2583}"/>
          </ac:spMkLst>
        </pc:spChg>
        <pc:spChg chg="mod">
          <ac:chgData name="Aishwarya Chakravarty" userId="a076fada-3da1-4cfa-80f2-4056adb32d1c" providerId="ADAL" clId="{97608417-E7C1-4D30-B938-DECFB32D6903}" dt="2023-01-09T16:38:43.481" v="2577" actId="207"/>
          <ac:spMkLst>
            <pc:docMk/>
            <pc:sldMk cId="135437750" sldId="334"/>
            <ac:spMk id="3" creationId="{F2AF794A-A653-4D58-9187-DF90CB19BDA8}"/>
          </ac:spMkLst>
        </pc:spChg>
      </pc:sldChg>
      <pc:sldChg chg="addSp modSp del mod">
        <pc:chgData name="Aishwarya Chakravarty" userId="a076fada-3da1-4cfa-80f2-4056adb32d1c" providerId="ADAL" clId="{97608417-E7C1-4D30-B938-DECFB32D6903}" dt="2023-01-10T15:50:43.910" v="4330" actId="47"/>
        <pc:sldMkLst>
          <pc:docMk/>
          <pc:sldMk cId="2564246944" sldId="344"/>
        </pc:sldMkLst>
        <pc:spChg chg="mod">
          <ac:chgData name="Aishwarya Chakravarty" userId="a076fada-3da1-4cfa-80f2-4056adb32d1c" providerId="ADAL" clId="{97608417-E7C1-4D30-B938-DECFB32D6903}" dt="2023-01-10T11:18:50.302" v="2776" actId="20577"/>
          <ac:spMkLst>
            <pc:docMk/>
            <pc:sldMk cId="2564246944" sldId="344"/>
            <ac:spMk id="2" creationId="{0D64EE34-A59C-642F-D843-2ED0FCDC8945}"/>
          </ac:spMkLst>
        </pc:spChg>
        <pc:spChg chg="add mod">
          <ac:chgData name="Aishwarya Chakravarty" userId="a076fada-3da1-4cfa-80f2-4056adb32d1c" providerId="ADAL" clId="{97608417-E7C1-4D30-B938-DECFB32D6903}" dt="2023-01-10T11:49:27.850" v="2906" actId="1036"/>
          <ac:spMkLst>
            <pc:docMk/>
            <pc:sldMk cId="2564246944" sldId="344"/>
            <ac:spMk id="3" creationId="{2066AF0F-FA16-8F1B-068D-B03323AC0706}"/>
          </ac:spMkLst>
        </pc:spChg>
        <pc:spChg chg="mod">
          <ac:chgData name="Aishwarya Chakravarty" userId="a076fada-3da1-4cfa-80f2-4056adb32d1c" providerId="ADAL" clId="{97608417-E7C1-4D30-B938-DECFB32D6903}" dt="2023-01-10T12:11:53.243" v="3256"/>
          <ac:spMkLst>
            <pc:docMk/>
            <pc:sldMk cId="2564246944" sldId="344"/>
            <ac:spMk id="6" creationId="{22271615-1647-C87A-9AC2-8F5009B9A917}"/>
          </ac:spMkLst>
        </pc:spChg>
      </pc:sldChg>
      <pc:sldChg chg="addSp delSp modSp mod">
        <pc:chgData name="Aishwarya Chakravarty" userId="a076fada-3da1-4cfa-80f2-4056adb32d1c" providerId="ADAL" clId="{97608417-E7C1-4D30-B938-DECFB32D6903}" dt="2023-01-04T14:26:29.535" v="741" actId="1035"/>
        <pc:sldMkLst>
          <pc:docMk/>
          <pc:sldMk cId="933510273" sldId="352"/>
        </pc:sldMkLst>
        <pc:spChg chg="mod">
          <ac:chgData name="Aishwarya Chakravarty" userId="a076fada-3da1-4cfa-80f2-4056adb32d1c" providerId="ADAL" clId="{97608417-E7C1-4D30-B938-DECFB32D6903}" dt="2023-01-04T14:24:50.305" v="692" actId="20577"/>
          <ac:spMkLst>
            <pc:docMk/>
            <pc:sldMk cId="933510273" sldId="352"/>
            <ac:spMk id="3" creationId="{2E943C07-0048-4041-A36D-BA273B7DCC03}"/>
          </ac:spMkLst>
        </pc:spChg>
        <pc:spChg chg="mod">
          <ac:chgData name="Aishwarya Chakravarty" userId="a076fada-3da1-4cfa-80f2-4056adb32d1c" providerId="ADAL" clId="{97608417-E7C1-4D30-B938-DECFB32D6903}" dt="2023-01-03T13:08:50.085" v="0"/>
          <ac:spMkLst>
            <pc:docMk/>
            <pc:sldMk cId="933510273" sldId="352"/>
            <ac:spMk id="7" creationId="{A41D99E2-00B4-26C3-590F-9D58C89569C4}"/>
          </ac:spMkLst>
        </pc:spChg>
        <pc:picChg chg="del">
          <ac:chgData name="Aishwarya Chakravarty" userId="a076fada-3da1-4cfa-80f2-4056adb32d1c" providerId="ADAL" clId="{97608417-E7C1-4D30-B938-DECFB32D6903}" dt="2023-01-04T14:20:54.053" v="627" actId="478"/>
          <ac:picMkLst>
            <pc:docMk/>
            <pc:sldMk cId="933510273" sldId="352"/>
            <ac:picMk id="5" creationId="{88F3ACBB-4D32-9B06-71AD-D9E9121F196E}"/>
          </ac:picMkLst>
        </pc:picChg>
        <pc:picChg chg="add mod">
          <ac:chgData name="Aishwarya Chakravarty" userId="a076fada-3da1-4cfa-80f2-4056adb32d1c" providerId="ADAL" clId="{97608417-E7C1-4D30-B938-DECFB32D6903}" dt="2023-01-04T14:26:29.535" v="741" actId="1035"/>
          <ac:picMkLst>
            <pc:docMk/>
            <pc:sldMk cId="933510273" sldId="352"/>
            <ac:picMk id="6" creationId="{CDA6D070-934D-325C-DE07-604F833374D7}"/>
          </ac:picMkLst>
        </pc:picChg>
        <pc:picChg chg="del">
          <ac:chgData name="Aishwarya Chakravarty" userId="a076fada-3da1-4cfa-80f2-4056adb32d1c" providerId="ADAL" clId="{97608417-E7C1-4D30-B938-DECFB32D6903}" dt="2023-01-04T14:20:55.670" v="628" actId="478"/>
          <ac:picMkLst>
            <pc:docMk/>
            <pc:sldMk cId="933510273" sldId="352"/>
            <ac:picMk id="9" creationId="{0AA2750F-34D4-5F42-5057-B841670EC1FC}"/>
          </ac:picMkLst>
        </pc:picChg>
        <pc:picChg chg="add mod">
          <ac:chgData name="Aishwarya Chakravarty" userId="a076fada-3da1-4cfa-80f2-4056adb32d1c" providerId="ADAL" clId="{97608417-E7C1-4D30-B938-DECFB32D6903}" dt="2023-01-04T14:26:11.753" v="715" actId="1035"/>
          <ac:picMkLst>
            <pc:docMk/>
            <pc:sldMk cId="933510273" sldId="352"/>
            <ac:picMk id="10" creationId="{D8217D0A-6D10-888D-2A6B-1176E631AE78}"/>
          </ac:picMkLst>
        </pc:picChg>
        <pc:picChg chg="del">
          <ac:chgData name="Aishwarya Chakravarty" userId="a076fada-3da1-4cfa-80f2-4056adb32d1c" providerId="ADAL" clId="{97608417-E7C1-4D30-B938-DECFB32D6903}" dt="2023-01-04T14:20:57.547" v="629" actId="478"/>
          <ac:picMkLst>
            <pc:docMk/>
            <pc:sldMk cId="933510273" sldId="352"/>
            <ac:picMk id="12" creationId="{D91FA4B8-BD07-C3D3-1C50-9683F4A6F3E7}"/>
          </ac:picMkLst>
        </pc:picChg>
        <pc:picChg chg="add mod">
          <ac:chgData name="Aishwarya Chakravarty" userId="a076fada-3da1-4cfa-80f2-4056adb32d1c" providerId="ADAL" clId="{97608417-E7C1-4D30-B938-DECFB32D6903}" dt="2023-01-04T14:26:06.370" v="709" actId="1035"/>
          <ac:picMkLst>
            <pc:docMk/>
            <pc:sldMk cId="933510273" sldId="352"/>
            <ac:picMk id="13" creationId="{A2FBD1AE-2405-ABE8-5C88-80621E80E670}"/>
          </ac:picMkLst>
        </pc:picChg>
      </pc:sldChg>
      <pc:sldChg chg="addSp delSp modSp mod">
        <pc:chgData name="Aishwarya Chakravarty" userId="a076fada-3da1-4cfa-80f2-4056adb32d1c" providerId="ADAL" clId="{97608417-E7C1-4D30-B938-DECFB32D6903}" dt="2023-01-04T14:33:15.001" v="816" actId="14100"/>
        <pc:sldMkLst>
          <pc:docMk/>
          <pc:sldMk cId="870226928" sldId="353"/>
        </pc:sldMkLst>
        <pc:spChg chg="mod">
          <ac:chgData name="Aishwarya Chakravarty" userId="a076fada-3da1-4cfa-80f2-4056adb32d1c" providerId="ADAL" clId="{97608417-E7C1-4D30-B938-DECFB32D6903}" dt="2023-01-04T14:31:24.010" v="806" actId="20577"/>
          <ac:spMkLst>
            <pc:docMk/>
            <pc:sldMk cId="870226928" sldId="353"/>
            <ac:spMk id="3" creationId="{2E943C07-0048-4041-A36D-BA273B7DCC03}"/>
          </ac:spMkLst>
        </pc:spChg>
        <pc:spChg chg="mod">
          <ac:chgData name="Aishwarya Chakravarty" userId="a076fada-3da1-4cfa-80f2-4056adb32d1c" providerId="ADAL" clId="{97608417-E7C1-4D30-B938-DECFB32D6903}" dt="2023-01-03T13:08:50.085" v="0"/>
          <ac:spMkLst>
            <pc:docMk/>
            <pc:sldMk cId="870226928" sldId="353"/>
            <ac:spMk id="7" creationId="{A41D99E2-00B4-26C3-590F-9D58C89569C4}"/>
          </ac:spMkLst>
        </pc:spChg>
        <pc:picChg chg="add mod">
          <ac:chgData name="Aishwarya Chakravarty" userId="a076fada-3da1-4cfa-80f2-4056adb32d1c" providerId="ADAL" clId="{97608417-E7C1-4D30-B938-DECFB32D6903}" dt="2023-01-04T14:33:15.001" v="816" actId="14100"/>
          <ac:picMkLst>
            <pc:docMk/>
            <pc:sldMk cId="870226928" sldId="353"/>
            <ac:picMk id="5" creationId="{1B733C60-454C-6DD0-08D9-DA5DFEF36018}"/>
          </ac:picMkLst>
        </pc:picChg>
        <pc:picChg chg="del">
          <ac:chgData name="Aishwarya Chakravarty" userId="a076fada-3da1-4cfa-80f2-4056adb32d1c" providerId="ADAL" clId="{97608417-E7C1-4D30-B938-DECFB32D6903}" dt="2023-01-04T14:24:02.428" v="667" actId="478"/>
          <ac:picMkLst>
            <pc:docMk/>
            <pc:sldMk cId="870226928" sldId="353"/>
            <ac:picMk id="6" creationId="{F74251E1-FD30-5D14-C1E0-FCAC6B415391}"/>
          </ac:picMkLst>
        </pc:picChg>
        <pc:picChg chg="add mod">
          <ac:chgData name="Aishwarya Chakravarty" userId="a076fada-3da1-4cfa-80f2-4056adb32d1c" providerId="ADAL" clId="{97608417-E7C1-4D30-B938-DECFB32D6903}" dt="2023-01-04T14:32:33.641" v="812" actId="14100"/>
          <ac:picMkLst>
            <pc:docMk/>
            <pc:sldMk cId="870226928" sldId="353"/>
            <ac:picMk id="9" creationId="{10D33287-DB6C-8FAA-7C2E-371662F12BFA}"/>
          </ac:picMkLst>
        </pc:picChg>
        <pc:picChg chg="del">
          <ac:chgData name="Aishwarya Chakravarty" userId="a076fada-3da1-4cfa-80f2-4056adb32d1c" providerId="ADAL" clId="{97608417-E7C1-4D30-B938-DECFB32D6903}" dt="2023-01-04T14:24:05.303" v="669" actId="478"/>
          <ac:picMkLst>
            <pc:docMk/>
            <pc:sldMk cId="870226928" sldId="353"/>
            <ac:picMk id="10" creationId="{45B5E3A0-4078-3C36-37FD-C4F50F5F8E8E}"/>
          </ac:picMkLst>
        </pc:picChg>
        <pc:picChg chg="add mod">
          <ac:chgData name="Aishwarya Chakravarty" userId="a076fada-3da1-4cfa-80f2-4056adb32d1c" providerId="ADAL" clId="{97608417-E7C1-4D30-B938-DECFB32D6903}" dt="2023-01-04T14:33:08.644" v="815" actId="1076"/>
          <ac:picMkLst>
            <pc:docMk/>
            <pc:sldMk cId="870226928" sldId="353"/>
            <ac:picMk id="12" creationId="{58CF8819-7F55-944D-D0DD-992464126B5C}"/>
          </ac:picMkLst>
        </pc:picChg>
        <pc:picChg chg="del">
          <ac:chgData name="Aishwarya Chakravarty" userId="a076fada-3da1-4cfa-80f2-4056adb32d1c" providerId="ADAL" clId="{97608417-E7C1-4D30-B938-DECFB32D6903}" dt="2023-01-04T14:24:03.670" v="668" actId="478"/>
          <ac:picMkLst>
            <pc:docMk/>
            <pc:sldMk cId="870226928" sldId="353"/>
            <ac:picMk id="13" creationId="{B9340F43-2904-22F6-95EB-3F6AF59C7222}"/>
          </ac:picMkLst>
        </pc:picChg>
      </pc:sldChg>
      <pc:sldChg chg="addSp delSp modSp mod">
        <pc:chgData name="Aishwarya Chakravarty" userId="a076fada-3da1-4cfa-80f2-4056adb32d1c" providerId="ADAL" clId="{97608417-E7C1-4D30-B938-DECFB32D6903}" dt="2023-01-04T14:30:29.798" v="788" actId="20577"/>
        <pc:sldMkLst>
          <pc:docMk/>
          <pc:sldMk cId="13614990" sldId="354"/>
        </pc:sldMkLst>
        <pc:spChg chg="mod">
          <ac:chgData name="Aishwarya Chakravarty" userId="a076fada-3da1-4cfa-80f2-4056adb32d1c" providerId="ADAL" clId="{97608417-E7C1-4D30-B938-DECFB32D6903}" dt="2023-01-04T14:30:29.798" v="788" actId="20577"/>
          <ac:spMkLst>
            <pc:docMk/>
            <pc:sldMk cId="13614990" sldId="354"/>
            <ac:spMk id="3" creationId="{2E943C07-0048-4041-A36D-BA273B7DCC03}"/>
          </ac:spMkLst>
        </pc:spChg>
        <pc:spChg chg="mod">
          <ac:chgData name="Aishwarya Chakravarty" userId="a076fada-3da1-4cfa-80f2-4056adb32d1c" providerId="ADAL" clId="{97608417-E7C1-4D30-B938-DECFB32D6903}" dt="2023-01-03T13:08:50.085" v="0"/>
          <ac:spMkLst>
            <pc:docMk/>
            <pc:sldMk cId="13614990" sldId="354"/>
            <ac:spMk id="7" creationId="{A41D99E2-00B4-26C3-590F-9D58C89569C4}"/>
          </ac:spMkLst>
        </pc:spChg>
        <pc:picChg chg="add mod">
          <ac:chgData name="Aishwarya Chakravarty" userId="a076fada-3da1-4cfa-80f2-4056adb32d1c" providerId="ADAL" clId="{97608417-E7C1-4D30-B938-DECFB32D6903}" dt="2023-01-04T14:29:08.598" v="782" actId="1076"/>
          <ac:picMkLst>
            <pc:docMk/>
            <pc:sldMk cId="13614990" sldId="354"/>
            <ac:picMk id="5" creationId="{0BEEA644-15B7-6658-5480-35E71AA8CC0D}"/>
          </ac:picMkLst>
        </pc:picChg>
        <pc:picChg chg="del">
          <ac:chgData name="Aishwarya Chakravarty" userId="a076fada-3da1-4cfa-80f2-4056adb32d1c" providerId="ADAL" clId="{97608417-E7C1-4D30-B938-DECFB32D6903}" dt="2023-01-04T14:24:07.768" v="670" actId="478"/>
          <ac:picMkLst>
            <pc:docMk/>
            <pc:sldMk cId="13614990" sldId="354"/>
            <ac:picMk id="6" creationId="{8CB6B8B9-4560-585D-A681-33A47A9521D3}"/>
          </ac:picMkLst>
        </pc:picChg>
        <pc:picChg chg="add mod">
          <ac:chgData name="Aishwarya Chakravarty" userId="a076fada-3da1-4cfa-80f2-4056adb32d1c" providerId="ADAL" clId="{97608417-E7C1-4D30-B938-DECFB32D6903}" dt="2023-01-04T14:28:37.741" v="758" actId="14100"/>
          <ac:picMkLst>
            <pc:docMk/>
            <pc:sldMk cId="13614990" sldId="354"/>
            <ac:picMk id="9" creationId="{01D31D0E-DC3C-62A5-2FB1-D2167AFEEAAF}"/>
          </ac:picMkLst>
        </pc:picChg>
        <pc:picChg chg="del">
          <ac:chgData name="Aishwarya Chakravarty" userId="a076fada-3da1-4cfa-80f2-4056adb32d1c" providerId="ADAL" clId="{97608417-E7C1-4D30-B938-DECFB32D6903}" dt="2023-01-04T14:24:10.412" v="672" actId="478"/>
          <ac:picMkLst>
            <pc:docMk/>
            <pc:sldMk cId="13614990" sldId="354"/>
            <ac:picMk id="10" creationId="{E0664A4B-7044-2733-854A-D5CBFC4CC507}"/>
          </ac:picMkLst>
        </pc:picChg>
        <pc:picChg chg="add mod">
          <ac:chgData name="Aishwarya Chakravarty" userId="a076fada-3da1-4cfa-80f2-4056adb32d1c" providerId="ADAL" clId="{97608417-E7C1-4D30-B938-DECFB32D6903}" dt="2023-01-04T14:29:03.139" v="781" actId="1035"/>
          <ac:picMkLst>
            <pc:docMk/>
            <pc:sldMk cId="13614990" sldId="354"/>
            <ac:picMk id="12" creationId="{3CF23782-F65E-8480-2D5A-24FF148BB27F}"/>
          </ac:picMkLst>
        </pc:picChg>
        <pc:picChg chg="del">
          <ac:chgData name="Aishwarya Chakravarty" userId="a076fada-3da1-4cfa-80f2-4056adb32d1c" providerId="ADAL" clId="{97608417-E7C1-4D30-B938-DECFB32D6903}" dt="2023-01-04T14:24:09.229" v="671" actId="478"/>
          <ac:picMkLst>
            <pc:docMk/>
            <pc:sldMk cId="13614990" sldId="354"/>
            <ac:picMk id="13" creationId="{0CE389AF-6F5B-0480-1071-59CE66400E46}"/>
          </ac:picMkLst>
        </pc:picChg>
      </pc:sldChg>
      <pc:sldChg chg="addSp delSp modSp mod">
        <pc:chgData name="Aishwarya Chakravarty" userId="a076fada-3da1-4cfa-80f2-4056adb32d1c" providerId="ADAL" clId="{97608417-E7C1-4D30-B938-DECFB32D6903}" dt="2023-01-04T14:36:42.006" v="859" actId="20577"/>
        <pc:sldMkLst>
          <pc:docMk/>
          <pc:sldMk cId="3985320183" sldId="355"/>
        </pc:sldMkLst>
        <pc:spChg chg="mod">
          <ac:chgData name="Aishwarya Chakravarty" userId="a076fada-3da1-4cfa-80f2-4056adb32d1c" providerId="ADAL" clId="{97608417-E7C1-4D30-B938-DECFB32D6903}" dt="2023-01-04T14:36:42.006" v="859" actId="20577"/>
          <ac:spMkLst>
            <pc:docMk/>
            <pc:sldMk cId="3985320183" sldId="355"/>
            <ac:spMk id="3" creationId="{2E943C07-0048-4041-A36D-BA273B7DCC03}"/>
          </ac:spMkLst>
        </pc:spChg>
        <pc:spChg chg="mod">
          <ac:chgData name="Aishwarya Chakravarty" userId="a076fada-3da1-4cfa-80f2-4056adb32d1c" providerId="ADAL" clId="{97608417-E7C1-4D30-B938-DECFB32D6903}" dt="2023-01-03T13:08:50.085" v="0"/>
          <ac:spMkLst>
            <pc:docMk/>
            <pc:sldMk cId="3985320183" sldId="355"/>
            <ac:spMk id="7" creationId="{A41D99E2-00B4-26C3-590F-9D58C89569C4}"/>
          </ac:spMkLst>
        </pc:spChg>
        <pc:picChg chg="del">
          <ac:chgData name="Aishwarya Chakravarty" userId="a076fada-3da1-4cfa-80f2-4056adb32d1c" providerId="ADAL" clId="{97608417-E7C1-4D30-B938-DECFB32D6903}" dt="2023-01-04T14:33:53.140" v="824" actId="478"/>
          <ac:picMkLst>
            <pc:docMk/>
            <pc:sldMk cId="3985320183" sldId="355"/>
            <ac:picMk id="5" creationId="{09D09F62-D2FD-3A6C-0014-1AC279CED89E}"/>
          </ac:picMkLst>
        </pc:picChg>
        <pc:picChg chg="add mod">
          <ac:chgData name="Aishwarya Chakravarty" userId="a076fada-3da1-4cfa-80f2-4056adb32d1c" providerId="ADAL" clId="{97608417-E7C1-4D30-B938-DECFB32D6903}" dt="2023-01-04T14:36:16.510" v="853" actId="14100"/>
          <ac:picMkLst>
            <pc:docMk/>
            <pc:sldMk cId="3985320183" sldId="355"/>
            <ac:picMk id="6" creationId="{F825EC15-4ABA-F2C5-9C8D-0CEEA6C40362}"/>
          </ac:picMkLst>
        </pc:picChg>
        <pc:picChg chg="del">
          <ac:chgData name="Aishwarya Chakravarty" userId="a076fada-3da1-4cfa-80f2-4056adb32d1c" providerId="ADAL" clId="{97608417-E7C1-4D30-B938-DECFB32D6903}" dt="2023-01-04T14:33:57.285" v="826" actId="478"/>
          <ac:picMkLst>
            <pc:docMk/>
            <pc:sldMk cId="3985320183" sldId="355"/>
            <ac:picMk id="9" creationId="{74742D65-2B55-2277-2514-8BC656978C64}"/>
          </ac:picMkLst>
        </pc:picChg>
        <pc:picChg chg="add mod">
          <ac:chgData name="Aishwarya Chakravarty" userId="a076fada-3da1-4cfa-80f2-4056adb32d1c" providerId="ADAL" clId="{97608417-E7C1-4D30-B938-DECFB32D6903}" dt="2023-01-04T14:35:37.260" v="849" actId="14100"/>
          <ac:picMkLst>
            <pc:docMk/>
            <pc:sldMk cId="3985320183" sldId="355"/>
            <ac:picMk id="10" creationId="{6DB59A32-2909-9AD6-81DE-CCA781E70BB2}"/>
          </ac:picMkLst>
        </pc:picChg>
        <pc:picChg chg="del">
          <ac:chgData name="Aishwarya Chakravarty" userId="a076fada-3da1-4cfa-80f2-4056adb32d1c" providerId="ADAL" clId="{97608417-E7C1-4D30-B938-DECFB32D6903}" dt="2023-01-04T14:33:56.037" v="825" actId="478"/>
          <ac:picMkLst>
            <pc:docMk/>
            <pc:sldMk cId="3985320183" sldId="355"/>
            <ac:picMk id="12" creationId="{35F91FAE-2BCD-CD7E-F73D-AE84DC30C87F}"/>
          </ac:picMkLst>
        </pc:picChg>
        <pc:picChg chg="add mod">
          <ac:chgData name="Aishwarya Chakravarty" userId="a076fada-3da1-4cfa-80f2-4056adb32d1c" providerId="ADAL" clId="{97608417-E7C1-4D30-B938-DECFB32D6903}" dt="2023-01-04T14:36:07.134" v="852" actId="1076"/>
          <ac:picMkLst>
            <pc:docMk/>
            <pc:sldMk cId="3985320183" sldId="355"/>
            <ac:picMk id="13" creationId="{76AD06AF-F352-5F26-30B0-0D65ECF25A98}"/>
          </ac:picMkLst>
        </pc:picChg>
      </pc:sldChg>
      <pc:sldChg chg="addSp delSp modSp mod">
        <pc:chgData name="Aishwarya Chakravarty" userId="a076fada-3da1-4cfa-80f2-4056adb32d1c" providerId="ADAL" clId="{97608417-E7C1-4D30-B938-DECFB32D6903}" dt="2023-01-04T14:40:11.121" v="896" actId="20577"/>
        <pc:sldMkLst>
          <pc:docMk/>
          <pc:sldMk cId="3297099415" sldId="356"/>
        </pc:sldMkLst>
        <pc:spChg chg="mod">
          <ac:chgData name="Aishwarya Chakravarty" userId="a076fada-3da1-4cfa-80f2-4056adb32d1c" providerId="ADAL" clId="{97608417-E7C1-4D30-B938-DECFB32D6903}" dt="2023-01-04T14:40:11.121" v="896" actId="20577"/>
          <ac:spMkLst>
            <pc:docMk/>
            <pc:sldMk cId="3297099415" sldId="356"/>
            <ac:spMk id="3" creationId="{2E943C07-0048-4041-A36D-BA273B7DCC03}"/>
          </ac:spMkLst>
        </pc:spChg>
        <pc:spChg chg="mod">
          <ac:chgData name="Aishwarya Chakravarty" userId="a076fada-3da1-4cfa-80f2-4056adb32d1c" providerId="ADAL" clId="{97608417-E7C1-4D30-B938-DECFB32D6903}" dt="2023-01-03T13:08:50.085" v="0"/>
          <ac:spMkLst>
            <pc:docMk/>
            <pc:sldMk cId="3297099415" sldId="356"/>
            <ac:spMk id="7" creationId="{A41D99E2-00B4-26C3-590F-9D58C89569C4}"/>
          </ac:spMkLst>
        </pc:spChg>
        <pc:picChg chg="del">
          <ac:chgData name="Aishwarya Chakravarty" userId="a076fada-3da1-4cfa-80f2-4056adb32d1c" providerId="ADAL" clId="{97608417-E7C1-4D30-B938-DECFB32D6903}" dt="2023-01-04T14:33:40.290" v="818" actId="478"/>
          <ac:picMkLst>
            <pc:docMk/>
            <pc:sldMk cId="3297099415" sldId="356"/>
            <ac:picMk id="5" creationId="{342256CE-B505-4C34-E99C-CD8928375C32}"/>
          </ac:picMkLst>
        </pc:picChg>
        <pc:picChg chg="add mod">
          <ac:chgData name="Aishwarya Chakravarty" userId="a076fada-3da1-4cfa-80f2-4056adb32d1c" providerId="ADAL" clId="{97608417-E7C1-4D30-B938-DECFB32D6903}" dt="2023-01-04T14:38:27.413" v="879" actId="14100"/>
          <ac:picMkLst>
            <pc:docMk/>
            <pc:sldMk cId="3297099415" sldId="356"/>
            <ac:picMk id="6" creationId="{BD85E543-CBE4-CE93-DE69-F05617638060}"/>
          </ac:picMkLst>
        </pc:picChg>
        <pc:picChg chg="del">
          <ac:chgData name="Aishwarya Chakravarty" userId="a076fada-3da1-4cfa-80f2-4056adb32d1c" providerId="ADAL" clId="{97608417-E7C1-4D30-B938-DECFB32D6903}" dt="2023-01-04T14:33:42.630" v="820" actId="478"/>
          <ac:picMkLst>
            <pc:docMk/>
            <pc:sldMk cId="3297099415" sldId="356"/>
            <ac:picMk id="9" creationId="{1A4A0EBA-9566-AF32-0BB7-6955EE74A8F6}"/>
          </ac:picMkLst>
        </pc:picChg>
        <pc:picChg chg="add mod">
          <ac:chgData name="Aishwarya Chakravarty" userId="a076fada-3da1-4cfa-80f2-4056adb32d1c" providerId="ADAL" clId="{97608417-E7C1-4D30-B938-DECFB32D6903}" dt="2023-01-04T14:39:56.845" v="891" actId="1038"/>
          <ac:picMkLst>
            <pc:docMk/>
            <pc:sldMk cId="3297099415" sldId="356"/>
            <ac:picMk id="10" creationId="{DAE46663-DC4C-3DB8-6B10-13798048ADD5}"/>
          </ac:picMkLst>
        </pc:picChg>
        <pc:picChg chg="del">
          <ac:chgData name="Aishwarya Chakravarty" userId="a076fada-3da1-4cfa-80f2-4056adb32d1c" providerId="ADAL" clId="{97608417-E7C1-4D30-B938-DECFB32D6903}" dt="2023-01-04T14:33:41.413" v="819" actId="478"/>
          <ac:picMkLst>
            <pc:docMk/>
            <pc:sldMk cId="3297099415" sldId="356"/>
            <ac:picMk id="12" creationId="{0CEC36AE-5FD0-AEA1-8A0E-7A37BF37B7A3}"/>
          </ac:picMkLst>
        </pc:picChg>
        <pc:picChg chg="add mod">
          <ac:chgData name="Aishwarya Chakravarty" userId="a076fada-3da1-4cfa-80f2-4056adb32d1c" providerId="ADAL" clId="{97608417-E7C1-4D30-B938-DECFB32D6903}" dt="2023-01-04T14:39:59.051" v="894" actId="1036"/>
          <ac:picMkLst>
            <pc:docMk/>
            <pc:sldMk cId="3297099415" sldId="356"/>
            <ac:picMk id="13" creationId="{63009371-0DF6-F9C8-CA88-3B57C34F9C7B}"/>
          </ac:picMkLst>
        </pc:picChg>
      </pc:sldChg>
      <pc:sldChg chg="addSp delSp modSp mod">
        <pc:chgData name="Aishwarya Chakravarty" userId="a076fada-3da1-4cfa-80f2-4056adb32d1c" providerId="ADAL" clId="{97608417-E7C1-4D30-B938-DECFB32D6903}" dt="2023-01-04T14:46:01.512" v="971" actId="20577"/>
        <pc:sldMkLst>
          <pc:docMk/>
          <pc:sldMk cId="97578247" sldId="357"/>
        </pc:sldMkLst>
        <pc:spChg chg="mod">
          <ac:chgData name="Aishwarya Chakravarty" userId="a076fada-3da1-4cfa-80f2-4056adb32d1c" providerId="ADAL" clId="{97608417-E7C1-4D30-B938-DECFB32D6903}" dt="2023-01-04T14:46:01.512" v="971" actId="20577"/>
          <ac:spMkLst>
            <pc:docMk/>
            <pc:sldMk cId="97578247" sldId="357"/>
            <ac:spMk id="3" creationId="{2E943C07-0048-4041-A36D-BA273B7DCC03}"/>
          </ac:spMkLst>
        </pc:spChg>
        <pc:spChg chg="mod">
          <ac:chgData name="Aishwarya Chakravarty" userId="a076fada-3da1-4cfa-80f2-4056adb32d1c" providerId="ADAL" clId="{97608417-E7C1-4D30-B938-DECFB32D6903}" dt="2023-01-03T13:08:50.085" v="0"/>
          <ac:spMkLst>
            <pc:docMk/>
            <pc:sldMk cId="97578247" sldId="357"/>
            <ac:spMk id="7" creationId="{A41D99E2-00B4-26C3-590F-9D58C89569C4}"/>
          </ac:spMkLst>
        </pc:spChg>
        <pc:picChg chg="del">
          <ac:chgData name="Aishwarya Chakravarty" userId="a076fada-3da1-4cfa-80f2-4056adb32d1c" providerId="ADAL" clId="{97608417-E7C1-4D30-B938-DECFB32D6903}" dt="2023-01-04T14:43:18.865" v="935" actId="478"/>
          <ac:picMkLst>
            <pc:docMk/>
            <pc:sldMk cId="97578247" sldId="357"/>
            <ac:picMk id="5" creationId="{87844D89-F48A-9C00-36CE-AF22934B8A54}"/>
          </ac:picMkLst>
        </pc:picChg>
        <pc:picChg chg="add mod">
          <ac:chgData name="Aishwarya Chakravarty" userId="a076fada-3da1-4cfa-80f2-4056adb32d1c" providerId="ADAL" clId="{97608417-E7C1-4D30-B938-DECFB32D6903}" dt="2023-01-04T14:43:50.888" v="939" actId="14100"/>
          <ac:picMkLst>
            <pc:docMk/>
            <pc:sldMk cId="97578247" sldId="357"/>
            <ac:picMk id="6" creationId="{6DF00BA7-134E-590E-443E-4D0FFB932318}"/>
          </ac:picMkLst>
        </pc:picChg>
        <pc:picChg chg="del">
          <ac:chgData name="Aishwarya Chakravarty" userId="a076fada-3da1-4cfa-80f2-4056adb32d1c" providerId="ADAL" clId="{97608417-E7C1-4D30-B938-DECFB32D6903}" dt="2023-01-04T14:43:21.349" v="937" actId="478"/>
          <ac:picMkLst>
            <pc:docMk/>
            <pc:sldMk cId="97578247" sldId="357"/>
            <ac:picMk id="9" creationId="{98C0E1EE-B17D-A4D6-C50B-7C4FFEE5ECBA}"/>
          </ac:picMkLst>
        </pc:picChg>
        <pc:picChg chg="add mod">
          <ac:chgData name="Aishwarya Chakravarty" userId="a076fada-3da1-4cfa-80f2-4056adb32d1c" providerId="ADAL" clId="{97608417-E7C1-4D30-B938-DECFB32D6903}" dt="2023-01-04T14:44:15.802" v="950" actId="1035"/>
          <ac:picMkLst>
            <pc:docMk/>
            <pc:sldMk cId="97578247" sldId="357"/>
            <ac:picMk id="10" creationId="{BC9FC916-2819-6DE1-75D5-53922A15B1B3}"/>
          </ac:picMkLst>
        </pc:picChg>
        <pc:picChg chg="del">
          <ac:chgData name="Aishwarya Chakravarty" userId="a076fada-3da1-4cfa-80f2-4056adb32d1c" providerId="ADAL" clId="{97608417-E7C1-4D30-B938-DECFB32D6903}" dt="2023-01-04T14:43:20.014" v="936" actId="478"/>
          <ac:picMkLst>
            <pc:docMk/>
            <pc:sldMk cId="97578247" sldId="357"/>
            <ac:picMk id="12" creationId="{F8634BEC-5DD2-5E29-DF57-7E646F5B01B4}"/>
          </ac:picMkLst>
        </pc:picChg>
        <pc:picChg chg="add mod">
          <ac:chgData name="Aishwarya Chakravarty" userId="a076fada-3da1-4cfa-80f2-4056adb32d1c" providerId="ADAL" clId="{97608417-E7C1-4D30-B938-DECFB32D6903}" dt="2023-01-04T14:44:42.044" v="952" actId="14100"/>
          <ac:picMkLst>
            <pc:docMk/>
            <pc:sldMk cId="97578247" sldId="357"/>
            <ac:picMk id="13" creationId="{033AB81F-F088-B1F9-5F84-2D2F59ABF53E}"/>
          </ac:picMkLst>
        </pc:picChg>
      </pc:sldChg>
      <pc:sldChg chg="addSp delSp modSp mod">
        <pc:chgData name="Aishwarya Chakravarty" userId="a076fada-3da1-4cfa-80f2-4056adb32d1c" providerId="ADAL" clId="{97608417-E7C1-4D30-B938-DECFB32D6903}" dt="2023-01-04T14:43:09.975" v="934" actId="1035"/>
        <pc:sldMkLst>
          <pc:docMk/>
          <pc:sldMk cId="1638120240" sldId="358"/>
        </pc:sldMkLst>
        <pc:spChg chg="mod">
          <ac:chgData name="Aishwarya Chakravarty" userId="a076fada-3da1-4cfa-80f2-4056adb32d1c" providerId="ADAL" clId="{97608417-E7C1-4D30-B938-DECFB32D6903}" dt="2023-01-04T14:41:45.562" v="916" actId="20577"/>
          <ac:spMkLst>
            <pc:docMk/>
            <pc:sldMk cId="1638120240" sldId="358"/>
            <ac:spMk id="3" creationId="{2E943C07-0048-4041-A36D-BA273B7DCC03}"/>
          </ac:spMkLst>
        </pc:spChg>
        <pc:spChg chg="mod">
          <ac:chgData name="Aishwarya Chakravarty" userId="a076fada-3da1-4cfa-80f2-4056adb32d1c" providerId="ADAL" clId="{97608417-E7C1-4D30-B938-DECFB32D6903}" dt="2023-01-03T13:08:50.085" v="0"/>
          <ac:spMkLst>
            <pc:docMk/>
            <pc:sldMk cId="1638120240" sldId="358"/>
            <ac:spMk id="7" creationId="{A41D99E2-00B4-26C3-590F-9D58C89569C4}"/>
          </ac:spMkLst>
        </pc:spChg>
        <pc:picChg chg="del">
          <ac:chgData name="Aishwarya Chakravarty" userId="a076fada-3da1-4cfa-80f2-4056adb32d1c" providerId="ADAL" clId="{97608417-E7C1-4D30-B938-DECFB32D6903}" dt="2023-01-04T14:40:45.389" v="898" actId="478"/>
          <ac:picMkLst>
            <pc:docMk/>
            <pc:sldMk cId="1638120240" sldId="358"/>
            <ac:picMk id="5" creationId="{24B5793F-0F38-3A0E-E80A-9CEC1A99A8AB}"/>
          </ac:picMkLst>
        </pc:picChg>
        <pc:picChg chg="add mod">
          <ac:chgData name="Aishwarya Chakravarty" userId="a076fada-3da1-4cfa-80f2-4056adb32d1c" providerId="ADAL" clId="{97608417-E7C1-4D30-B938-DECFB32D6903}" dt="2023-01-04T14:42:07.099" v="918" actId="14100"/>
          <ac:picMkLst>
            <pc:docMk/>
            <pc:sldMk cId="1638120240" sldId="358"/>
            <ac:picMk id="6" creationId="{0682A351-361D-CFB3-9B76-32A619AD0145}"/>
          </ac:picMkLst>
        </pc:picChg>
        <pc:picChg chg="del mod">
          <ac:chgData name="Aishwarya Chakravarty" userId="a076fada-3da1-4cfa-80f2-4056adb32d1c" providerId="ADAL" clId="{97608417-E7C1-4D30-B938-DECFB32D6903}" dt="2023-01-04T14:40:48.708" v="901" actId="478"/>
          <ac:picMkLst>
            <pc:docMk/>
            <pc:sldMk cId="1638120240" sldId="358"/>
            <ac:picMk id="9" creationId="{44E78B76-8503-065B-6317-F5D8C087CF18}"/>
          </ac:picMkLst>
        </pc:picChg>
        <pc:picChg chg="add mod">
          <ac:chgData name="Aishwarya Chakravarty" userId="a076fada-3da1-4cfa-80f2-4056adb32d1c" providerId="ADAL" clId="{97608417-E7C1-4D30-B938-DECFB32D6903}" dt="2023-01-04T14:43:09.975" v="934" actId="1035"/>
          <ac:picMkLst>
            <pc:docMk/>
            <pc:sldMk cId="1638120240" sldId="358"/>
            <ac:picMk id="10" creationId="{C9C16A80-4B9A-CFDE-1361-1FD10048E82F}"/>
          </ac:picMkLst>
        </pc:picChg>
        <pc:picChg chg="del">
          <ac:chgData name="Aishwarya Chakravarty" userId="a076fada-3da1-4cfa-80f2-4056adb32d1c" providerId="ADAL" clId="{97608417-E7C1-4D30-B938-DECFB32D6903}" dt="2023-01-04T14:40:47.277" v="899" actId="478"/>
          <ac:picMkLst>
            <pc:docMk/>
            <pc:sldMk cId="1638120240" sldId="358"/>
            <ac:picMk id="12" creationId="{F124D41E-D6AA-CBF5-C500-77CFEA6AD566}"/>
          </ac:picMkLst>
        </pc:picChg>
        <pc:picChg chg="add mod">
          <ac:chgData name="Aishwarya Chakravarty" userId="a076fada-3da1-4cfa-80f2-4056adb32d1c" providerId="ADAL" clId="{97608417-E7C1-4D30-B938-DECFB32D6903}" dt="2023-01-04T14:43:01.359" v="928" actId="1036"/>
          <ac:picMkLst>
            <pc:docMk/>
            <pc:sldMk cId="1638120240" sldId="358"/>
            <ac:picMk id="13" creationId="{2AA58CA3-446A-9DD7-39E0-965A998BF3B0}"/>
          </ac:picMkLst>
        </pc:picChg>
      </pc:sldChg>
      <pc:sldChg chg="addSp delSp modSp mod">
        <pc:chgData name="Aishwarya Chakravarty" userId="a076fada-3da1-4cfa-80f2-4056adb32d1c" providerId="ADAL" clId="{97608417-E7C1-4D30-B938-DECFB32D6903}" dt="2023-01-04T14:53:23.758" v="1063" actId="20577"/>
        <pc:sldMkLst>
          <pc:docMk/>
          <pc:sldMk cId="2864064864" sldId="359"/>
        </pc:sldMkLst>
        <pc:spChg chg="mod">
          <ac:chgData name="Aishwarya Chakravarty" userId="a076fada-3da1-4cfa-80f2-4056adb32d1c" providerId="ADAL" clId="{97608417-E7C1-4D30-B938-DECFB32D6903}" dt="2023-01-04T14:53:23.758" v="1063" actId="20577"/>
          <ac:spMkLst>
            <pc:docMk/>
            <pc:sldMk cId="2864064864" sldId="359"/>
            <ac:spMk id="3" creationId="{2E943C07-0048-4041-A36D-BA273B7DCC03}"/>
          </ac:spMkLst>
        </pc:spChg>
        <pc:spChg chg="mod">
          <ac:chgData name="Aishwarya Chakravarty" userId="a076fada-3da1-4cfa-80f2-4056adb32d1c" providerId="ADAL" clId="{97608417-E7C1-4D30-B938-DECFB32D6903}" dt="2023-01-03T13:08:50.085" v="0"/>
          <ac:spMkLst>
            <pc:docMk/>
            <pc:sldMk cId="2864064864" sldId="359"/>
            <ac:spMk id="7" creationId="{A41D99E2-00B4-26C3-590F-9D58C89569C4}"/>
          </ac:spMkLst>
        </pc:spChg>
        <pc:picChg chg="add mod">
          <ac:chgData name="Aishwarya Chakravarty" userId="a076fada-3da1-4cfa-80f2-4056adb32d1c" providerId="ADAL" clId="{97608417-E7C1-4D30-B938-DECFB32D6903}" dt="2023-01-04T14:51:45.386" v="1018" actId="14100"/>
          <ac:picMkLst>
            <pc:docMk/>
            <pc:sldMk cId="2864064864" sldId="359"/>
            <ac:picMk id="5" creationId="{B1514376-9BA5-3E8D-7FDD-4D043151B1B1}"/>
          </ac:picMkLst>
        </pc:picChg>
        <pc:picChg chg="del">
          <ac:chgData name="Aishwarya Chakravarty" userId="a076fada-3da1-4cfa-80f2-4056adb32d1c" providerId="ADAL" clId="{97608417-E7C1-4D30-B938-DECFB32D6903}" dt="2023-01-04T14:50:55.475" v="1014" actId="478"/>
          <ac:picMkLst>
            <pc:docMk/>
            <pc:sldMk cId="2864064864" sldId="359"/>
            <ac:picMk id="6" creationId="{189A6FD8-08DD-B814-9307-1BA54E359F5C}"/>
          </ac:picMkLst>
        </pc:picChg>
        <pc:picChg chg="add mod">
          <ac:chgData name="Aishwarya Chakravarty" userId="a076fada-3da1-4cfa-80f2-4056adb32d1c" providerId="ADAL" clId="{97608417-E7C1-4D30-B938-DECFB32D6903}" dt="2023-01-04T14:52:12.016" v="1034" actId="1036"/>
          <ac:picMkLst>
            <pc:docMk/>
            <pc:sldMk cId="2864064864" sldId="359"/>
            <ac:picMk id="9" creationId="{F7606ED5-F293-88EE-D645-75E603B5C96C}"/>
          </ac:picMkLst>
        </pc:picChg>
        <pc:picChg chg="del">
          <ac:chgData name="Aishwarya Chakravarty" userId="a076fada-3da1-4cfa-80f2-4056adb32d1c" providerId="ADAL" clId="{97608417-E7C1-4D30-B938-DECFB32D6903}" dt="2023-01-04T14:50:58.124" v="1016" actId="478"/>
          <ac:picMkLst>
            <pc:docMk/>
            <pc:sldMk cId="2864064864" sldId="359"/>
            <ac:picMk id="10" creationId="{0F8C49E6-A77D-9F57-B186-9F5F652675E0}"/>
          </ac:picMkLst>
        </pc:picChg>
        <pc:picChg chg="add mod">
          <ac:chgData name="Aishwarya Chakravarty" userId="a076fada-3da1-4cfa-80f2-4056adb32d1c" providerId="ADAL" clId="{97608417-E7C1-4D30-B938-DECFB32D6903}" dt="2023-01-04T14:52:34.485" v="1036" actId="14100"/>
          <ac:picMkLst>
            <pc:docMk/>
            <pc:sldMk cId="2864064864" sldId="359"/>
            <ac:picMk id="12" creationId="{6F018391-8107-2D56-89A7-483CADEFC4C4}"/>
          </ac:picMkLst>
        </pc:picChg>
        <pc:picChg chg="del">
          <ac:chgData name="Aishwarya Chakravarty" userId="a076fada-3da1-4cfa-80f2-4056adb32d1c" providerId="ADAL" clId="{97608417-E7C1-4D30-B938-DECFB32D6903}" dt="2023-01-04T14:50:56.594" v="1015" actId="478"/>
          <ac:picMkLst>
            <pc:docMk/>
            <pc:sldMk cId="2864064864" sldId="359"/>
            <ac:picMk id="13" creationId="{82B9889B-08D4-20A6-5722-BE9D2321D438}"/>
          </ac:picMkLst>
        </pc:picChg>
      </pc:sldChg>
      <pc:sldChg chg="addSp delSp modSp mod">
        <pc:chgData name="Aishwarya Chakravarty" userId="a076fada-3da1-4cfa-80f2-4056adb32d1c" providerId="ADAL" clId="{97608417-E7C1-4D30-B938-DECFB32D6903}" dt="2023-01-04T14:50:45.360" v="1012" actId="1035"/>
        <pc:sldMkLst>
          <pc:docMk/>
          <pc:sldMk cId="2865536922" sldId="360"/>
        </pc:sldMkLst>
        <pc:spChg chg="mod">
          <ac:chgData name="Aishwarya Chakravarty" userId="a076fada-3da1-4cfa-80f2-4056adb32d1c" providerId="ADAL" clId="{97608417-E7C1-4D30-B938-DECFB32D6903}" dt="2023-01-04T14:49:15.765" v="997" actId="20577"/>
          <ac:spMkLst>
            <pc:docMk/>
            <pc:sldMk cId="2865536922" sldId="360"/>
            <ac:spMk id="3" creationId="{2E943C07-0048-4041-A36D-BA273B7DCC03}"/>
          </ac:spMkLst>
        </pc:spChg>
        <pc:spChg chg="mod">
          <ac:chgData name="Aishwarya Chakravarty" userId="a076fada-3da1-4cfa-80f2-4056adb32d1c" providerId="ADAL" clId="{97608417-E7C1-4D30-B938-DECFB32D6903}" dt="2023-01-03T13:08:50.085" v="0"/>
          <ac:spMkLst>
            <pc:docMk/>
            <pc:sldMk cId="2865536922" sldId="360"/>
            <ac:spMk id="7" creationId="{A41D99E2-00B4-26C3-590F-9D58C89569C4}"/>
          </ac:spMkLst>
        </pc:spChg>
        <pc:picChg chg="add mod">
          <ac:chgData name="Aishwarya Chakravarty" userId="a076fada-3da1-4cfa-80f2-4056adb32d1c" providerId="ADAL" clId="{97608417-E7C1-4D30-B938-DECFB32D6903}" dt="2023-01-04T14:49:49.097" v="999" actId="14100"/>
          <ac:picMkLst>
            <pc:docMk/>
            <pc:sldMk cId="2865536922" sldId="360"/>
            <ac:picMk id="5" creationId="{115DEF95-3948-2860-6AF3-F8A43AD3A375}"/>
          </ac:picMkLst>
        </pc:picChg>
        <pc:picChg chg="del">
          <ac:chgData name="Aishwarya Chakravarty" userId="a076fada-3da1-4cfa-80f2-4056adb32d1c" providerId="ADAL" clId="{97608417-E7C1-4D30-B938-DECFB32D6903}" dt="2023-01-04T14:48:21.305" v="973" actId="478"/>
          <ac:picMkLst>
            <pc:docMk/>
            <pc:sldMk cId="2865536922" sldId="360"/>
            <ac:picMk id="6" creationId="{47AF15CE-36A6-F820-9C06-F26E2FA3F242}"/>
          </ac:picMkLst>
        </pc:picChg>
        <pc:picChg chg="add mod">
          <ac:chgData name="Aishwarya Chakravarty" userId="a076fada-3da1-4cfa-80f2-4056adb32d1c" providerId="ADAL" clId="{97608417-E7C1-4D30-B938-DECFB32D6903}" dt="2023-01-04T14:50:45.360" v="1012" actId="1035"/>
          <ac:picMkLst>
            <pc:docMk/>
            <pc:sldMk cId="2865536922" sldId="360"/>
            <ac:picMk id="9" creationId="{9A0BD8B3-52F7-4638-CED7-252D388AA43D}"/>
          </ac:picMkLst>
        </pc:picChg>
        <pc:picChg chg="del">
          <ac:chgData name="Aishwarya Chakravarty" userId="a076fada-3da1-4cfa-80f2-4056adb32d1c" providerId="ADAL" clId="{97608417-E7C1-4D30-B938-DECFB32D6903}" dt="2023-01-04T14:48:24.087" v="975" actId="478"/>
          <ac:picMkLst>
            <pc:docMk/>
            <pc:sldMk cId="2865536922" sldId="360"/>
            <ac:picMk id="10" creationId="{4E6AD440-EA77-1406-C060-E7E68B2B6312}"/>
          </ac:picMkLst>
        </pc:picChg>
        <pc:picChg chg="add mod">
          <ac:chgData name="Aishwarya Chakravarty" userId="a076fada-3da1-4cfa-80f2-4056adb32d1c" providerId="ADAL" clId="{97608417-E7C1-4D30-B938-DECFB32D6903}" dt="2023-01-04T14:50:37.966" v="1009" actId="1036"/>
          <ac:picMkLst>
            <pc:docMk/>
            <pc:sldMk cId="2865536922" sldId="360"/>
            <ac:picMk id="12" creationId="{B171E047-0C76-D169-CBA0-287F15CC3E4D}"/>
          </ac:picMkLst>
        </pc:picChg>
        <pc:picChg chg="del">
          <ac:chgData name="Aishwarya Chakravarty" userId="a076fada-3da1-4cfa-80f2-4056adb32d1c" providerId="ADAL" clId="{97608417-E7C1-4D30-B938-DECFB32D6903}" dt="2023-01-04T14:48:22.405" v="974" actId="478"/>
          <ac:picMkLst>
            <pc:docMk/>
            <pc:sldMk cId="2865536922" sldId="360"/>
            <ac:picMk id="13" creationId="{27023841-6747-6855-BC0C-7966620FBC81}"/>
          </ac:picMkLst>
        </pc:picChg>
      </pc:sldChg>
      <pc:sldChg chg="addSp delSp modSp mod">
        <pc:chgData name="Aishwarya Chakravarty" userId="a076fada-3da1-4cfa-80f2-4056adb32d1c" providerId="ADAL" clId="{97608417-E7C1-4D30-B938-DECFB32D6903}" dt="2023-01-04T15:20:50.454" v="1161" actId="20577"/>
        <pc:sldMkLst>
          <pc:docMk/>
          <pc:sldMk cId="3556456849" sldId="361"/>
        </pc:sldMkLst>
        <pc:spChg chg="mod">
          <ac:chgData name="Aishwarya Chakravarty" userId="a076fada-3da1-4cfa-80f2-4056adb32d1c" providerId="ADAL" clId="{97608417-E7C1-4D30-B938-DECFB32D6903}" dt="2023-01-04T15:20:50.454" v="1161" actId="20577"/>
          <ac:spMkLst>
            <pc:docMk/>
            <pc:sldMk cId="3556456849" sldId="361"/>
            <ac:spMk id="3" creationId="{2E943C07-0048-4041-A36D-BA273B7DCC03}"/>
          </ac:spMkLst>
        </pc:spChg>
        <pc:spChg chg="mod">
          <ac:chgData name="Aishwarya Chakravarty" userId="a076fada-3da1-4cfa-80f2-4056adb32d1c" providerId="ADAL" clId="{97608417-E7C1-4D30-B938-DECFB32D6903}" dt="2023-01-03T13:08:50.085" v="0"/>
          <ac:spMkLst>
            <pc:docMk/>
            <pc:sldMk cId="3556456849" sldId="361"/>
            <ac:spMk id="7" creationId="{A41D99E2-00B4-26C3-590F-9D58C89569C4}"/>
          </ac:spMkLst>
        </pc:spChg>
        <pc:picChg chg="del">
          <ac:chgData name="Aishwarya Chakravarty" userId="a076fada-3da1-4cfa-80f2-4056adb32d1c" providerId="ADAL" clId="{97608417-E7C1-4D30-B938-DECFB32D6903}" dt="2023-01-04T14:54:54.491" v="1070" actId="478"/>
          <ac:picMkLst>
            <pc:docMk/>
            <pc:sldMk cId="3556456849" sldId="361"/>
            <ac:picMk id="5" creationId="{8B80034A-A39F-C11E-C910-FE004F108EE3}"/>
          </ac:picMkLst>
        </pc:picChg>
        <pc:picChg chg="add del mod">
          <ac:chgData name="Aishwarya Chakravarty" userId="a076fada-3da1-4cfa-80f2-4056adb32d1c" providerId="ADAL" clId="{97608417-E7C1-4D30-B938-DECFB32D6903}" dt="2023-01-04T15:20:20.463" v="1155" actId="478"/>
          <ac:picMkLst>
            <pc:docMk/>
            <pc:sldMk cId="3556456849" sldId="361"/>
            <ac:picMk id="6" creationId="{26688525-DDC7-5C86-DEE8-0A784344821C}"/>
          </ac:picMkLst>
        </pc:picChg>
        <pc:picChg chg="del">
          <ac:chgData name="Aishwarya Chakravarty" userId="a076fada-3da1-4cfa-80f2-4056adb32d1c" providerId="ADAL" clId="{97608417-E7C1-4D30-B938-DECFB32D6903}" dt="2023-01-04T14:54:57.984" v="1072" actId="478"/>
          <ac:picMkLst>
            <pc:docMk/>
            <pc:sldMk cId="3556456849" sldId="361"/>
            <ac:picMk id="9" creationId="{81C849E8-D4C5-1D0A-A6C8-3F4FC9D7C46F}"/>
          </ac:picMkLst>
        </pc:picChg>
        <pc:picChg chg="add del mod">
          <ac:chgData name="Aishwarya Chakravarty" userId="a076fada-3da1-4cfa-80f2-4056adb32d1c" providerId="ADAL" clId="{97608417-E7C1-4D30-B938-DECFB32D6903}" dt="2023-01-04T15:20:19.699" v="1153" actId="478"/>
          <ac:picMkLst>
            <pc:docMk/>
            <pc:sldMk cId="3556456849" sldId="361"/>
            <ac:picMk id="10" creationId="{39A5C8B1-AC1C-5046-32D0-6A1E79A2F1B2}"/>
          </ac:picMkLst>
        </pc:picChg>
        <pc:picChg chg="del">
          <ac:chgData name="Aishwarya Chakravarty" userId="a076fada-3da1-4cfa-80f2-4056adb32d1c" providerId="ADAL" clId="{97608417-E7C1-4D30-B938-DECFB32D6903}" dt="2023-01-04T14:54:56.059" v="1071" actId="478"/>
          <ac:picMkLst>
            <pc:docMk/>
            <pc:sldMk cId="3556456849" sldId="361"/>
            <ac:picMk id="12" creationId="{233AAEE3-FD3C-CF5B-7B6B-7793B59F051D}"/>
          </ac:picMkLst>
        </pc:picChg>
        <pc:picChg chg="add del mod">
          <ac:chgData name="Aishwarya Chakravarty" userId="a076fada-3da1-4cfa-80f2-4056adb32d1c" providerId="ADAL" clId="{97608417-E7C1-4D30-B938-DECFB32D6903}" dt="2023-01-04T15:20:20.121" v="1154" actId="478"/>
          <ac:picMkLst>
            <pc:docMk/>
            <pc:sldMk cId="3556456849" sldId="361"/>
            <ac:picMk id="13" creationId="{5B375EFD-E5CF-316F-0B77-43CD14BE4D58}"/>
          </ac:picMkLst>
        </pc:picChg>
      </pc:sldChg>
      <pc:sldChg chg="addSp delSp modSp mod">
        <pc:chgData name="Aishwarya Chakravarty" userId="a076fada-3da1-4cfa-80f2-4056adb32d1c" providerId="ADAL" clId="{97608417-E7C1-4D30-B938-DECFB32D6903}" dt="2023-01-04T14:58:03.992" v="1108" actId="1036"/>
        <pc:sldMkLst>
          <pc:docMk/>
          <pc:sldMk cId="1831365459" sldId="362"/>
        </pc:sldMkLst>
        <pc:spChg chg="mod">
          <ac:chgData name="Aishwarya Chakravarty" userId="a076fada-3da1-4cfa-80f2-4056adb32d1c" providerId="ADAL" clId="{97608417-E7C1-4D30-B938-DECFB32D6903}" dt="2023-01-04T14:55:56.577" v="1089" actId="20577"/>
          <ac:spMkLst>
            <pc:docMk/>
            <pc:sldMk cId="1831365459" sldId="362"/>
            <ac:spMk id="3" creationId="{2E943C07-0048-4041-A36D-BA273B7DCC03}"/>
          </ac:spMkLst>
        </pc:spChg>
        <pc:spChg chg="mod">
          <ac:chgData name="Aishwarya Chakravarty" userId="a076fada-3da1-4cfa-80f2-4056adb32d1c" providerId="ADAL" clId="{97608417-E7C1-4D30-B938-DECFB32D6903}" dt="2023-01-03T13:08:50.085" v="0"/>
          <ac:spMkLst>
            <pc:docMk/>
            <pc:sldMk cId="1831365459" sldId="362"/>
            <ac:spMk id="7" creationId="{A41D99E2-00B4-26C3-590F-9D58C89569C4}"/>
          </ac:spMkLst>
        </pc:spChg>
        <pc:picChg chg="add mod">
          <ac:chgData name="Aishwarya Chakravarty" userId="a076fada-3da1-4cfa-80f2-4056adb32d1c" providerId="ADAL" clId="{97608417-E7C1-4D30-B938-DECFB32D6903}" dt="2023-01-04T14:56:25.113" v="1091" actId="14100"/>
          <ac:picMkLst>
            <pc:docMk/>
            <pc:sldMk cId="1831365459" sldId="362"/>
            <ac:picMk id="5" creationId="{677D7D59-C7C0-0B27-E490-0121ED4FB1A9}"/>
          </ac:picMkLst>
        </pc:picChg>
        <pc:picChg chg="add mod">
          <ac:chgData name="Aishwarya Chakravarty" userId="a076fada-3da1-4cfa-80f2-4056adb32d1c" providerId="ADAL" clId="{97608417-E7C1-4D30-B938-DECFB32D6903}" dt="2023-01-04T14:58:01.792" v="1106" actId="1038"/>
          <ac:picMkLst>
            <pc:docMk/>
            <pc:sldMk cId="1831365459" sldId="362"/>
            <ac:picMk id="8" creationId="{5D89A215-2A37-37E6-5D8A-5E233BF1DAE6}"/>
          </ac:picMkLst>
        </pc:picChg>
        <pc:picChg chg="add mod">
          <ac:chgData name="Aishwarya Chakravarty" userId="a076fada-3da1-4cfa-80f2-4056adb32d1c" providerId="ADAL" clId="{97608417-E7C1-4D30-B938-DECFB32D6903}" dt="2023-01-04T14:58:03.992" v="1108" actId="1036"/>
          <ac:picMkLst>
            <pc:docMk/>
            <pc:sldMk cId="1831365459" sldId="362"/>
            <ac:picMk id="10" creationId="{F494C79C-CA8C-4293-8B5C-863BD54CBF06}"/>
          </ac:picMkLst>
        </pc:picChg>
        <pc:picChg chg="del">
          <ac:chgData name="Aishwarya Chakravarty" userId="a076fada-3da1-4cfa-80f2-4056adb32d1c" providerId="ADAL" clId="{97608417-E7C1-4D30-B938-DECFB32D6903}" dt="2023-01-04T14:54:43.846" v="1066" actId="478"/>
          <ac:picMkLst>
            <pc:docMk/>
            <pc:sldMk cId="1831365459" sldId="362"/>
            <ac:picMk id="15" creationId="{35E908C3-264F-9122-93D5-77743B49CA4C}"/>
          </ac:picMkLst>
        </pc:picChg>
        <pc:picChg chg="del">
          <ac:chgData name="Aishwarya Chakravarty" userId="a076fada-3da1-4cfa-80f2-4056adb32d1c" providerId="ADAL" clId="{97608417-E7C1-4D30-B938-DECFB32D6903}" dt="2023-01-04T14:54:47.484" v="1068" actId="478"/>
          <ac:picMkLst>
            <pc:docMk/>
            <pc:sldMk cId="1831365459" sldId="362"/>
            <ac:picMk id="17" creationId="{71F56F5C-8956-3CAD-A896-DE3157A6CA2C}"/>
          </ac:picMkLst>
        </pc:picChg>
        <pc:picChg chg="del">
          <ac:chgData name="Aishwarya Chakravarty" userId="a076fada-3da1-4cfa-80f2-4056adb32d1c" providerId="ADAL" clId="{97608417-E7C1-4D30-B938-DECFB32D6903}" dt="2023-01-04T14:54:45.968" v="1067" actId="478"/>
          <ac:picMkLst>
            <pc:docMk/>
            <pc:sldMk cId="1831365459" sldId="362"/>
            <ac:picMk id="19" creationId="{445DDFA0-3636-33B9-8B85-B8BBE5184898}"/>
          </ac:picMkLst>
        </pc:picChg>
      </pc:sldChg>
      <pc:sldChg chg="modSp mod">
        <pc:chgData name="Aishwarya Chakravarty" userId="a076fada-3da1-4cfa-80f2-4056adb32d1c" providerId="ADAL" clId="{97608417-E7C1-4D30-B938-DECFB32D6903}" dt="2023-01-11T12:57:27.780" v="6330" actId="1035"/>
        <pc:sldMkLst>
          <pc:docMk/>
          <pc:sldMk cId="2275364641" sldId="368"/>
        </pc:sldMkLst>
        <pc:spChg chg="mod">
          <ac:chgData name="Aishwarya Chakravarty" userId="a076fada-3da1-4cfa-80f2-4056adb32d1c" providerId="ADAL" clId="{97608417-E7C1-4D30-B938-DECFB32D6903}" dt="2023-01-09T16:16:52.025" v="1941" actId="20577"/>
          <ac:spMkLst>
            <pc:docMk/>
            <pc:sldMk cId="2275364641" sldId="368"/>
            <ac:spMk id="2" creationId="{FE43EB98-63D0-4376-AA2E-D44C68CE2583}"/>
          </ac:spMkLst>
        </pc:spChg>
        <pc:spChg chg="mod">
          <ac:chgData name="Aishwarya Chakravarty" userId="a076fada-3da1-4cfa-80f2-4056adb32d1c" providerId="ADAL" clId="{97608417-E7C1-4D30-B938-DECFB32D6903}" dt="2023-01-11T12:57:12.176" v="6297" actId="1035"/>
          <ac:spMkLst>
            <pc:docMk/>
            <pc:sldMk cId="2275364641" sldId="368"/>
            <ac:spMk id="3" creationId="{F2AF794A-A653-4D58-9187-DF90CB19BDA8}"/>
          </ac:spMkLst>
        </pc:spChg>
        <pc:spChg chg="mod">
          <ac:chgData name="Aishwarya Chakravarty" userId="a076fada-3da1-4cfa-80f2-4056adb32d1c" providerId="ADAL" clId="{97608417-E7C1-4D30-B938-DECFB32D6903}" dt="2023-01-09T16:16:58.554" v="1949" actId="20577"/>
          <ac:spMkLst>
            <pc:docMk/>
            <pc:sldMk cId="2275364641" sldId="368"/>
            <ac:spMk id="6" creationId="{56E86190-4A45-26D7-E6BA-8F8C77AA621C}"/>
          </ac:spMkLst>
        </pc:spChg>
        <pc:picChg chg="mod">
          <ac:chgData name="Aishwarya Chakravarty" userId="a076fada-3da1-4cfa-80f2-4056adb32d1c" providerId="ADAL" clId="{97608417-E7C1-4D30-B938-DECFB32D6903}" dt="2023-01-11T12:57:27.780" v="6330" actId="1035"/>
          <ac:picMkLst>
            <pc:docMk/>
            <pc:sldMk cId="2275364641" sldId="368"/>
            <ac:picMk id="13" creationId="{15E0E96E-1D7A-3B06-2790-8E6DC1463029}"/>
          </ac:picMkLst>
        </pc:picChg>
      </pc:sldChg>
      <pc:sldChg chg="modSp mod">
        <pc:chgData name="Aishwarya Chakravarty" userId="a076fada-3da1-4cfa-80f2-4056adb32d1c" providerId="ADAL" clId="{97608417-E7C1-4D30-B938-DECFB32D6903}" dt="2023-01-05T11:44:28.519" v="1549" actId="1036"/>
        <pc:sldMkLst>
          <pc:docMk/>
          <pc:sldMk cId="927759937" sldId="369"/>
        </pc:sldMkLst>
        <pc:spChg chg="mod">
          <ac:chgData name="Aishwarya Chakravarty" userId="a076fada-3da1-4cfa-80f2-4056adb32d1c" providerId="ADAL" clId="{97608417-E7C1-4D30-B938-DECFB32D6903}" dt="2023-01-03T16:14:23.575" v="546" actId="6549"/>
          <ac:spMkLst>
            <pc:docMk/>
            <pc:sldMk cId="927759937" sldId="369"/>
            <ac:spMk id="2" creationId="{390428BD-54D9-4A11-897F-888F83D9DB9D}"/>
          </ac:spMkLst>
        </pc:spChg>
        <pc:spChg chg="mod">
          <ac:chgData name="Aishwarya Chakravarty" userId="a076fada-3da1-4cfa-80f2-4056adb32d1c" providerId="ADAL" clId="{97608417-E7C1-4D30-B938-DECFB32D6903}" dt="2023-01-05T11:44:28.519" v="1549" actId="1036"/>
          <ac:spMkLst>
            <pc:docMk/>
            <pc:sldMk cId="927759937" sldId="369"/>
            <ac:spMk id="3" creationId="{DAC7F12F-1D5A-4D76-A913-3706407B6BC1}"/>
          </ac:spMkLst>
        </pc:spChg>
        <pc:spChg chg="mod">
          <ac:chgData name="Aishwarya Chakravarty" userId="a076fada-3da1-4cfa-80f2-4056adb32d1c" providerId="ADAL" clId="{97608417-E7C1-4D30-B938-DECFB32D6903}" dt="2023-01-03T13:08:50.085" v="0"/>
          <ac:spMkLst>
            <pc:docMk/>
            <pc:sldMk cId="927759937" sldId="369"/>
            <ac:spMk id="7" creationId="{2CF09552-6547-53F4-DA32-885225DB8E4B}"/>
          </ac:spMkLst>
        </pc:spChg>
      </pc:sldChg>
      <pc:sldChg chg="modSp mod">
        <pc:chgData name="Aishwarya Chakravarty" userId="a076fada-3da1-4cfa-80f2-4056adb32d1c" providerId="ADAL" clId="{97608417-E7C1-4D30-B938-DECFB32D6903}" dt="2023-01-10T11:15:09.762" v="2707" actId="113"/>
        <pc:sldMkLst>
          <pc:docMk/>
          <pc:sldMk cId="225404861" sldId="370"/>
        </pc:sldMkLst>
        <pc:spChg chg="mod">
          <ac:chgData name="Aishwarya Chakravarty" userId="a076fada-3da1-4cfa-80f2-4056adb32d1c" providerId="ADAL" clId="{97608417-E7C1-4D30-B938-DECFB32D6903}" dt="2023-01-03T13:08:50.085" v="0"/>
          <ac:spMkLst>
            <pc:docMk/>
            <pc:sldMk cId="225404861" sldId="370"/>
            <ac:spMk id="2" creationId="{390428BD-54D9-4A11-897F-888F83D9DB9D}"/>
          </ac:spMkLst>
        </pc:spChg>
        <pc:spChg chg="mod">
          <ac:chgData name="Aishwarya Chakravarty" userId="a076fada-3da1-4cfa-80f2-4056adb32d1c" providerId="ADAL" clId="{97608417-E7C1-4D30-B938-DECFB32D6903}" dt="2023-01-10T11:15:09.762" v="2707" actId="113"/>
          <ac:spMkLst>
            <pc:docMk/>
            <pc:sldMk cId="225404861" sldId="370"/>
            <ac:spMk id="3" creationId="{DAC7F12F-1D5A-4D76-A913-3706407B6BC1}"/>
          </ac:spMkLst>
        </pc:spChg>
        <pc:spChg chg="mod">
          <ac:chgData name="Aishwarya Chakravarty" userId="a076fada-3da1-4cfa-80f2-4056adb32d1c" providerId="ADAL" clId="{97608417-E7C1-4D30-B938-DECFB32D6903}" dt="2023-01-03T13:08:50.085" v="0"/>
          <ac:spMkLst>
            <pc:docMk/>
            <pc:sldMk cId="225404861" sldId="370"/>
            <ac:spMk id="7" creationId="{2CF09552-6547-53F4-DA32-885225DB8E4B}"/>
          </ac:spMkLst>
        </pc:spChg>
      </pc:sldChg>
      <pc:sldChg chg="modSp del">
        <pc:chgData name="Aishwarya Chakravarty" userId="a076fada-3da1-4cfa-80f2-4056adb32d1c" providerId="ADAL" clId="{97608417-E7C1-4D30-B938-DECFB32D6903}" dt="2023-01-04T10:22:01.670" v="623" actId="47"/>
        <pc:sldMkLst>
          <pc:docMk/>
          <pc:sldMk cId="3978775186" sldId="371"/>
        </pc:sldMkLst>
        <pc:spChg chg="mod">
          <ac:chgData name="Aishwarya Chakravarty" userId="a076fada-3da1-4cfa-80f2-4056adb32d1c" providerId="ADAL" clId="{97608417-E7C1-4D30-B938-DECFB32D6903}" dt="2023-01-03T13:08:50.085" v="0"/>
          <ac:spMkLst>
            <pc:docMk/>
            <pc:sldMk cId="3978775186" sldId="371"/>
            <ac:spMk id="2" creationId="{390428BD-54D9-4A11-897F-888F83D9DB9D}"/>
          </ac:spMkLst>
        </pc:spChg>
        <pc:spChg chg="mod">
          <ac:chgData name="Aishwarya Chakravarty" userId="a076fada-3da1-4cfa-80f2-4056adb32d1c" providerId="ADAL" clId="{97608417-E7C1-4D30-B938-DECFB32D6903}" dt="2023-01-03T13:08:50.085" v="0"/>
          <ac:spMkLst>
            <pc:docMk/>
            <pc:sldMk cId="3978775186" sldId="371"/>
            <ac:spMk id="7" creationId="{2CF09552-6547-53F4-DA32-885225DB8E4B}"/>
          </ac:spMkLst>
        </pc:spChg>
      </pc:sldChg>
      <pc:sldChg chg="modSp del">
        <pc:chgData name="Aishwarya Chakravarty" userId="a076fada-3da1-4cfa-80f2-4056adb32d1c" providerId="ADAL" clId="{97608417-E7C1-4D30-B938-DECFB32D6903}" dt="2023-01-05T11:47:07.894" v="1561" actId="47"/>
        <pc:sldMkLst>
          <pc:docMk/>
          <pc:sldMk cId="3189208452" sldId="372"/>
        </pc:sldMkLst>
        <pc:spChg chg="mod">
          <ac:chgData name="Aishwarya Chakravarty" userId="a076fada-3da1-4cfa-80f2-4056adb32d1c" providerId="ADAL" clId="{97608417-E7C1-4D30-B938-DECFB32D6903}" dt="2023-01-03T13:08:50.085" v="0"/>
          <ac:spMkLst>
            <pc:docMk/>
            <pc:sldMk cId="3189208452" sldId="372"/>
            <ac:spMk id="2" creationId="{390428BD-54D9-4A11-897F-888F83D9DB9D}"/>
          </ac:spMkLst>
        </pc:spChg>
        <pc:spChg chg="mod">
          <ac:chgData name="Aishwarya Chakravarty" userId="a076fada-3da1-4cfa-80f2-4056adb32d1c" providerId="ADAL" clId="{97608417-E7C1-4D30-B938-DECFB32D6903}" dt="2023-01-03T13:08:50.085" v="0"/>
          <ac:spMkLst>
            <pc:docMk/>
            <pc:sldMk cId="3189208452" sldId="372"/>
            <ac:spMk id="7" creationId="{2CF09552-6547-53F4-DA32-885225DB8E4B}"/>
          </ac:spMkLst>
        </pc:spChg>
      </pc:sldChg>
      <pc:sldChg chg="modSp del">
        <pc:chgData name="Aishwarya Chakravarty" userId="a076fada-3da1-4cfa-80f2-4056adb32d1c" providerId="ADAL" clId="{97608417-E7C1-4D30-B938-DECFB32D6903}" dt="2023-01-04T10:21:59.367" v="622" actId="47"/>
        <pc:sldMkLst>
          <pc:docMk/>
          <pc:sldMk cId="936526554" sldId="374"/>
        </pc:sldMkLst>
        <pc:spChg chg="mod">
          <ac:chgData name="Aishwarya Chakravarty" userId="a076fada-3da1-4cfa-80f2-4056adb32d1c" providerId="ADAL" clId="{97608417-E7C1-4D30-B938-DECFB32D6903}" dt="2023-01-03T13:08:50.085" v="0"/>
          <ac:spMkLst>
            <pc:docMk/>
            <pc:sldMk cId="936526554" sldId="374"/>
            <ac:spMk id="2" creationId="{0D64EE34-A59C-642F-D843-2ED0FCDC8945}"/>
          </ac:spMkLst>
        </pc:spChg>
      </pc:sldChg>
      <pc:sldChg chg="delSp modSp add mod ord">
        <pc:chgData name="Aishwarya Chakravarty" userId="a076fada-3da1-4cfa-80f2-4056adb32d1c" providerId="ADAL" clId="{97608417-E7C1-4D30-B938-DECFB32D6903}" dt="2023-01-05T16:20:19.723" v="1571" actId="113"/>
        <pc:sldMkLst>
          <pc:docMk/>
          <pc:sldMk cId="2457237385" sldId="375"/>
        </pc:sldMkLst>
        <pc:spChg chg="mod">
          <ac:chgData name="Aishwarya Chakravarty" userId="a076fada-3da1-4cfa-80f2-4056adb32d1c" providerId="ADAL" clId="{97608417-E7C1-4D30-B938-DECFB32D6903}" dt="2023-01-03T16:04:16.438" v="461" actId="20577"/>
          <ac:spMkLst>
            <pc:docMk/>
            <pc:sldMk cId="2457237385" sldId="375"/>
            <ac:spMk id="2" creationId="{68194F88-C483-77B4-CC8F-54B3954B8576}"/>
          </ac:spMkLst>
        </pc:spChg>
        <pc:spChg chg="del mod">
          <ac:chgData name="Aishwarya Chakravarty" userId="a076fada-3da1-4cfa-80f2-4056adb32d1c" providerId="ADAL" clId="{97608417-E7C1-4D30-B938-DECFB32D6903}" dt="2023-01-03T15:55:23.339" v="420" actId="478"/>
          <ac:spMkLst>
            <pc:docMk/>
            <pc:sldMk cId="2457237385" sldId="375"/>
            <ac:spMk id="4" creationId="{85216466-3558-66D6-0E75-858D04B3799E}"/>
          </ac:spMkLst>
        </pc:spChg>
        <pc:spChg chg="mod">
          <ac:chgData name="Aishwarya Chakravarty" userId="a076fada-3da1-4cfa-80f2-4056adb32d1c" providerId="ADAL" clId="{97608417-E7C1-4D30-B938-DECFB32D6903}" dt="2023-01-03T16:10:20.349" v="535" actId="14100"/>
          <ac:spMkLst>
            <pc:docMk/>
            <pc:sldMk cId="2457237385" sldId="375"/>
            <ac:spMk id="14" creationId="{F0003BAF-AA44-CA0F-919F-CA6A9554480B}"/>
          </ac:spMkLst>
        </pc:spChg>
        <pc:spChg chg="mod">
          <ac:chgData name="Aishwarya Chakravarty" userId="a076fada-3da1-4cfa-80f2-4056adb32d1c" providerId="ADAL" clId="{97608417-E7C1-4D30-B938-DECFB32D6903}" dt="2023-01-05T16:20:19.723" v="1571" actId="113"/>
          <ac:spMkLst>
            <pc:docMk/>
            <pc:sldMk cId="2457237385" sldId="375"/>
            <ac:spMk id="15" creationId="{86C7F038-BC49-97C6-7792-EC8D07317CDF}"/>
          </ac:spMkLst>
        </pc:spChg>
      </pc:sldChg>
      <pc:sldChg chg="addSp delSp modSp add mod">
        <pc:chgData name="Aishwarya Chakravarty" userId="a076fada-3da1-4cfa-80f2-4056adb32d1c" providerId="ADAL" clId="{97608417-E7C1-4D30-B938-DECFB32D6903}" dt="2023-01-10T11:30:23.487" v="2901" actId="1038"/>
        <pc:sldMkLst>
          <pc:docMk/>
          <pc:sldMk cId="1039009345" sldId="376"/>
        </pc:sldMkLst>
        <pc:spChg chg="add mod">
          <ac:chgData name="Aishwarya Chakravarty" userId="a076fada-3da1-4cfa-80f2-4056adb32d1c" providerId="ADAL" clId="{97608417-E7C1-4D30-B938-DECFB32D6903}" dt="2023-01-10T11:28:12.122" v="2863" actId="13822"/>
          <ac:spMkLst>
            <pc:docMk/>
            <pc:sldMk cId="1039009345" sldId="376"/>
            <ac:spMk id="3" creationId="{88A9E93F-5653-3C37-F6BB-A60AB5F51AE9}"/>
          </ac:spMkLst>
        </pc:spChg>
        <pc:spChg chg="add del mod">
          <ac:chgData name="Aishwarya Chakravarty" userId="a076fada-3da1-4cfa-80f2-4056adb32d1c" providerId="ADAL" clId="{97608417-E7C1-4D30-B938-DECFB32D6903}" dt="2023-01-09T16:27:37.641" v="2248" actId="22"/>
          <ac:spMkLst>
            <pc:docMk/>
            <pc:sldMk cId="1039009345" sldId="376"/>
            <ac:spMk id="4" creationId="{D6E8D0DF-03B5-0F32-46E2-B2B73DC575A6}"/>
          </ac:spMkLst>
        </pc:spChg>
        <pc:spChg chg="add mod">
          <ac:chgData name="Aishwarya Chakravarty" userId="a076fada-3da1-4cfa-80f2-4056adb32d1c" providerId="ADAL" clId="{97608417-E7C1-4D30-B938-DECFB32D6903}" dt="2023-01-10T11:27:14.917" v="2850" actId="1036"/>
          <ac:spMkLst>
            <pc:docMk/>
            <pc:sldMk cId="1039009345" sldId="376"/>
            <ac:spMk id="4" creationId="{DA9F261A-9C42-7CB2-71CF-860A4D3F6F6D}"/>
          </ac:spMkLst>
        </pc:spChg>
        <pc:spChg chg="add mod">
          <ac:chgData name="Aishwarya Chakravarty" userId="a076fada-3da1-4cfa-80f2-4056adb32d1c" providerId="ADAL" clId="{97608417-E7C1-4D30-B938-DECFB32D6903}" dt="2023-01-10T11:30:23.487" v="2901" actId="1038"/>
          <ac:spMkLst>
            <pc:docMk/>
            <pc:sldMk cId="1039009345" sldId="376"/>
            <ac:spMk id="5" creationId="{BB3FFF5F-E0E1-39FE-017C-F4AFFE1A5522}"/>
          </ac:spMkLst>
        </pc:spChg>
        <pc:spChg chg="del">
          <ac:chgData name="Aishwarya Chakravarty" userId="a076fada-3da1-4cfa-80f2-4056adb32d1c" providerId="ADAL" clId="{97608417-E7C1-4D30-B938-DECFB32D6903}" dt="2023-01-09T16:27:06.241" v="2247" actId="478"/>
          <ac:spMkLst>
            <pc:docMk/>
            <pc:sldMk cId="1039009345" sldId="376"/>
            <ac:spMk id="6" creationId="{22271615-1647-C87A-9AC2-8F5009B9A917}"/>
          </ac:spMkLst>
        </pc:spChg>
        <pc:spChg chg="add mod">
          <ac:chgData name="Aishwarya Chakravarty" userId="a076fada-3da1-4cfa-80f2-4056adb32d1c" providerId="ADAL" clId="{97608417-E7C1-4D30-B938-DECFB32D6903}" dt="2023-01-10T11:26:09.746" v="2811" actId="1038"/>
          <ac:spMkLst>
            <pc:docMk/>
            <pc:sldMk cId="1039009345" sldId="376"/>
            <ac:spMk id="10" creationId="{0045B7CD-1A2B-2DC8-956B-ED6413D4698E}"/>
          </ac:spMkLst>
        </pc:spChg>
        <pc:spChg chg="add mod">
          <ac:chgData name="Aishwarya Chakravarty" userId="a076fada-3da1-4cfa-80f2-4056adb32d1c" providerId="ADAL" clId="{97608417-E7C1-4D30-B938-DECFB32D6903}" dt="2023-01-10T11:27:35.384" v="2861" actId="20577"/>
          <ac:spMkLst>
            <pc:docMk/>
            <pc:sldMk cId="1039009345" sldId="376"/>
            <ac:spMk id="11" creationId="{3711CD86-C3B7-D285-BA51-2FB9EBD2EC72}"/>
          </ac:spMkLst>
        </pc:spChg>
        <pc:picChg chg="add mod ord">
          <ac:chgData name="Aishwarya Chakravarty" userId="a076fada-3da1-4cfa-80f2-4056adb32d1c" providerId="ADAL" clId="{97608417-E7C1-4D30-B938-DECFB32D6903}" dt="2023-01-10T11:24:25.833" v="2780" actId="1076"/>
          <ac:picMkLst>
            <pc:docMk/>
            <pc:sldMk cId="1039009345" sldId="376"/>
            <ac:picMk id="7" creationId="{E23FE431-5A63-D666-F5A6-A37FB55C6591}"/>
          </ac:picMkLst>
        </pc:picChg>
        <pc:picChg chg="add mod">
          <ac:chgData name="Aishwarya Chakravarty" userId="a076fada-3da1-4cfa-80f2-4056adb32d1c" providerId="ADAL" clId="{97608417-E7C1-4D30-B938-DECFB32D6903}" dt="2023-01-10T11:24:43.484" v="2783" actId="14100"/>
          <ac:picMkLst>
            <pc:docMk/>
            <pc:sldMk cId="1039009345" sldId="376"/>
            <ac:picMk id="9" creationId="{E925A068-AD90-CAE7-9425-DF85A3D10B99}"/>
          </ac:picMkLst>
        </pc:picChg>
      </pc:sldChg>
      <pc:sldChg chg="addSp modSp add mod">
        <pc:chgData name="Aishwarya Chakravarty" userId="a076fada-3da1-4cfa-80f2-4056adb32d1c" providerId="ADAL" clId="{97608417-E7C1-4D30-B938-DECFB32D6903}" dt="2023-01-10T11:49:33.774" v="2910" actId="1036"/>
        <pc:sldMkLst>
          <pc:docMk/>
          <pc:sldMk cId="3521485847" sldId="377"/>
        </pc:sldMkLst>
        <pc:spChg chg="mod">
          <ac:chgData name="Aishwarya Chakravarty" userId="a076fada-3da1-4cfa-80f2-4056adb32d1c" providerId="ADAL" clId="{97608417-E7C1-4D30-B938-DECFB32D6903}" dt="2023-01-10T11:17:22.972" v="2729" actId="20577"/>
          <ac:spMkLst>
            <pc:docMk/>
            <pc:sldMk cId="3521485847" sldId="377"/>
            <ac:spMk id="2" creationId="{0D64EE34-A59C-642F-D843-2ED0FCDC8945}"/>
          </ac:spMkLst>
        </pc:spChg>
        <pc:spChg chg="add mod">
          <ac:chgData name="Aishwarya Chakravarty" userId="a076fada-3da1-4cfa-80f2-4056adb32d1c" providerId="ADAL" clId="{97608417-E7C1-4D30-B938-DECFB32D6903}" dt="2023-01-10T11:49:33.774" v="2910" actId="1036"/>
          <ac:spMkLst>
            <pc:docMk/>
            <pc:sldMk cId="3521485847" sldId="377"/>
            <ac:spMk id="3" creationId="{EE449603-4278-633B-7433-9BA2185E1DE0}"/>
          </ac:spMkLst>
        </pc:spChg>
        <pc:spChg chg="mod">
          <ac:chgData name="Aishwarya Chakravarty" userId="a076fada-3da1-4cfa-80f2-4056adb32d1c" providerId="ADAL" clId="{97608417-E7C1-4D30-B938-DECFB32D6903}" dt="2023-01-10T11:18:38.868" v="2758" actId="20577"/>
          <ac:spMkLst>
            <pc:docMk/>
            <pc:sldMk cId="3521485847" sldId="377"/>
            <ac:spMk id="6" creationId="{22271615-1647-C87A-9AC2-8F5009B9A917}"/>
          </ac:spMkLst>
        </pc:spChg>
      </pc:sldChg>
      <pc:sldChg chg="new del">
        <pc:chgData name="Aishwarya Chakravarty" userId="a076fada-3da1-4cfa-80f2-4056adb32d1c" providerId="ADAL" clId="{97608417-E7C1-4D30-B938-DECFB32D6903}" dt="2023-01-09T16:39:13.914" v="2579" actId="680"/>
        <pc:sldMkLst>
          <pc:docMk/>
          <pc:sldMk cId="1298557631" sldId="378"/>
        </pc:sldMkLst>
      </pc:sldChg>
      <pc:sldChg chg="addSp delSp modSp add mod">
        <pc:chgData name="Aishwarya Chakravarty" userId="a076fada-3da1-4cfa-80f2-4056adb32d1c" providerId="ADAL" clId="{97608417-E7C1-4D30-B938-DECFB32D6903}" dt="2023-01-11T11:00:39.859" v="5282" actId="207"/>
        <pc:sldMkLst>
          <pc:docMk/>
          <pc:sldMk cId="3068859118" sldId="378"/>
        </pc:sldMkLst>
        <pc:spChg chg="mod">
          <ac:chgData name="Aishwarya Chakravarty" userId="a076fada-3da1-4cfa-80f2-4056adb32d1c" providerId="ADAL" clId="{97608417-E7C1-4D30-B938-DECFB32D6903}" dt="2023-01-09T16:41:35.297" v="2663" actId="20577"/>
          <ac:spMkLst>
            <pc:docMk/>
            <pc:sldMk cId="3068859118" sldId="378"/>
            <ac:spMk id="2" creationId="{2AA50264-9B8D-49F7-9F26-B3CBBF038F9F}"/>
          </ac:spMkLst>
        </pc:spChg>
        <pc:spChg chg="add del mod">
          <ac:chgData name="Aishwarya Chakravarty" userId="a076fada-3da1-4cfa-80f2-4056adb32d1c" providerId="ADAL" clId="{97608417-E7C1-4D30-B938-DECFB32D6903}" dt="2023-01-09T16:39:41.724" v="2599" actId="478"/>
          <ac:spMkLst>
            <pc:docMk/>
            <pc:sldMk cId="3068859118" sldId="378"/>
            <ac:spMk id="4" creationId="{A7622E98-7532-7B45-4A42-107DA4C728CB}"/>
          </ac:spMkLst>
        </pc:spChg>
        <pc:spChg chg="add del mod">
          <ac:chgData name="Aishwarya Chakravarty" userId="a076fada-3da1-4cfa-80f2-4056adb32d1c" providerId="ADAL" clId="{97608417-E7C1-4D30-B938-DECFB32D6903}" dt="2023-01-11T11:00:39.859" v="5282" actId="207"/>
          <ac:spMkLst>
            <pc:docMk/>
            <pc:sldMk cId="3068859118" sldId="378"/>
            <ac:spMk id="5" creationId="{9BF647F1-38CB-47C7-9EC2-D2FD34CEEE61}"/>
          </ac:spMkLst>
        </pc:spChg>
        <pc:spChg chg="mod">
          <ac:chgData name="Aishwarya Chakravarty" userId="a076fada-3da1-4cfa-80f2-4056adb32d1c" providerId="ADAL" clId="{97608417-E7C1-4D30-B938-DECFB32D6903}" dt="2023-01-11T10:56:27.954" v="5177" actId="1038"/>
          <ac:spMkLst>
            <pc:docMk/>
            <pc:sldMk cId="3068859118" sldId="378"/>
            <ac:spMk id="6" creationId="{E484F891-5DAC-560A-E819-295D5B751FB0}"/>
          </ac:spMkLst>
        </pc:spChg>
      </pc:sldChg>
      <pc:sldChg chg="addSp delSp modSp add mod">
        <pc:chgData name="Aishwarya Chakravarty" userId="a076fada-3da1-4cfa-80f2-4056adb32d1c" providerId="ADAL" clId="{97608417-E7C1-4D30-B938-DECFB32D6903}" dt="2023-01-11T12:46:32.777" v="6240" actId="20577"/>
        <pc:sldMkLst>
          <pc:docMk/>
          <pc:sldMk cId="47160445" sldId="379"/>
        </pc:sldMkLst>
        <pc:spChg chg="mod">
          <ac:chgData name="Aishwarya Chakravarty" userId="a076fada-3da1-4cfa-80f2-4056adb32d1c" providerId="ADAL" clId="{97608417-E7C1-4D30-B938-DECFB32D6903}" dt="2023-01-11T11:53:49.128" v="5916" actId="1036"/>
          <ac:spMkLst>
            <pc:docMk/>
            <pc:sldMk cId="47160445" sldId="379"/>
            <ac:spMk id="3" creationId="{2066AF0F-FA16-8F1B-068D-B03323AC0706}"/>
          </ac:spMkLst>
        </pc:spChg>
        <pc:spChg chg="del mod">
          <ac:chgData name="Aishwarya Chakravarty" userId="a076fada-3da1-4cfa-80f2-4056adb32d1c" providerId="ADAL" clId="{97608417-E7C1-4D30-B938-DECFB32D6903}" dt="2023-01-10T15:02:10.950" v="3540"/>
          <ac:spMkLst>
            <pc:docMk/>
            <pc:sldMk cId="47160445" sldId="379"/>
            <ac:spMk id="6" creationId="{22271615-1647-C87A-9AC2-8F5009B9A917}"/>
          </ac:spMkLst>
        </pc:spChg>
        <pc:graphicFrameChg chg="add del mod modGraphic">
          <ac:chgData name="Aishwarya Chakravarty" userId="a076fada-3da1-4cfa-80f2-4056adb32d1c" providerId="ADAL" clId="{97608417-E7C1-4D30-B938-DECFB32D6903}" dt="2023-01-10T15:01:56.734" v="3537" actId="21"/>
          <ac:graphicFrameMkLst>
            <pc:docMk/>
            <pc:sldMk cId="47160445" sldId="379"/>
            <ac:graphicFrameMk id="4" creationId="{139F920A-92CA-D3E0-2207-C25309202B52}"/>
          </ac:graphicFrameMkLst>
        </pc:graphicFrameChg>
        <pc:graphicFrameChg chg="add mod modGraphic">
          <ac:chgData name="Aishwarya Chakravarty" userId="a076fada-3da1-4cfa-80f2-4056adb32d1c" providerId="ADAL" clId="{97608417-E7C1-4D30-B938-DECFB32D6903}" dt="2023-01-11T12:46:32.777" v="6240" actId="20577"/>
          <ac:graphicFrameMkLst>
            <pc:docMk/>
            <pc:sldMk cId="47160445" sldId="379"/>
            <ac:graphicFrameMk id="5" creationId="{C1B23708-7CE4-1086-2628-E5408DFC2531}"/>
          </ac:graphicFrameMkLst>
        </pc:graphicFrameChg>
      </pc:sldChg>
      <pc:sldChg chg="modSp add mod">
        <pc:chgData name="Aishwarya Chakravarty" userId="a076fada-3da1-4cfa-80f2-4056adb32d1c" providerId="ADAL" clId="{97608417-E7C1-4D30-B938-DECFB32D6903}" dt="2023-01-11T11:53:34.044" v="5825" actId="1076"/>
        <pc:sldMkLst>
          <pc:docMk/>
          <pc:sldMk cId="3457674399" sldId="380"/>
        </pc:sldMkLst>
        <pc:spChg chg="mod">
          <ac:chgData name="Aishwarya Chakravarty" userId="a076fada-3da1-4cfa-80f2-4056adb32d1c" providerId="ADAL" clId="{97608417-E7C1-4D30-B938-DECFB32D6903}" dt="2023-01-11T11:53:34.044" v="5825" actId="1076"/>
          <ac:spMkLst>
            <pc:docMk/>
            <pc:sldMk cId="3457674399" sldId="380"/>
            <ac:spMk id="3" creationId="{2066AF0F-FA16-8F1B-068D-B03323AC0706}"/>
          </ac:spMkLst>
        </pc:spChg>
        <pc:graphicFrameChg chg="mod modGraphic">
          <ac:chgData name="Aishwarya Chakravarty" userId="a076fada-3da1-4cfa-80f2-4056adb32d1c" providerId="ADAL" clId="{97608417-E7C1-4D30-B938-DECFB32D6903}" dt="2023-01-11T11:53:26.315" v="5824" actId="14734"/>
          <ac:graphicFrameMkLst>
            <pc:docMk/>
            <pc:sldMk cId="3457674399" sldId="380"/>
            <ac:graphicFrameMk id="5" creationId="{C1B23708-7CE4-1086-2628-E5408DFC2531}"/>
          </ac:graphicFrameMkLst>
        </pc:graphicFrameChg>
      </pc:sldChg>
      <pc:sldChg chg="modSp add mod">
        <pc:chgData name="Aishwarya Chakravarty" userId="a076fada-3da1-4cfa-80f2-4056adb32d1c" providerId="ADAL" clId="{97608417-E7C1-4D30-B938-DECFB32D6903}" dt="2023-01-12T09:47:03.962" v="6376" actId="20577"/>
        <pc:sldMkLst>
          <pc:docMk/>
          <pc:sldMk cId="1175629646" sldId="381"/>
        </pc:sldMkLst>
        <pc:spChg chg="mod">
          <ac:chgData name="Aishwarya Chakravarty" userId="a076fada-3da1-4cfa-80f2-4056adb32d1c" providerId="ADAL" clId="{97608417-E7C1-4D30-B938-DECFB32D6903}" dt="2023-01-11T11:54:12.869" v="5994" actId="1036"/>
          <ac:spMkLst>
            <pc:docMk/>
            <pc:sldMk cId="1175629646" sldId="381"/>
            <ac:spMk id="3" creationId="{2066AF0F-FA16-8F1B-068D-B03323AC0706}"/>
          </ac:spMkLst>
        </pc:spChg>
        <pc:graphicFrameChg chg="mod modGraphic">
          <ac:chgData name="Aishwarya Chakravarty" userId="a076fada-3da1-4cfa-80f2-4056adb32d1c" providerId="ADAL" clId="{97608417-E7C1-4D30-B938-DECFB32D6903}" dt="2023-01-12T09:47:03.962" v="6376" actId="20577"/>
          <ac:graphicFrameMkLst>
            <pc:docMk/>
            <pc:sldMk cId="1175629646" sldId="381"/>
            <ac:graphicFrameMk id="5" creationId="{C1B23708-7CE4-1086-2628-E5408DFC2531}"/>
          </ac:graphicFrameMkLst>
        </pc:graphicFrameChg>
      </pc:sldChg>
      <pc:sldChg chg="modSp add mod">
        <pc:chgData name="Aishwarya Chakravarty" userId="a076fada-3da1-4cfa-80f2-4056adb32d1c" providerId="ADAL" clId="{97608417-E7C1-4D30-B938-DECFB32D6903}" dt="2023-01-11T11:54:40.375" v="6069" actId="14734"/>
        <pc:sldMkLst>
          <pc:docMk/>
          <pc:sldMk cId="1370374985" sldId="382"/>
        </pc:sldMkLst>
        <pc:spChg chg="mod">
          <ac:chgData name="Aishwarya Chakravarty" userId="a076fada-3da1-4cfa-80f2-4056adb32d1c" providerId="ADAL" clId="{97608417-E7C1-4D30-B938-DECFB32D6903}" dt="2023-01-11T11:54:30.690" v="6068" actId="1035"/>
          <ac:spMkLst>
            <pc:docMk/>
            <pc:sldMk cId="1370374985" sldId="382"/>
            <ac:spMk id="3" creationId="{2066AF0F-FA16-8F1B-068D-B03323AC0706}"/>
          </ac:spMkLst>
        </pc:spChg>
        <pc:graphicFrameChg chg="mod modGraphic">
          <ac:chgData name="Aishwarya Chakravarty" userId="a076fada-3da1-4cfa-80f2-4056adb32d1c" providerId="ADAL" clId="{97608417-E7C1-4D30-B938-DECFB32D6903}" dt="2023-01-11T11:54:40.375" v="6069" actId="14734"/>
          <ac:graphicFrameMkLst>
            <pc:docMk/>
            <pc:sldMk cId="1370374985" sldId="382"/>
            <ac:graphicFrameMk id="5" creationId="{C1B23708-7CE4-1086-2628-E5408DFC2531}"/>
          </ac:graphicFrameMkLst>
        </pc:graphicFrameChg>
      </pc:sldChg>
      <pc:sldChg chg="modSp add mod">
        <pc:chgData name="Aishwarya Chakravarty" userId="a076fada-3da1-4cfa-80f2-4056adb32d1c" providerId="ADAL" clId="{97608417-E7C1-4D30-B938-DECFB32D6903}" dt="2023-01-12T09:42:55.864" v="6368" actId="20577"/>
        <pc:sldMkLst>
          <pc:docMk/>
          <pc:sldMk cId="1149586108" sldId="383"/>
        </pc:sldMkLst>
        <pc:spChg chg="mod">
          <ac:chgData name="Aishwarya Chakravarty" userId="a076fada-3da1-4cfa-80f2-4056adb32d1c" providerId="ADAL" clId="{97608417-E7C1-4D30-B938-DECFB32D6903}" dt="2023-01-11T11:55:02.056" v="6154" actId="1036"/>
          <ac:spMkLst>
            <pc:docMk/>
            <pc:sldMk cId="1149586108" sldId="383"/>
            <ac:spMk id="3" creationId="{2066AF0F-FA16-8F1B-068D-B03323AC0706}"/>
          </ac:spMkLst>
        </pc:spChg>
        <pc:graphicFrameChg chg="mod modGraphic">
          <ac:chgData name="Aishwarya Chakravarty" userId="a076fada-3da1-4cfa-80f2-4056adb32d1c" providerId="ADAL" clId="{97608417-E7C1-4D30-B938-DECFB32D6903}" dt="2023-01-12T09:42:55.864" v="6368" actId="20577"/>
          <ac:graphicFrameMkLst>
            <pc:docMk/>
            <pc:sldMk cId="1149586108" sldId="383"/>
            <ac:graphicFrameMk id="5" creationId="{C1B23708-7CE4-1086-2628-E5408DFC2531}"/>
          </ac:graphicFrameMkLst>
        </pc:graphicFrameChg>
      </pc:sldChg>
      <pc:sldChg chg="modSp add mod">
        <pc:chgData name="Aishwarya Chakravarty" userId="a076fada-3da1-4cfa-80f2-4056adb32d1c" providerId="ADAL" clId="{97608417-E7C1-4D30-B938-DECFB32D6903}" dt="2023-01-12T09:41:46.347" v="6365" actId="20577"/>
        <pc:sldMkLst>
          <pc:docMk/>
          <pc:sldMk cId="3670281754" sldId="384"/>
        </pc:sldMkLst>
        <pc:spChg chg="mod">
          <ac:chgData name="Aishwarya Chakravarty" userId="a076fada-3da1-4cfa-80f2-4056adb32d1c" providerId="ADAL" clId="{97608417-E7C1-4D30-B938-DECFB32D6903}" dt="2023-01-11T12:53:52.144" v="6266" actId="20577"/>
          <ac:spMkLst>
            <pc:docMk/>
            <pc:sldMk cId="3670281754" sldId="384"/>
            <ac:spMk id="2" creationId="{0D64EE34-A59C-642F-D843-2ED0FCDC8945}"/>
          </ac:spMkLst>
        </pc:spChg>
        <pc:spChg chg="mod">
          <ac:chgData name="Aishwarya Chakravarty" userId="a076fada-3da1-4cfa-80f2-4056adb32d1c" providerId="ADAL" clId="{97608417-E7C1-4D30-B938-DECFB32D6903}" dt="2023-01-11T11:55:16.904" v="6226" actId="1035"/>
          <ac:spMkLst>
            <pc:docMk/>
            <pc:sldMk cId="3670281754" sldId="384"/>
            <ac:spMk id="3" creationId="{2066AF0F-FA16-8F1B-068D-B03323AC0706}"/>
          </ac:spMkLst>
        </pc:spChg>
        <pc:graphicFrameChg chg="mod modGraphic">
          <ac:chgData name="Aishwarya Chakravarty" userId="a076fada-3da1-4cfa-80f2-4056adb32d1c" providerId="ADAL" clId="{97608417-E7C1-4D30-B938-DECFB32D6903}" dt="2023-01-12T09:41:46.347" v="6365" actId="20577"/>
          <ac:graphicFrameMkLst>
            <pc:docMk/>
            <pc:sldMk cId="3670281754" sldId="384"/>
            <ac:graphicFrameMk id="5" creationId="{C1B23708-7CE4-1086-2628-E5408DFC2531}"/>
          </ac:graphicFrameMkLst>
        </pc:graphicFrameChg>
      </pc:sldChg>
      <pc:sldChg chg="modSp add mod">
        <pc:chgData name="Aishwarya Chakravarty" userId="a076fada-3da1-4cfa-80f2-4056adb32d1c" providerId="ADAL" clId="{97608417-E7C1-4D30-B938-DECFB32D6903}" dt="2023-01-11T11:14:26.264" v="5653" actId="1036"/>
        <pc:sldMkLst>
          <pc:docMk/>
          <pc:sldMk cId="540544186" sldId="385"/>
        </pc:sldMkLst>
        <pc:spChg chg="mod">
          <ac:chgData name="Aishwarya Chakravarty" userId="a076fada-3da1-4cfa-80f2-4056adb32d1c" providerId="ADAL" clId="{97608417-E7C1-4D30-B938-DECFB32D6903}" dt="2023-01-11T11:14:20.841" v="5647" actId="1036"/>
          <ac:spMkLst>
            <pc:docMk/>
            <pc:sldMk cId="540544186" sldId="385"/>
            <ac:spMk id="5" creationId="{9BF647F1-38CB-47C7-9EC2-D2FD34CEEE61}"/>
          </ac:spMkLst>
        </pc:spChg>
        <pc:spChg chg="mod">
          <ac:chgData name="Aishwarya Chakravarty" userId="a076fada-3da1-4cfa-80f2-4056adb32d1c" providerId="ADAL" clId="{97608417-E7C1-4D30-B938-DECFB32D6903}" dt="2023-01-11T11:14:26.264" v="5653" actId="1036"/>
          <ac:spMkLst>
            <pc:docMk/>
            <pc:sldMk cId="540544186" sldId="385"/>
            <ac:spMk id="6" creationId="{E484F891-5DAC-560A-E819-295D5B751FB0}"/>
          </ac:spMkLst>
        </pc:spChg>
      </pc:sldChg>
      <pc:sldChg chg="modSp add mod">
        <pc:chgData name="Aishwarya Chakravarty" userId="a076fada-3da1-4cfa-80f2-4056adb32d1c" providerId="ADAL" clId="{97608417-E7C1-4D30-B938-DECFB32D6903}" dt="2023-01-11T11:15:11.879" v="5669" actId="20577"/>
        <pc:sldMkLst>
          <pc:docMk/>
          <pc:sldMk cId="33538625" sldId="386"/>
        </pc:sldMkLst>
        <pc:spChg chg="mod">
          <ac:chgData name="Aishwarya Chakravarty" userId="a076fada-3da1-4cfa-80f2-4056adb32d1c" providerId="ADAL" clId="{97608417-E7C1-4D30-B938-DECFB32D6903}" dt="2023-01-11T11:15:11.879" v="5669" actId="20577"/>
          <ac:spMkLst>
            <pc:docMk/>
            <pc:sldMk cId="33538625" sldId="386"/>
            <ac:spMk id="5" creationId="{9BF647F1-38CB-47C7-9EC2-D2FD34CEEE61}"/>
          </ac:spMkLst>
        </pc:spChg>
      </pc:sldChg>
    </pc:docChg>
  </pc:docChgLst>
  <pc:docChgLst>
    <pc:chgData name="Dexter Levick" userId="cfead303-d38c-40a9-9e05-c9b454a5ec9d" providerId="ADAL" clId="{0AC5F381-9197-416B-9AE0-4B771F064A02}"/>
    <pc:docChg chg="undo custSel addSld delSld modSld">
      <pc:chgData name="Dexter Levick" userId="cfead303-d38c-40a9-9e05-c9b454a5ec9d" providerId="ADAL" clId="{0AC5F381-9197-416B-9AE0-4B771F064A02}" dt="2023-02-06T15:39:45.255" v="159"/>
      <pc:docMkLst>
        <pc:docMk/>
      </pc:docMkLst>
      <pc:sldChg chg="addSp modSp mod">
        <pc:chgData name="Dexter Levick" userId="cfead303-d38c-40a9-9e05-c9b454a5ec9d" providerId="ADAL" clId="{0AC5F381-9197-416B-9AE0-4B771F064A02}" dt="2023-02-06T15:39:42.706" v="158"/>
        <pc:sldMkLst>
          <pc:docMk/>
          <pc:sldMk cId="2295928820" sldId="260"/>
        </pc:sldMkLst>
        <pc:spChg chg="mod">
          <ac:chgData name="Dexter Levick" userId="cfead303-d38c-40a9-9e05-c9b454a5ec9d" providerId="ADAL" clId="{0AC5F381-9197-416B-9AE0-4B771F064A02}" dt="2023-02-06T15:17:52.287" v="94" actId="20577"/>
          <ac:spMkLst>
            <pc:docMk/>
            <pc:sldMk cId="2295928820" sldId="260"/>
            <ac:spMk id="2" creationId="{68194F88-C483-77B4-CC8F-54B3954B8576}"/>
          </ac:spMkLst>
        </pc:spChg>
        <pc:spChg chg="add mod">
          <ac:chgData name="Dexter Levick" userId="cfead303-d38c-40a9-9e05-c9b454a5ec9d" providerId="ADAL" clId="{0AC5F381-9197-416B-9AE0-4B771F064A02}" dt="2023-02-06T15:39:42.706" v="158"/>
          <ac:spMkLst>
            <pc:docMk/>
            <pc:sldMk cId="2295928820" sldId="260"/>
            <ac:spMk id="3" creationId="{27D3585A-DD2B-ED8A-F62D-A9088A12A7EB}"/>
          </ac:spMkLst>
        </pc:spChg>
        <pc:spChg chg="mod">
          <ac:chgData name="Dexter Levick" userId="cfead303-d38c-40a9-9e05-c9b454a5ec9d" providerId="ADAL" clId="{0AC5F381-9197-416B-9AE0-4B771F064A02}" dt="2023-02-06T15:15:33.997" v="67" actId="1076"/>
          <ac:spMkLst>
            <pc:docMk/>
            <pc:sldMk cId="2295928820" sldId="260"/>
            <ac:spMk id="14" creationId="{F0003BAF-AA44-CA0F-919F-CA6A9554480B}"/>
          </ac:spMkLst>
        </pc:spChg>
        <pc:spChg chg="mod">
          <ac:chgData name="Dexter Levick" userId="cfead303-d38c-40a9-9e05-c9b454a5ec9d" providerId="ADAL" clId="{0AC5F381-9197-416B-9AE0-4B771F064A02}" dt="2023-02-06T15:19:10.338" v="98" actId="113"/>
          <ac:spMkLst>
            <pc:docMk/>
            <pc:sldMk cId="2295928820" sldId="260"/>
            <ac:spMk id="15" creationId="{86C7F038-BC49-97C6-7792-EC8D07317CDF}"/>
          </ac:spMkLst>
        </pc:spChg>
      </pc:sldChg>
      <pc:sldChg chg="addSp modSp mod">
        <pc:chgData name="Dexter Levick" userId="cfead303-d38c-40a9-9e05-c9b454a5ec9d" providerId="ADAL" clId="{0AC5F381-9197-416B-9AE0-4B771F064A02}" dt="2023-02-06T15:39:45.255" v="159"/>
        <pc:sldMkLst>
          <pc:docMk/>
          <pc:sldMk cId="927759937" sldId="369"/>
        </pc:sldMkLst>
        <pc:spChg chg="mod">
          <ac:chgData name="Dexter Levick" userId="cfead303-d38c-40a9-9e05-c9b454a5ec9d" providerId="ADAL" clId="{0AC5F381-9197-416B-9AE0-4B771F064A02}" dt="2023-02-06T15:23:06.335" v="120" actId="1076"/>
          <ac:spMkLst>
            <pc:docMk/>
            <pc:sldMk cId="927759937" sldId="369"/>
            <ac:spMk id="2" creationId="{390428BD-54D9-4A11-897F-888F83D9DB9D}"/>
          </ac:spMkLst>
        </pc:spChg>
        <pc:spChg chg="mod">
          <ac:chgData name="Dexter Levick" userId="cfead303-d38c-40a9-9e05-c9b454a5ec9d" providerId="ADAL" clId="{0AC5F381-9197-416B-9AE0-4B771F064A02}" dt="2023-02-06T15:32:10.613" v="131" actId="404"/>
          <ac:spMkLst>
            <pc:docMk/>
            <pc:sldMk cId="927759937" sldId="369"/>
            <ac:spMk id="3" creationId="{DAC7F12F-1D5A-4D76-A913-3706407B6BC1}"/>
          </ac:spMkLst>
        </pc:spChg>
        <pc:spChg chg="add mod">
          <ac:chgData name="Dexter Levick" userId="cfead303-d38c-40a9-9e05-c9b454a5ec9d" providerId="ADAL" clId="{0AC5F381-9197-416B-9AE0-4B771F064A02}" dt="2023-02-06T15:39:45.255" v="159"/>
          <ac:spMkLst>
            <pc:docMk/>
            <pc:sldMk cId="927759937" sldId="369"/>
            <ac:spMk id="4" creationId="{E3F90E05-2F3E-F702-107E-6BC85BFF8006}"/>
          </ac:spMkLst>
        </pc:spChg>
        <pc:spChg chg="mod">
          <ac:chgData name="Dexter Levick" userId="cfead303-d38c-40a9-9e05-c9b454a5ec9d" providerId="ADAL" clId="{0AC5F381-9197-416B-9AE0-4B771F064A02}" dt="2023-02-06T15:38:10.939" v="151" actId="20577"/>
          <ac:spMkLst>
            <pc:docMk/>
            <pc:sldMk cId="927759937" sldId="369"/>
            <ac:spMk id="7" creationId="{2CF09552-6547-53F4-DA32-885225DB8E4B}"/>
          </ac:spMkLst>
        </pc:spChg>
      </pc:sldChg>
      <pc:sldChg chg="addSp modSp mod">
        <pc:chgData name="Dexter Levick" userId="cfead303-d38c-40a9-9e05-c9b454a5ec9d" providerId="ADAL" clId="{0AC5F381-9197-416B-9AE0-4B771F064A02}" dt="2023-02-06T15:39:38.873" v="157" actId="208"/>
        <pc:sldMkLst>
          <pc:docMk/>
          <pc:sldMk cId="2457237385" sldId="375"/>
        </pc:sldMkLst>
        <pc:spChg chg="mod">
          <ac:chgData name="Dexter Levick" userId="cfead303-d38c-40a9-9e05-c9b454a5ec9d" providerId="ADAL" clId="{0AC5F381-9197-416B-9AE0-4B771F064A02}" dt="2023-02-06T15:06:42.805" v="47" actId="20577"/>
          <ac:spMkLst>
            <pc:docMk/>
            <pc:sldMk cId="2457237385" sldId="375"/>
            <ac:spMk id="2" creationId="{68194F88-C483-77B4-CC8F-54B3954B8576}"/>
          </ac:spMkLst>
        </pc:spChg>
        <pc:spChg chg="add mod">
          <ac:chgData name="Dexter Levick" userId="cfead303-d38c-40a9-9e05-c9b454a5ec9d" providerId="ADAL" clId="{0AC5F381-9197-416B-9AE0-4B771F064A02}" dt="2023-02-06T15:39:38.873" v="157" actId="208"/>
          <ac:spMkLst>
            <pc:docMk/>
            <pc:sldMk cId="2457237385" sldId="375"/>
            <ac:spMk id="3" creationId="{F6FA2226-3DF4-3716-3DDD-9139445B87EF}"/>
          </ac:spMkLst>
        </pc:spChg>
        <pc:spChg chg="mod">
          <ac:chgData name="Dexter Levick" userId="cfead303-d38c-40a9-9e05-c9b454a5ec9d" providerId="ADAL" clId="{0AC5F381-9197-416B-9AE0-4B771F064A02}" dt="2023-02-06T15:03:35.871" v="26" actId="20577"/>
          <ac:spMkLst>
            <pc:docMk/>
            <pc:sldMk cId="2457237385" sldId="375"/>
            <ac:spMk id="14" creationId="{F0003BAF-AA44-CA0F-919F-CA6A9554480B}"/>
          </ac:spMkLst>
        </pc:spChg>
        <pc:spChg chg="mod">
          <ac:chgData name="Dexter Levick" userId="cfead303-d38c-40a9-9e05-c9b454a5ec9d" providerId="ADAL" clId="{0AC5F381-9197-416B-9AE0-4B771F064A02}" dt="2023-02-06T15:06:21.834" v="33" actId="113"/>
          <ac:spMkLst>
            <pc:docMk/>
            <pc:sldMk cId="2457237385" sldId="375"/>
            <ac:spMk id="15" creationId="{86C7F038-BC49-97C6-7792-EC8D07317CDF}"/>
          </ac:spMkLst>
        </pc:spChg>
      </pc:sldChg>
      <pc:sldChg chg="add del">
        <pc:chgData name="Dexter Levick" userId="cfead303-d38c-40a9-9e05-c9b454a5ec9d" providerId="ADAL" clId="{0AC5F381-9197-416B-9AE0-4B771F064A02}" dt="2023-02-06T15:13:42.187" v="49"/>
        <pc:sldMkLst>
          <pc:docMk/>
          <pc:sldMk cId="70156072" sldId="387"/>
        </pc:sldMkLst>
      </pc:sldChg>
    </pc:docChg>
  </pc:docChgLst>
  <pc:docChgLst>
    <pc:chgData name="Aishwarya Chakravarty" userId="a076fada-3da1-4cfa-80f2-4056adb32d1c" providerId="ADAL" clId="{76B786F9-600C-4CD4-A603-951586123EAC}"/>
    <pc:docChg chg="undo redo custSel addSld delSld modSld">
      <pc:chgData name="Aishwarya Chakravarty" userId="a076fada-3da1-4cfa-80f2-4056adb32d1c" providerId="ADAL" clId="{76B786F9-600C-4CD4-A603-951586123EAC}" dt="2023-03-03T10:59:32.274" v="6125" actId="20577"/>
      <pc:docMkLst>
        <pc:docMk/>
      </pc:docMkLst>
      <pc:sldChg chg="modSp mod">
        <pc:chgData name="Aishwarya Chakravarty" userId="a076fada-3da1-4cfa-80f2-4056adb32d1c" providerId="ADAL" clId="{76B786F9-600C-4CD4-A603-951586123EAC}" dt="2023-02-27T09:46:03.197" v="9" actId="20577"/>
        <pc:sldMkLst>
          <pc:docMk/>
          <pc:sldMk cId="1145004747" sldId="256"/>
        </pc:sldMkLst>
        <pc:spChg chg="mod">
          <ac:chgData name="Aishwarya Chakravarty" userId="a076fada-3da1-4cfa-80f2-4056adb32d1c" providerId="ADAL" clId="{76B786F9-600C-4CD4-A603-951586123EAC}" dt="2023-02-27T09:46:03.197" v="9" actId="20577"/>
          <ac:spMkLst>
            <pc:docMk/>
            <pc:sldMk cId="1145004747" sldId="256"/>
            <ac:spMk id="3" creationId="{B6F4A80E-97D9-A007-637D-57188B679E1C}"/>
          </ac:spMkLst>
        </pc:spChg>
      </pc:sldChg>
      <pc:sldChg chg="addSp modSp mod">
        <pc:chgData name="Aishwarya Chakravarty" userId="a076fada-3da1-4cfa-80f2-4056adb32d1c" providerId="ADAL" clId="{76B786F9-600C-4CD4-A603-951586123EAC}" dt="2023-03-03T10:59:32.274" v="6125" actId="20577"/>
        <pc:sldMkLst>
          <pc:docMk/>
          <pc:sldMk cId="892593996" sldId="258"/>
        </pc:sldMkLst>
        <pc:spChg chg="add mod">
          <ac:chgData name="Aishwarya Chakravarty" userId="a076fada-3da1-4cfa-80f2-4056adb32d1c" providerId="ADAL" clId="{76B786F9-600C-4CD4-A603-951586123EAC}" dt="2023-02-27T09:46:49.669" v="12" actId="207"/>
          <ac:spMkLst>
            <pc:docMk/>
            <pc:sldMk cId="892593996" sldId="258"/>
            <ac:spMk id="2" creationId="{D4D84060-56B8-7602-B184-1B9495C8D873}"/>
          </ac:spMkLst>
        </pc:spChg>
        <pc:spChg chg="mod">
          <ac:chgData name="Aishwarya Chakravarty" userId="a076fada-3da1-4cfa-80f2-4056adb32d1c" providerId="ADAL" clId="{76B786F9-600C-4CD4-A603-951586123EAC}" dt="2023-03-03T10:59:32.274" v="6125" actId="20577"/>
          <ac:spMkLst>
            <pc:docMk/>
            <pc:sldMk cId="892593996" sldId="258"/>
            <ac:spMk id="15" creationId="{86C7F038-BC49-97C6-7792-EC8D07317CDF}"/>
          </ac:spMkLst>
        </pc:spChg>
      </pc:sldChg>
      <pc:sldChg chg="modSp mod">
        <pc:chgData name="Aishwarya Chakravarty" userId="a076fada-3da1-4cfa-80f2-4056adb32d1c" providerId="ADAL" clId="{76B786F9-600C-4CD4-A603-951586123EAC}" dt="2023-02-27T09:50:10.826" v="73" actId="313"/>
        <pc:sldMkLst>
          <pc:docMk/>
          <pc:sldMk cId="1292859790" sldId="259"/>
        </pc:sldMkLst>
        <pc:spChg chg="mod">
          <ac:chgData name="Aishwarya Chakravarty" userId="a076fada-3da1-4cfa-80f2-4056adb32d1c" providerId="ADAL" clId="{76B786F9-600C-4CD4-A603-951586123EAC}" dt="2023-02-27T09:50:10.826" v="73" actId="313"/>
          <ac:spMkLst>
            <pc:docMk/>
            <pc:sldMk cId="1292859790" sldId="259"/>
            <ac:spMk id="4" creationId="{B79A49EB-2ED8-6E25-111C-F05208F07C6B}"/>
          </ac:spMkLst>
        </pc:spChg>
      </pc:sldChg>
      <pc:sldChg chg="addSp delSp modSp mod">
        <pc:chgData name="Aishwarya Chakravarty" userId="a076fada-3da1-4cfa-80f2-4056adb32d1c" providerId="ADAL" clId="{76B786F9-600C-4CD4-A603-951586123EAC}" dt="2023-03-01T10:29:37.959" v="5035" actId="1035"/>
        <pc:sldMkLst>
          <pc:docMk/>
          <pc:sldMk cId="2295928820" sldId="260"/>
        </pc:sldMkLst>
        <pc:spChg chg="mod">
          <ac:chgData name="Aishwarya Chakravarty" userId="a076fada-3da1-4cfa-80f2-4056adb32d1c" providerId="ADAL" clId="{76B786F9-600C-4CD4-A603-951586123EAC}" dt="2023-02-28T15:29:39.643" v="4218" actId="20577"/>
          <ac:spMkLst>
            <pc:docMk/>
            <pc:sldMk cId="2295928820" sldId="260"/>
            <ac:spMk id="2" creationId="{68194F88-C483-77B4-CC8F-54B3954B8576}"/>
          </ac:spMkLst>
        </pc:spChg>
        <pc:spChg chg="add del mod">
          <ac:chgData name="Aishwarya Chakravarty" userId="a076fada-3da1-4cfa-80f2-4056adb32d1c" providerId="ADAL" clId="{76B786F9-600C-4CD4-A603-951586123EAC}" dt="2023-02-28T15:40:24.460" v="4672" actId="478"/>
          <ac:spMkLst>
            <pc:docMk/>
            <pc:sldMk cId="2295928820" sldId="260"/>
            <ac:spMk id="3" creationId="{D029B258-285F-CBD0-CDA1-CCF09AFD4EDE}"/>
          </ac:spMkLst>
        </pc:spChg>
        <pc:spChg chg="mod">
          <ac:chgData name="Aishwarya Chakravarty" userId="a076fada-3da1-4cfa-80f2-4056adb32d1c" providerId="ADAL" clId="{76B786F9-600C-4CD4-A603-951586123EAC}" dt="2023-02-28T15:41:16" v="4674" actId="948"/>
          <ac:spMkLst>
            <pc:docMk/>
            <pc:sldMk cId="2295928820" sldId="260"/>
            <ac:spMk id="14" creationId="{F0003BAF-AA44-CA0F-919F-CA6A9554480B}"/>
          </ac:spMkLst>
        </pc:spChg>
        <pc:spChg chg="mod">
          <ac:chgData name="Aishwarya Chakravarty" userId="a076fada-3da1-4cfa-80f2-4056adb32d1c" providerId="ADAL" clId="{76B786F9-600C-4CD4-A603-951586123EAC}" dt="2023-03-01T10:29:37.959" v="5035" actId="1035"/>
          <ac:spMkLst>
            <pc:docMk/>
            <pc:sldMk cId="2295928820" sldId="260"/>
            <ac:spMk id="15" creationId="{86C7F038-BC49-97C6-7792-EC8D07317CDF}"/>
          </ac:spMkLst>
        </pc:spChg>
      </pc:sldChg>
      <pc:sldChg chg="addSp delSp modSp mod">
        <pc:chgData name="Aishwarya Chakravarty" userId="a076fada-3da1-4cfa-80f2-4056adb32d1c" providerId="ADAL" clId="{76B786F9-600C-4CD4-A603-951586123EAC}" dt="2023-03-01T10:27:54.003" v="5017" actId="1035"/>
        <pc:sldMkLst>
          <pc:docMk/>
          <pc:sldMk cId="3643325268" sldId="261"/>
        </pc:sldMkLst>
        <pc:spChg chg="mod">
          <ac:chgData name="Aishwarya Chakravarty" userId="a076fada-3da1-4cfa-80f2-4056adb32d1c" providerId="ADAL" clId="{76B786F9-600C-4CD4-A603-951586123EAC}" dt="2023-02-27T09:50:20.847" v="84" actId="313"/>
          <ac:spMkLst>
            <pc:docMk/>
            <pc:sldMk cId="3643325268" sldId="261"/>
            <ac:spMk id="2" creationId="{68194F88-C483-77B4-CC8F-54B3954B8576}"/>
          </ac:spMkLst>
        </pc:spChg>
        <pc:spChg chg="add del mod">
          <ac:chgData name="Aishwarya Chakravarty" userId="a076fada-3da1-4cfa-80f2-4056adb32d1c" providerId="ADAL" clId="{76B786F9-600C-4CD4-A603-951586123EAC}" dt="2023-03-01T10:27:32.792" v="4991" actId="478"/>
          <ac:spMkLst>
            <pc:docMk/>
            <pc:sldMk cId="3643325268" sldId="261"/>
            <ac:spMk id="3" creationId="{D15B6E8C-28C7-3173-4D18-0D9BB18F1C49}"/>
          </ac:spMkLst>
        </pc:spChg>
        <pc:picChg chg="del">
          <ac:chgData name="Aishwarya Chakravarty" userId="a076fada-3da1-4cfa-80f2-4056adb32d1c" providerId="ADAL" clId="{76B786F9-600C-4CD4-A603-951586123EAC}" dt="2023-03-01T10:23:05.943" v="4888" actId="478"/>
          <ac:picMkLst>
            <pc:docMk/>
            <pc:sldMk cId="3643325268" sldId="261"/>
            <ac:picMk id="5" creationId="{1B8F3269-3494-7C0F-593C-E9E7FD54900C}"/>
          </ac:picMkLst>
        </pc:picChg>
        <pc:picChg chg="add mod">
          <ac:chgData name="Aishwarya Chakravarty" userId="a076fada-3da1-4cfa-80f2-4056adb32d1c" providerId="ADAL" clId="{76B786F9-600C-4CD4-A603-951586123EAC}" dt="2023-03-01T10:24:10.608" v="4897" actId="1035"/>
          <ac:picMkLst>
            <pc:docMk/>
            <pc:sldMk cId="3643325268" sldId="261"/>
            <ac:picMk id="6" creationId="{BA3664FE-851C-249B-1E7F-60314BDB642F}"/>
          </ac:picMkLst>
        </pc:picChg>
        <pc:picChg chg="del">
          <ac:chgData name="Aishwarya Chakravarty" userId="a076fada-3da1-4cfa-80f2-4056adb32d1c" providerId="ADAL" clId="{76B786F9-600C-4CD4-A603-951586123EAC}" dt="2023-03-01T10:23:21.268" v="4892" actId="478"/>
          <ac:picMkLst>
            <pc:docMk/>
            <pc:sldMk cId="3643325268" sldId="261"/>
            <ac:picMk id="7" creationId="{5600FA59-6EA6-80E5-E1D2-FC9FA29D10C2}"/>
          </ac:picMkLst>
        </pc:picChg>
        <pc:picChg chg="add mod">
          <ac:chgData name="Aishwarya Chakravarty" userId="a076fada-3da1-4cfa-80f2-4056adb32d1c" providerId="ADAL" clId="{76B786F9-600C-4CD4-A603-951586123EAC}" dt="2023-03-01T10:24:26.174" v="4908" actId="1076"/>
          <ac:picMkLst>
            <pc:docMk/>
            <pc:sldMk cId="3643325268" sldId="261"/>
            <ac:picMk id="9" creationId="{5107FCCF-1E18-AFA9-3896-9FA83D0E6804}"/>
          </ac:picMkLst>
        </pc:picChg>
        <pc:picChg chg="del">
          <ac:chgData name="Aishwarya Chakravarty" userId="a076fada-3da1-4cfa-80f2-4056adb32d1c" providerId="ADAL" clId="{76B786F9-600C-4CD4-A603-951586123EAC}" dt="2023-03-01T10:24:31.295" v="4909" actId="478"/>
          <ac:picMkLst>
            <pc:docMk/>
            <pc:sldMk cId="3643325268" sldId="261"/>
            <ac:picMk id="10" creationId="{1E225A97-A746-BC04-CE33-08A4CA3E2CAE}"/>
          </ac:picMkLst>
        </pc:picChg>
        <pc:picChg chg="add mod">
          <ac:chgData name="Aishwarya Chakravarty" userId="a076fada-3da1-4cfa-80f2-4056adb32d1c" providerId="ADAL" clId="{76B786F9-600C-4CD4-A603-951586123EAC}" dt="2023-03-01T10:27:48.977" v="5008" actId="1036"/>
          <ac:picMkLst>
            <pc:docMk/>
            <pc:sldMk cId="3643325268" sldId="261"/>
            <ac:picMk id="12" creationId="{F1DC3EDA-346A-3E92-9CF7-66B3A04664CF}"/>
          </ac:picMkLst>
        </pc:picChg>
        <pc:picChg chg="del">
          <ac:chgData name="Aishwarya Chakravarty" userId="a076fada-3da1-4cfa-80f2-4056adb32d1c" providerId="ADAL" clId="{76B786F9-600C-4CD4-A603-951586123EAC}" dt="2023-03-01T10:25:05.053" v="4914" actId="478"/>
          <ac:picMkLst>
            <pc:docMk/>
            <pc:sldMk cId="3643325268" sldId="261"/>
            <ac:picMk id="13" creationId="{89C60008-01A1-1A43-843B-DD79E5308311}"/>
          </ac:picMkLst>
        </pc:picChg>
        <pc:picChg chg="add mod">
          <ac:chgData name="Aishwarya Chakravarty" userId="a076fada-3da1-4cfa-80f2-4056adb32d1c" providerId="ADAL" clId="{76B786F9-600C-4CD4-A603-951586123EAC}" dt="2023-03-01T10:27:50.686" v="5011" actId="1035"/>
          <ac:picMkLst>
            <pc:docMk/>
            <pc:sldMk cId="3643325268" sldId="261"/>
            <ac:picMk id="17" creationId="{BDF5A84A-0A7B-3F3B-5DCA-511F994683A1}"/>
          </ac:picMkLst>
        </pc:picChg>
        <pc:picChg chg="del">
          <ac:chgData name="Aishwarya Chakravarty" userId="a076fada-3da1-4cfa-80f2-4056adb32d1c" providerId="ADAL" clId="{76B786F9-600C-4CD4-A603-951586123EAC}" dt="2023-03-01T10:25:44.964" v="4929" actId="478"/>
          <ac:picMkLst>
            <pc:docMk/>
            <pc:sldMk cId="3643325268" sldId="261"/>
            <ac:picMk id="18" creationId="{7B5312DE-B2A1-4C97-91D9-35C360C67A7E}"/>
          </ac:picMkLst>
        </pc:picChg>
        <pc:picChg chg="add mod">
          <ac:chgData name="Aishwarya Chakravarty" userId="a076fada-3da1-4cfa-80f2-4056adb32d1c" providerId="ADAL" clId="{76B786F9-600C-4CD4-A603-951586123EAC}" dt="2023-03-01T10:27:52.373" v="5014" actId="1035"/>
          <ac:picMkLst>
            <pc:docMk/>
            <pc:sldMk cId="3643325268" sldId="261"/>
            <ac:picMk id="20" creationId="{F7D6BC2C-88B8-7B84-F931-CA34CE14ABBD}"/>
          </ac:picMkLst>
        </pc:picChg>
        <pc:picChg chg="del">
          <ac:chgData name="Aishwarya Chakravarty" userId="a076fada-3da1-4cfa-80f2-4056adb32d1c" providerId="ADAL" clId="{76B786F9-600C-4CD4-A603-951586123EAC}" dt="2023-03-01T10:26:48.385" v="4980" actId="478"/>
          <ac:picMkLst>
            <pc:docMk/>
            <pc:sldMk cId="3643325268" sldId="261"/>
            <ac:picMk id="21" creationId="{EF3B1574-83AA-5C59-312E-71F83DCCFDF6}"/>
          </ac:picMkLst>
        </pc:picChg>
        <pc:picChg chg="add mod">
          <ac:chgData name="Aishwarya Chakravarty" userId="a076fada-3da1-4cfa-80f2-4056adb32d1c" providerId="ADAL" clId="{76B786F9-600C-4CD4-A603-951586123EAC}" dt="2023-03-01T10:27:54.003" v="5017" actId="1035"/>
          <ac:picMkLst>
            <pc:docMk/>
            <pc:sldMk cId="3643325268" sldId="261"/>
            <ac:picMk id="23" creationId="{073D315C-6287-DD1D-627E-4013E596F874}"/>
          </ac:picMkLst>
        </pc:picChg>
      </pc:sldChg>
      <pc:sldChg chg="addSp delSp modSp mod">
        <pc:chgData name="Aishwarya Chakravarty" userId="a076fada-3da1-4cfa-80f2-4056adb32d1c" providerId="ADAL" clId="{76B786F9-600C-4CD4-A603-951586123EAC}" dt="2023-02-27T16:49:11.558" v="1763" actId="478"/>
        <pc:sldMkLst>
          <pc:docMk/>
          <pc:sldMk cId="2963334391" sldId="273"/>
        </pc:sldMkLst>
        <pc:spChg chg="mod">
          <ac:chgData name="Aishwarya Chakravarty" userId="a076fada-3da1-4cfa-80f2-4056adb32d1c" providerId="ADAL" clId="{76B786F9-600C-4CD4-A603-951586123EAC}" dt="2023-02-27T09:50:56.449" v="92" actId="313"/>
          <ac:spMkLst>
            <pc:docMk/>
            <pc:sldMk cId="2963334391" sldId="273"/>
            <ac:spMk id="2" creationId="{C4ACEAB2-3BE6-4ECE-882E-D28872F00D27}"/>
          </ac:spMkLst>
        </pc:spChg>
        <pc:spChg chg="mod">
          <ac:chgData name="Aishwarya Chakravarty" userId="a076fada-3da1-4cfa-80f2-4056adb32d1c" providerId="ADAL" clId="{76B786F9-600C-4CD4-A603-951586123EAC}" dt="2023-02-27T16:48:44.808" v="1762" actId="14100"/>
          <ac:spMkLst>
            <pc:docMk/>
            <pc:sldMk cId="2963334391" sldId="273"/>
            <ac:spMk id="3" creationId="{94864C9D-1187-4A4B-AB54-EC117231882E}"/>
          </ac:spMkLst>
        </pc:spChg>
        <pc:spChg chg="add del mod">
          <ac:chgData name="Aishwarya Chakravarty" userId="a076fada-3da1-4cfa-80f2-4056adb32d1c" providerId="ADAL" clId="{76B786F9-600C-4CD4-A603-951586123EAC}" dt="2023-02-27T16:49:11.558" v="1763" actId="478"/>
          <ac:spMkLst>
            <pc:docMk/>
            <pc:sldMk cId="2963334391" sldId="273"/>
            <ac:spMk id="4" creationId="{EAFD368E-50FF-2F23-8C0B-532EF57FDE59}"/>
          </ac:spMkLst>
        </pc:spChg>
      </pc:sldChg>
      <pc:sldChg chg="addSp delSp modSp mod">
        <pc:chgData name="Aishwarya Chakravarty" userId="a076fada-3da1-4cfa-80f2-4056adb32d1c" providerId="ADAL" clId="{76B786F9-600C-4CD4-A603-951586123EAC}" dt="2023-03-02T09:42:33.001" v="5498" actId="2"/>
        <pc:sldMkLst>
          <pc:docMk/>
          <pc:sldMk cId="899438302" sldId="279"/>
        </pc:sldMkLst>
        <pc:spChg chg="mod">
          <ac:chgData name="Aishwarya Chakravarty" userId="a076fada-3da1-4cfa-80f2-4056adb32d1c" providerId="ADAL" clId="{76B786F9-600C-4CD4-A603-951586123EAC}" dt="2023-03-02T09:42:33.001" v="5498" actId="2"/>
          <ac:spMkLst>
            <pc:docMk/>
            <pc:sldMk cId="899438302" sldId="279"/>
            <ac:spMk id="2" creationId="{41529533-D29F-4C7E-B2A1-5CC1273357DB}"/>
          </ac:spMkLst>
        </pc:spChg>
        <pc:spChg chg="add del mod">
          <ac:chgData name="Aishwarya Chakravarty" userId="a076fada-3da1-4cfa-80f2-4056adb32d1c" providerId="ADAL" clId="{76B786F9-600C-4CD4-A603-951586123EAC}" dt="2023-02-27T16:00:23.869" v="1634" actId="478"/>
          <ac:spMkLst>
            <pc:docMk/>
            <pc:sldMk cId="899438302" sldId="279"/>
            <ac:spMk id="3" creationId="{994E46A9-61F5-AA61-3FAC-25D8671DB4AC}"/>
          </ac:spMkLst>
        </pc:spChg>
        <pc:spChg chg="mod">
          <ac:chgData name="Aishwarya Chakravarty" userId="a076fada-3da1-4cfa-80f2-4056adb32d1c" providerId="ADAL" clId="{76B786F9-600C-4CD4-A603-951586123EAC}" dt="2023-02-27T16:00:32.131" v="1650" actId="20577"/>
          <ac:spMkLst>
            <pc:docMk/>
            <pc:sldMk cId="899438302" sldId="279"/>
            <ac:spMk id="5" creationId="{ABF92BB4-924A-9675-7F5C-A246705B4446}"/>
          </ac:spMkLst>
        </pc:spChg>
        <pc:spChg chg="mod">
          <ac:chgData name="Aishwarya Chakravarty" userId="a076fada-3da1-4cfa-80f2-4056adb32d1c" providerId="ADAL" clId="{76B786F9-600C-4CD4-A603-951586123EAC}" dt="2023-03-01T10:59:17.180" v="5036" actId="14100"/>
          <ac:spMkLst>
            <pc:docMk/>
            <pc:sldMk cId="899438302" sldId="279"/>
            <ac:spMk id="6" creationId="{E1D1929B-C3BD-EBBB-C865-F90522BBDC97}"/>
          </ac:spMkLst>
        </pc:spChg>
      </pc:sldChg>
      <pc:sldChg chg="addSp delSp modSp mod">
        <pc:chgData name="Aishwarya Chakravarty" userId="a076fada-3da1-4cfa-80f2-4056adb32d1c" providerId="ADAL" clId="{76B786F9-600C-4CD4-A603-951586123EAC}" dt="2023-03-02T15:58:37.359" v="6124" actId="478"/>
        <pc:sldMkLst>
          <pc:docMk/>
          <pc:sldMk cId="2803270683" sldId="283"/>
        </pc:sldMkLst>
        <pc:spChg chg="mod">
          <ac:chgData name="Aishwarya Chakravarty" userId="a076fada-3da1-4cfa-80f2-4056adb32d1c" providerId="ADAL" clId="{76B786F9-600C-4CD4-A603-951586123EAC}" dt="2023-03-02T15:58:28.329" v="6123" actId="20577"/>
          <ac:spMkLst>
            <pc:docMk/>
            <pc:sldMk cId="2803270683" sldId="283"/>
            <ac:spMk id="3" creationId="{8F147BDA-155D-464F-9CED-0D6A74A682F1}"/>
          </ac:spMkLst>
        </pc:spChg>
        <pc:spChg chg="add del mod">
          <ac:chgData name="Aishwarya Chakravarty" userId="a076fada-3da1-4cfa-80f2-4056adb32d1c" providerId="ADAL" clId="{76B786F9-600C-4CD4-A603-951586123EAC}" dt="2023-03-02T15:58:37.359" v="6124" actId="478"/>
          <ac:spMkLst>
            <pc:docMk/>
            <pc:sldMk cId="2803270683" sldId="283"/>
            <ac:spMk id="4" creationId="{80E9177E-732C-715D-F2FF-D3688E8E535D}"/>
          </ac:spMkLst>
        </pc:spChg>
        <pc:spChg chg="mod">
          <ac:chgData name="Aishwarya Chakravarty" userId="a076fada-3da1-4cfa-80f2-4056adb32d1c" providerId="ADAL" clId="{76B786F9-600C-4CD4-A603-951586123EAC}" dt="2023-02-27T09:50:54.361" v="91" actId="313"/>
          <ac:spMkLst>
            <pc:docMk/>
            <pc:sldMk cId="2803270683" sldId="283"/>
            <ac:spMk id="5" creationId="{B555BB86-6028-977F-AEF9-B2EFBB5DB748}"/>
          </ac:spMkLst>
        </pc:spChg>
      </pc:sldChg>
      <pc:sldChg chg="addSp delSp modSp mod">
        <pc:chgData name="Aishwarya Chakravarty" userId="a076fada-3da1-4cfa-80f2-4056adb32d1c" providerId="ADAL" clId="{76B786F9-600C-4CD4-A603-951586123EAC}" dt="2023-03-01T12:20:35.399" v="5492" actId="1036"/>
        <pc:sldMkLst>
          <pc:docMk/>
          <pc:sldMk cId="3395529015" sldId="329"/>
        </pc:sldMkLst>
        <pc:spChg chg="mod">
          <ac:chgData name="Aishwarya Chakravarty" userId="a076fada-3da1-4cfa-80f2-4056adb32d1c" providerId="ADAL" clId="{76B786F9-600C-4CD4-A603-951586123EAC}" dt="2023-03-01T12:20:29.952" v="5489" actId="1076"/>
          <ac:spMkLst>
            <pc:docMk/>
            <pc:sldMk cId="3395529015" sldId="329"/>
            <ac:spMk id="2" creationId="{2AA50264-9B8D-49F7-9F26-B3CBBF038F9F}"/>
          </ac:spMkLst>
        </pc:spChg>
        <pc:spChg chg="add del mod">
          <ac:chgData name="Aishwarya Chakravarty" userId="a076fada-3da1-4cfa-80f2-4056adb32d1c" providerId="ADAL" clId="{76B786F9-600C-4CD4-A603-951586123EAC}" dt="2023-02-27T11:52:34.428" v="1251" actId="478"/>
          <ac:spMkLst>
            <pc:docMk/>
            <pc:sldMk cId="3395529015" sldId="329"/>
            <ac:spMk id="3" creationId="{AED5D788-2CB3-61EB-F64C-1FD01A60C54D}"/>
          </ac:spMkLst>
        </pc:spChg>
        <pc:spChg chg="mod">
          <ac:chgData name="Aishwarya Chakravarty" userId="a076fada-3da1-4cfa-80f2-4056adb32d1c" providerId="ADAL" clId="{76B786F9-600C-4CD4-A603-951586123EAC}" dt="2023-03-01T12:20:35.399" v="5492" actId="1036"/>
          <ac:spMkLst>
            <pc:docMk/>
            <pc:sldMk cId="3395529015" sldId="329"/>
            <ac:spMk id="5" creationId="{9BF647F1-38CB-47C7-9EC2-D2FD34CEEE61}"/>
          </ac:spMkLst>
        </pc:spChg>
        <pc:spChg chg="mod">
          <ac:chgData name="Aishwarya Chakravarty" userId="a076fada-3da1-4cfa-80f2-4056adb32d1c" providerId="ADAL" clId="{76B786F9-600C-4CD4-A603-951586123EAC}" dt="2023-03-01T12:17:51.773" v="5466" actId="1036"/>
          <ac:spMkLst>
            <pc:docMk/>
            <pc:sldMk cId="3395529015" sldId="329"/>
            <ac:spMk id="6" creationId="{E484F891-5DAC-560A-E819-295D5B751FB0}"/>
          </ac:spMkLst>
        </pc:spChg>
      </pc:sldChg>
      <pc:sldChg chg="addSp delSp modSp mod">
        <pc:chgData name="Aishwarya Chakravarty" userId="a076fada-3da1-4cfa-80f2-4056adb32d1c" providerId="ADAL" clId="{76B786F9-600C-4CD4-A603-951586123EAC}" dt="2023-03-02T14:56:32.402" v="6059" actId="478"/>
        <pc:sldMkLst>
          <pc:docMk/>
          <pc:sldMk cId="3556456849" sldId="361"/>
        </pc:sldMkLst>
        <pc:spChg chg="add del mod">
          <ac:chgData name="Aishwarya Chakravarty" userId="a076fada-3da1-4cfa-80f2-4056adb32d1c" providerId="ADAL" clId="{76B786F9-600C-4CD4-A603-951586123EAC}" dt="2023-03-02T14:56:32.402" v="6059" actId="478"/>
          <ac:spMkLst>
            <pc:docMk/>
            <pc:sldMk cId="3556456849" sldId="361"/>
            <ac:spMk id="3" creationId="{E18D7110-D9AF-6225-C182-FBBFE0468D43}"/>
          </ac:spMkLst>
        </pc:spChg>
        <pc:spChg chg="add del mod">
          <ac:chgData name="Aishwarya Chakravarty" userId="a076fada-3da1-4cfa-80f2-4056adb32d1c" providerId="ADAL" clId="{76B786F9-600C-4CD4-A603-951586123EAC}" dt="2023-03-02T14:54:33.104" v="6025" actId="22"/>
          <ac:spMkLst>
            <pc:docMk/>
            <pc:sldMk cId="3556456849" sldId="361"/>
            <ac:spMk id="5" creationId="{B3418C53-D549-860E-3E7A-CBFF418A1C2C}"/>
          </ac:spMkLst>
        </pc:spChg>
        <pc:spChg chg="mod">
          <ac:chgData name="Aishwarya Chakravarty" userId="a076fada-3da1-4cfa-80f2-4056adb32d1c" providerId="ADAL" clId="{76B786F9-600C-4CD4-A603-951586123EAC}" dt="2023-02-27T09:50:58.199" v="93" actId="313"/>
          <ac:spMkLst>
            <pc:docMk/>
            <pc:sldMk cId="3556456849" sldId="361"/>
            <ac:spMk id="7" creationId="{A41D99E2-00B4-26C3-590F-9D58C89569C4}"/>
          </ac:spMkLst>
        </pc:spChg>
        <pc:graphicFrameChg chg="add mod modGraphic">
          <ac:chgData name="Aishwarya Chakravarty" userId="a076fada-3da1-4cfa-80f2-4056adb32d1c" providerId="ADAL" clId="{76B786F9-600C-4CD4-A603-951586123EAC}" dt="2023-03-02T13:49:06.665" v="5594" actId="20577"/>
          <ac:graphicFrameMkLst>
            <pc:docMk/>
            <pc:sldMk cId="3556456849" sldId="361"/>
            <ac:graphicFrameMk id="6" creationId="{38177EBA-84A2-3D64-2651-9CB0FA5BB216}"/>
          </ac:graphicFrameMkLst>
        </pc:graphicFrameChg>
        <pc:graphicFrameChg chg="del modGraphic">
          <ac:chgData name="Aishwarya Chakravarty" userId="a076fada-3da1-4cfa-80f2-4056adb32d1c" providerId="ADAL" clId="{76B786F9-600C-4CD4-A603-951586123EAC}" dt="2023-02-27T16:49:26.473" v="1764" actId="21"/>
          <ac:graphicFrameMkLst>
            <pc:docMk/>
            <pc:sldMk cId="3556456849" sldId="361"/>
            <ac:graphicFrameMk id="23" creationId="{34CFDDEF-A1E9-406A-E9AF-A360B80029AC}"/>
          </ac:graphicFrameMkLst>
        </pc:graphicFrameChg>
        <pc:picChg chg="add mod ord">
          <ac:chgData name="Aishwarya Chakravarty" userId="a076fada-3da1-4cfa-80f2-4056adb32d1c" providerId="ADAL" clId="{76B786F9-600C-4CD4-A603-951586123EAC}" dt="2023-03-02T14:55:32.307" v="6046" actId="14100"/>
          <ac:picMkLst>
            <pc:docMk/>
            <pc:sldMk cId="3556456849" sldId="361"/>
            <ac:picMk id="8" creationId="{1FC691BD-5CD8-AB22-ACC0-563B358AF3B8}"/>
          </ac:picMkLst>
        </pc:picChg>
        <pc:picChg chg="add mod">
          <ac:chgData name="Aishwarya Chakravarty" userId="a076fada-3da1-4cfa-80f2-4056adb32d1c" providerId="ADAL" clId="{76B786F9-600C-4CD4-A603-951586123EAC}" dt="2023-03-02T14:55:54.357" v="6048" actId="14100"/>
          <ac:picMkLst>
            <pc:docMk/>
            <pc:sldMk cId="3556456849" sldId="361"/>
            <ac:picMk id="10" creationId="{42E8AA3B-93BF-7663-BEC1-87CB722BE937}"/>
          </ac:picMkLst>
        </pc:picChg>
        <pc:picChg chg="add mod">
          <ac:chgData name="Aishwarya Chakravarty" userId="a076fada-3da1-4cfa-80f2-4056adb32d1c" providerId="ADAL" clId="{76B786F9-600C-4CD4-A603-951586123EAC}" dt="2023-03-02T14:56:29.975" v="6058" actId="1036"/>
          <ac:picMkLst>
            <pc:docMk/>
            <pc:sldMk cId="3556456849" sldId="361"/>
            <ac:picMk id="12" creationId="{84AC266B-5036-35A5-7FC0-407D5D58E453}"/>
          </ac:picMkLst>
        </pc:picChg>
        <pc:picChg chg="del">
          <ac:chgData name="Aishwarya Chakravarty" userId="a076fada-3da1-4cfa-80f2-4056adb32d1c" providerId="ADAL" clId="{76B786F9-600C-4CD4-A603-951586123EAC}" dt="2023-02-27T13:54:40.838" v="1422" actId="478"/>
          <ac:picMkLst>
            <pc:docMk/>
            <pc:sldMk cId="3556456849" sldId="361"/>
            <ac:picMk id="17" creationId="{F434858C-D853-F065-EC68-86953BD9FF9B}"/>
          </ac:picMkLst>
        </pc:picChg>
        <pc:picChg chg="del">
          <ac:chgData name="Aishwarya Chakravarty" userId="a076fada-3da1-4cfa-80f2-4056adb32d1c" providerId="ADAL" clId="{76B786F9-600C-4CD4-A603-951586123EAC}" dt="2023-02-27T13:54:43.774" v="1424" actId="478"/>
          <ac:picMkLst>
            <pc:docMk/>
            <pc:sldMk cId="3556456849" sldId="361"/>
            <ac:picMk id="19" creationId="{0C8B5EF6-9839-7BF8-62B7-DC0EA792F66E}"/>
          </ac:picMkLst>
        </pc:picChg>
        <pc:picChg chg="del">
          <ac:chgData name="Aishwarya Chakravarty" userId="a076fada-3da1-4cfa-80f2-4056adb32d1c" providerId="ADAL" clId="{76B786F9-600C-4CD4-A603-951586123EAC}" dt="2023-02-27T13:54:42.422" v="1423" actId="478"/>
          <ac:picMkLst>
            <pc:docMk/>
            <pc:sldMk cId="3556456849" sldId="361"/>
            <ac:picMk id="21" creationId="{F5EF4CDA-00DF-E392-4D5C-97978B3ED284}"/>
          </ac:picMkLst>
        </pc:picChg>
      </pc:sldChg>
      <pc:sldChg chg="addSp delSp modSp mod">
        <pc:chgData name="Aishwarya Chakravarty" userId="a076fada-3da1-4cfa-80f2-4056adb32d1c" providerId="ADAL" clId="{76B786F9-600C-4CD4-A603-951586123EAC}" dt="2023-02-27T13:47:28.669" v="1408" actId="1038"/>
        <pc:sldMkLst>
          <pc:docMk/>
          <pc:sldMk cId="2275364641" sldId="368"/>
        </pc:sldMkLst>
        <pc:spChg chg="mod">
          <ac:chgData name="Aishwarya Chakravarty" userId="a076fada-3da1-4cfa-80f2-4056adb32d1c" providerId="ADAL" clId="{76B786F9-600C-4CD4-A603-951586123EAC}" dt="2023-02-27T12:30:27.247" v="1263" actId="20577"/>
          <ac:spMkLst>
            <pc:docMk/>
            <pc:sldMk cId="2275364641" sldId="368"/>
            <ac:spMk id="2" creationId="{FE43EB98-63D0-4376-AA2E-D44C68CE2583}"/>
          </ac:spMkLst>
        </pc:spChg>
        <pc:spChg chg="mod">
          <ac:chgData name="Aishwarya Chakravarty" userId="a076fada-3da1-4cfa-80f2-4056adb32d1c" providerId="ADAL" clId="{76B786F9-600C-4CD4-A603-951586123EAC}" dt="2023-02-27T13:21:32.476" v="1382" actId="20577"/>
          <ac:spMkLst>
            <pc:docMk/>
            <pc:sldMk cId="2275364641" sldId="368"/>
            <ac:spMk id="3" creationId="{F2AF794A-A653-4D58-9187-DF90CB19BDA8}"/>
          </ac:spMkLst>
        </pc:spChg>
        <pc:spChg chg="add del mod">
          <ac:chgData name="Aishwarya Chakravarty" userId="a076fada-3da1-4cfa-80f2-4056adb32d1c" providerId="ADAL" clId="{76B786F9-600C-4CD4-A603-951586123EAC}" dt="2023-02-27T13:21:03.490" v="1358" actId="478"/>
          <ac:spMkLst>
            <pc:docMk/>
            <pc:sldMk cId="2275364641" sldId="368"/>
            <ac:spMk id="4" creationId="{DE8AD921-0F57-158C-6696-933E825EAD64}"/>
          </ac:spMkLst>
        </pc:spChg>
        <pc:spChg chg="mod">
          <ac:chgData name="Aishwarya Chakravarty" userId="a076fada-3da1-4cfa-80f2-4056adb32d1c" providerId="ADAL" clId="{76B786F9-600C-4CD4-A603-951586123EAC}" dt="2023-02-27T09:50:39.164" v="89" actId="313"/>
          <ac:spMkLst>
            <pc:docMk/>
            <pc:sldMk cId="2275364641" sldId="368"/>
            <ac:spMk id="6" creationId="{56E86190-4A45-26D7-E6BA-8F8C77AA621C}"/>
          </ac:spMkLst>
        </pc:spChg>
        <pc:picChg chg="mod">
          <ac:chgData name="Aishwarya Chakravarty" userId="a076fada-3da1-4cfa-80f2-4056adb32d1c" providerId="ADAL" clId="{76B786F9-600C-4CD4-A603-951586123EAC}" dt="2023-02-27T13:47:28.669" v="1408" actId="1038"/>
          <ac:picMkLst>
            <pc:docMk/>
            <pc:sldMk cId="2275364641" sldId="368"/>
            <ac:picMk id="13" creationId="{15E0E96E-1D7A-3B06-2790-8E6DC1463029}"/>
          </ac:picMkLst>
        </pc:picChg>
      </pc:sldChg>
      <pc:sldChg chg="addSp delSp modSp mod">
        <pc:chgData name="Aishwarya Chakravarty" userId="a076fada-3da1-4cfa-80f2-4056adb32d1c" providerId="ADAL" clId="{76B786F9-600C-4CD4-A603-951586123EAC}" dt="2023-02-27T10:53:00.103" v="1048" actId="1035"/>
        <pc:sldMkLst>
          <pc:docMk/>
          <pc:sldMk cId="927759937" sldId="369"/>
        </pc:sldMkLst>
        <pc:spChg chg="mod">
          <ac:chgData name="Aishwarya Chakravarty" userId="a076fada-3da1-4cfa-80f2-4056adb32d1c" providerId="ADAL" clId="{76B786F9-600C-4CD4-A603-951586123EAC}" dt="2023-02-27T10:52:09.001" v="1040" actId="1036"/>
          <ac:spMkLst>
            <pc:docMk/>
            <pc:sldMk cId="927759937" sldId="369"/>
            <ac:spMk id="2" creationId="{390428BD-54D9-4A11-897F-888F83D9DB9D}"/>
          </ac:spMkLst>
        </pc:spChg>
        <pc:spChg chg="mod">
          <ac:chgData name="Aishwarya Chakravarty" userId="a076fada-3da1-4cfa-80f2-4056adb32d1c" providerId="ADAL" clId="{76B786F9-600C-4CD4-A603-951586123EAC}" dt="2023-02-27T10:53:00.103" v="1048" actId="1035"/>
          <ac:spMkLst>
            <pc:docMk/>
            <pc:sldMk cId="927759937" sldId="369"/>
            <ac:spMk id="3" creationId="{DAC7F12F-1D5A-4D76-A913-3706407B6BC1}"/>
          </ac:spMkLst>
        </pc:spChg>
        <pc:spChg chg="add del mod">
          <ac:chgData name="Aishwarya Chakravarty" userId="a076fada-3da1-4cfa-80f2-4056adb32d1c" providerId="ADAL" clId="{76B786F9-600C-4CD4-A603-951586123EAC}" dt="2023-02-27T10:51:37.572" v="1011" actId="478"/>
          <ac:spMkLst>
            <pc:docMk/>
            <pc:sldMk cId="927759937" sldId="369"/>
            <ac:spMk id="4" creationId="{0247E4E0-A98D-5472-63C0-99733E5824FC}"/>
          </ac:spMkLst>
        </pc:spChg>
        <pc:spChg chg="mod">
          <ac:chgData name="Aishwarya Chakravarty" userId="a076fada-3da1-4cfa-80f2-4056adb32d1c" providerId="ADAL" clId="{76B786F9-600C-4CD4-A603-951586123EAC}" dt="2023-02-27T10:51:45.562" v="1021" actId="20577"/>
          <ac:spMkLst>
            <pc:docMk/>
            <pc:sldMk cId="927759937" sldId="369"/>
            <ac:spMk id="7" creationId="{2CF09552-6547-53F4-DA32-885225DB8E4B}"/>
          </ac:spMkLst>
        </pc:spChg>
      </pc:sldChg>
      <pc:sldChg chg="addSp delSp modSp mod">
        <pc:chgData name="Aishwarya Chakravarty" userId="a076fada-3da1-4cfa-80f2-4056adb32d1c" providerId="ADAL" clId="{76B786F9-600C-4CD4-A603-951586123EAC}" dt="2023-02-27T10:58:15.545" v="1204" actId="113"/>
        <pc:sldMkLst>
          <pc:docMk/>
          <pc:sldMk cId="225404861" sldId="370"/>
        </pc:sldMkLst>
        <pc:spChg chg="mod">
          <ac:chgData name="Aishwarya Chakravarty" userId="a076fada-3da1-4cfa-80f2-4056adb32d1c" providerId="ADAL" clId="{76B786F9-600C-4CD4-A603-951586123EAC}" dt="2023-02-27T10:53:39.325" v="1060" actId="1035"/>
          <ac:spMkLst>
            <pc:docMk/>
            <pc:sldMk cId="225404861" sldId="370"/>
            <ac:spMk id="2" creationId="{390428BD-54D9-4A11-897F-888F83D9DB9D}"/>
          </ac:spMkLst>
        </pc:spChg>
        <pc:spChg chg="mod">
          <ac:chgData name="Aishwarya Chakravarty" userId="a076fada-3da1-4cfa-80f2-4056adb32d1c" providerId="ADAL" clId="{76B786F9-600C-4CD4-A603-951586123EAC}" dt="2023-02-27T10:58:15.545" v="1204" actId="113"/>
          <ac:spMkLst>
            <pc:docMk/>
            <pc:sldMk cId="225404861" sldId="370"/>
            <ac:spMk id="3" creationId="{DAC7F12F-1D5A-4D76-A913-3706407B6BC1}"/>
          </ac:spMkLst>
        </pc:spChg>
        <pc:spChg chg="add del mod">
          <ac:chgData name="Aishwarya Chakravarty" userId="a076fada-3da1-4cfa-80f2-4056adb32d1c" providerId="ADAL" clId="{76B786F9-600C-4CD4-A603-951586123EAC}" dt="2023-02-27T10:53:49.540" v="1067" actId="478"/>
          <ac:spMkLst>
            <pc:docMk/>
            <pc:sldMk cId="225404861" sldId="370"/>
            <ac:spMk id="4" creationId="{BA344089-214C-F7CF-89C1-E84FE313D4F4}"/>
          </ac:spMkLst>
        </pc:spChg>
        <pc:spChg chg="mod">
          <ac:chgData name="Aishwarya Chakravarty" userId="a076fada-3da1-4cfa-80f2-4056adb32d1c" providerId="ADAL" clId="{76B786F9-600C-4CD4-A603-951586123EAC}" dt="2023-02-27T09:50:32.412" v="86" actId="313"/>
          <ac:spMkLst>
            <pc:docMk/>
            <pc:sldMk cId="225404861" sldId="370"/>
            <ac:spMk id="7" creationId="{2CF09552-6547-53F4-DA32-885225DB8E4B}"/>
          </ac:spMkLst>
        </pc:spChg>
      </pc:sldChg>
      <pc:sldChg chg="addSp modSp del mod">
        <pc:chgData name="Aishwarya Chakravarty" userId="a076fada-3da1-4cfa-80f2-4056adb32d1c" providerId="ADAL" clId="{76B786F9-600C-4CD4-A603-951586123EAC}" dt="2023-02-28T15:26:21.147" v="4154" actId="47"/>
        <pc:sldMkLst>
          <pc:docMk/>
          <pc:sldMk cId="2457237385" sldId="375"/>
        </pc:sldMkLst>
        <pc:spChg chg="mod">
          <ac:chgData name="Aishwarya Chakravarty" userId="a076fada-3da1-4cfa-80f2-4056adb32d1c" providerId="ADAL" clId="{76B786F9-600C-4CD4-A603-951586123EAC}" dt="2023-02-27T09:50:14.774" v="75" actId="313"/>
          <ac:spMkLst>
            <pc:docMk/>
            <pc:sldMk cId="2457237385" sldId="375"/>
            <ac:spMk id="2" creationId="{68194F88-C483-77B4-CC8F-54B3954B8576}"/>
          </ac:spMkLst>
        </pc:spChg>
        <pc:spChg chg="add mod">
          <ac:chgData name="Aishwarya Chakravarty" userId="a076fada-3da1-4cfa-80f2-4056adb32d1c" providerId="ADAL" clId="{76B786F9-600C-4CD4-A603-951586123EAC}" dt="2023-02-27T09:46:57.821" v="13"/>
          <ac:spMkLst>
            <pc:docMk/>
            <pc:sldMk cId="2457237385" sldId="375"/>
            <ac:spMk id="3" creationId="{4522D062-7A2F-A0F0-F167-7241DEC19DA5}"/>
          </ac:spMkLst>
        </pc:spChg>
        <pc:spChg chg="mod">
          <ac:chgData name="Aishwarya Chakravarty" userId="a076fada-3da1-4cfa-80f2-4056adb32d1c" providerId="ADAL" clId="{76B786F9-600C-4CD4-A603-951586123EAC}" dt="2023-02-27T09:50:13.752" v="74" actId="313"/>
          <ac:spMkLst>
            <pc:docMk/>
            <pc:sldMk cId="2457237385" sldId="375"/>
            <ac:spMk id="14" creationId="{F0003BAF-AA44-CA0F-919F-CA6A9554480B}"/>
          </ac:spMkLst>
        </pc:spChg>
        <pc:spChg chg="mod">
          <ac:chgData name="Aishwarya Chakravarty" userId="a076fada-3da1-4cfa-80f2-4056adb32d1c" providerId="ADAL" clId="{76B786F9-600C-4CD4-A603-951586123EAC}" dt="2023-02-27T12:18:45.805" v="1254" actId="20577"/>
          <ac:spMkLst>
            <pc:docMk/>
            <pc:sldMk cId="2457237385" sldId="375"/>
            <ac:spMk id="15" creationId="{86C7F038-BC49-97C6-7792-EC8D07317CDF}"/>
          </ac:spMkLst>
        </pc:spChg>
      </pc:sldChg>
      <pc:sldChg chg="addSp delSp modSp del mod">
        <pc:chgData name="Aishwarya Chakravarty" userId="a076fada-3da1-4cfa-80f2-4056adb32d1c" providerId="ADAL" clId="{76B786F9-600C-4CD4-A603-951586123EAC}" dt="2023-02-28T15:26:23.586" v="4155" actId="47"/>
        <pc:sldMkLst>
          <pc:docMk/>
          <pc:sldMk cId="663128644" sldId="378"/>
        </pc:sldMkLst>
        <pc:spChg chg="mod">
          <ac:chgData name="Aishwarya Chakravarty" userId="a076fada-3da1-4cfa-80f2-4056adb32d1c" providerId="ADAL" clId="{76B786F9-600C-4CD4-A603-951586123EAC}" dt="2023-02-27T09:50:16.077" v="77" actId="313"/>
          <ac:spMkLst>
            <pc:docMk/>
            <pc:sldMk cId="663128644" sldId="378"/>
            <ac:spMk id="2" creationId="{68194F88-C483-77B4-CC8F-54B3954B8576}"/>
          </ac:spMkLst>
        </pc:spChg>
        <pc:spChg chg="add del mod">
          <ac:chgData name="Aishwarya Chakravarty" userId="a076fada-3da1-4cfa-80f2-4056adb32d1c" providerId="ADAL" clId="{76B786F9-600C-4CD4-A603-951586123EAC}" dt="2023-02-27T09:47:17.067" v="21"/>
          <ac:spMkLst>
            <pc:docMk/>
            <pc:sldMk cId="663128644" sldId="378"/>
            <ac:spMk id="3" creationId="{78ADDED6-C881-52B1-CCCD-84D93D1FB766}"/>
          </ac:spMkLst>
        </pc:spChg>
        <pc:spChg chg="add mod">
          <ac:chgData name="Aishwarya Chakravarty" userId="a076fada-3da1-4cfa-80f2-4056adb32d1c" providerId="ADAL" clId="{76B786F9-600C-4CD4-A603-951586123EAC}" dt="2023-02-27T09:47:18.107" v="22"/>
          <ac:spMkLst>
            <pc:docMk/>
            <pc:sldMk cId="663128644" sldId="378"/>
            <ac:spMk id="4" creationId="{C54A2694-89A0-D07C-25B9-3CFDDBB55E22}"/>
          </ac:spMkLst>
        </pc:spChg>
        <pc:spChg chg="mod">
          <ac:chgData name="Aishwarya Chakravarty" userId="a076fada-3da1-4cfa-80f2-4056adb32d1c" providerId="ADAL" clId="{76B786F9-600C-4CD4-A603-951586123EAC}" dt="2023-02-27T09:50:15.740" v="76" actId="313"/>
          <ac:spMkLst>
            <pc:docMk/>
            <pc:sldMk cId="663128644" sldId="378"/>
            <ac:spMk id="14" creationId="{F0003BAF-AA44-CA0F-919F-CA6A9554480B}"/>
          </ac:spMkLst>
        </pc:spChg>
      </pc:sldChg>
      <pc:sldChg chg="addSp delSp modSp mod">
        <pc:chgData name="Aishwarya Chakravarty" userId="a076fada-3da1-4cfa-80f2-4056adb32d1c" providerId="ADAL" clId="{76B786F9-600C-4CD4-A603-951586123EAC}" dt="2023-03-02T09:44:26.225" v="5508" actId="113"/>
        <pc:sldMkLst>
          <pc:docMk/>
          <pc:sldMk cId="3055603718" sldId="379"/>
        </pc:sldMkLst>
        <pc:spChg chg="mod">
          <ac:chgData name="Aishwarya Chakravarty" userId="a076fada-3da1-4cfa-80f2-4056adb32d1c" providerId="ADAL" clId="{76B786F9-600C-4CD4-A603-951586123EAC}" dt="2023-02-28T16:33:54.527" v="4750" actId="20577"/>
          <ac:spMkLst>
            <pc:docMk/>
            <pc:sldMk cId="3055603718" sldId="379"/>
            <ac:spMk id="2" creationId="{68194F88-C483-77B4-CC8F-54B3954B8576}"/>
          </ac:spMkLst>
        </pc:spChg>
        <pc:spChg chg="add del mod">
          <ac:chgData name="Aishwarya Chakravarty" userId="a076fada-3da1-4cfa-80f2-4056adb32d1c" providerId="ADAL" clId="{76B786F9-600C-4CD4-A603-951586123EAC}" dt="2023-02-28T16:33:34.354" v="4742" actId="478"/>
          <ac:spMkLst>
            <pc:docMk/>
            <pc:sldMk cId="3055603718" sldId="379"/>
            <ac:spMk id="3" creationId="{6FF1F64B-CF79-85E4-0EEA-450C5FF5A30B}"/>
          </ac:spMkLst>
        </pc:spChg>
        <pc:spChg chg="mod">
          <ac:chgData name="Aishwarya Chakravarty" userId="a076fada-3da1-4cfa-80f2-4056adb32d1c" providerId="ADAL" clId="{76B786F9-600C-4CD4-A603-951586123EAC}" dt="2023-03-02T09:41:57.415" v="5497" actId="255"/>
          <ac:spMkLst>
            <pc:docMk/>
            <pc:sldMk cId="3055603718" sldId="379"/>
            <ac:spMk id="14" creationId="{F0003BAF-AA44-CA0F-919F-CA6A9554480B}"/>
          </ac:spMkLst>
        </pc:spChg>
        <pc:spChg chg="mod">
          <ac:chgData name="Aishwarya Chakravarty" userId="a076fada-3da1-4cfa-80f2-4056adb32d1c" providerId="ADAL" clId="{76B786F9-600C-4CD4-A603-951586123EAC}" dt="2023-03-02T09:44:26.225" v="5508" actId="113"/>
          <ac:spMkLst>
            <pc:docMk/>
            <pc:sldMk cId="3055603718" sldId="379"/>
            <ac:spMk id="15" creationId="{86C7F038-BC49-97C6-7792-EC8D07317CDF}"/>
          </ac:spMkLst>
        </pc:spChg>
      </pc:sldChg>
      <pc:sldChg chg="addSp modSp del mod">
        <pc:chgData name="Aishwarya Chakravarty" userId="a076fada-3da1-4cfa-80f2-4056adb32d1c" providerId="ADAL" clId="{76B786F9-600C-4CD4-A603-951586123EAC}" dt="2023-02-27T11:52:51.422" v="1252" actId="47"/>
        <pc:sldMkLst>
          <pc:docMk/>
          <pc:sldMk cId="572004462" sldId="380"/>
        </pc:sldMkLst>
        <pc:spChg chg="add mod">
          <ac:chgData name="Aishwarya Chakravarty" userId="a076fada-3da1-4cfa-80f2-4056adb32d1c" providerId="ADAL" clId="{76B786F9-600C-4CD4-A603-951586123EAC}" dt="2023-02-27T09:47:24.196" v="24"/>
          <ac:spMkLst>
            <pc:docMk/>
            <pc:sldMk cId="572004462" sldId="380"/>
            <ac:spMk id="2" creationId="{73890AC8-9605-B092-61AC-56BC026D57D0}"/>
          </ac:spMkLst>
        </pc:spChg>
        <pc:spChg chg="mod">
          <ac:chgData name="Aishwarya Chakravarty" userId="a076fada-3da1-4cfa-80f2-4056adb32d1c" providerId="ADAL" clId="{76B786F9-600C-4CD4-A603-951586123EAC}" dt="2023-02-27T09:50:20.129" v="83" actId="313"/>
          <ac:spMkLst>
            <pc:docMk/>
            <pc:sldMk cId="572004462" sldId="380"/>
            <ac:spMk id="12" creationId="{79F82BC1-F1A4-3C27-DE60-74EF0F103279}"/>
          </ac:spMkLst>
        </pc:spChg>
        <pc:spChg chg="mod">
          <ac:chgData name="Aishwarya Chakravarty" userId="a076fada-3da1-4cfa-80f2-4056adb32d1c" providerId="ADAL" clId="{76B786F9-600C-4CD4-A603-951586123EAC}" dt="2023-02-27T09:50:19.901" v="82" actId="313"/>
          <ac:spMkLst>
            <pc:docMk/>
            <pc:sldMk cId="572004462" sldId="380"/>
            <ac:spMk id="14" creationId="{F0003BAF-AA44-CA0F-919F-CA6A9554480B}"/>
          </ac:spMkLst>
        </pc:spChg>
      </pc:sldChg>
      <pc:sldChg chg="addSp delSp modSp mod">
        <pc:chgData name="Aishwarya Chakravarty" userId="a076fada-3da1-4cfa-80f2-4056adb32d1c" providerId="ADAL" clId="{76B786F9-600C-4CD4-A603-951586123EAC}" dt="2023-03-02T14:53:31.395" v="6024" actId="478"/>
        <pc:sldMkLst>
          <pc:docMk/>
          <pc:sldMk cId="771622234" sldId="392"/>
        </pc:sldMkLst>
        <pc:spChg chg="add del mod">
          <ac:chgData name="Aishwarya Chakravarty" userId="a076fada-3da1-4cfa-80f2-4056adb32d1c" providerId="ADAL" clId="{76B786F9-600C-4CD4-A603-951586123EAC}" dt="2023-03-02T14:53:31.395" v="6024" actId="478"/>
          <ac:spMkLst>
            <pc:docMk/>
            <pc:sldMk cId="771622234" sldId="392"/>
            <ac:spMk id="3" creationId="{C62D3BD0-CF8C-0573-D7BB-8800BE5801AD}"/>
          </ac:spMkLst>
        </pc:spChg>
        <pc:spChg chg="mod">
          <ac:chgData name="Aishwarya Chakravarty" userId="a076fada-3da1-4cfa-80f2-4056adb32d1c" providerId="ADAL" clId="{76B786F9-600C-4CD4-A603-951586123EAC}" dt="2023-02-27T09:51:04.386" v="95" actId="313"/>
          <ac:spMkLst>
            <pc:docMk/>
            <pc:sldMk cId="771622234" sldId="392"/>
            <ac:spMk id="7" creationId="{A41D99E2-00B4-26C3-590F-9D58C89569C4}"/>
          </ac:spMkLst>
        </pc:spChg>
        <pc:spChg chg="add del mod">
          <ac:chgData name="Aishwarya Chakravarty" userId="a076fada-3da1-4cfa-80f2-4056adb32d1c" providerId="ADAL" clId="{76B786F9-600C-4CD4-A603-951586123EAC}" dt="2023-03-02T14:52:06.829" v="6001" actId="22"/>
          <ac:spMkLst>
            <pc:docMk/>
            <pc:sldMk cId="771622234" sldId="392"/>
            <ac:spMk id="10" creationId="{FD3BE8C9-DF10-32EA-AEC3-6F7639C8EE3E}"/>
          </ac:spMkLst>
        </pc:spChg>
        <pc:graphicFrameChg chg="del modGraphic">
          <ac:chgData name="Aishwarya Chakravarty" userId="a076fada-3da1-4cfa-80f2-4056adb32d1c" providerId="ADAL" clId="{76B786F9-600C-4CD4-A603-951586123EAC}" dt="2023-02-27T16:04:00.022" v="1705" actId="478"/>
          <ac:graphicFrameMkLst>
            <pc:docMk/>
            <pc:sldMk cId="771622234" sldId="392"/>
            <ac:graphicFrameMk id="5" creationId="{3C4ABD42-9507-08C8-744F-4887A0A5CD78}"/>
          </ac:graphicFrameMkLst>
        </pc:graphicFrameChg>
        <pc:graphicFrameChg chg="add mod modGraphic">
          <ac:chgData name="Aishwarya Chakravarty" userId="a076fada-3da1-4cfa-80f2-4056adb32d1c" providerId="ADAL" clId="{76B786F9-600C-4CD4-A603-951586123EAC}" dt="2023-03-02T13:49:50.087" v="5607" actId="20577"/>
          <ac:graphicFrameMkLst>
            <pc:docMk/>
            <pc:sldMk cId="771622234" sldId="392"/>
            <ac:graphicFrameMk id="11" creationId="{85906C7E-B211-0D46-1FDB-A2A4E756D70A}"/>
          </ac:graphicFrameMkLst>
        </pc:graphicFrameChg>
        <pc:picChg chg="add mod ord">
          <ac:chgData name="Aishwarya Chakravarty" userId="a076fada-3da1-4cfa-80f2-4056adb32d1c" providerId="ADAL" clId="{76B786F9-600C-4CD4-A603-951586123EAC}" dt="2023-03-02T14:52:26.146" v="6005" actId="1076"/>
          <ac:picMkLst>
            <pc:docMk/>
            <pc:sldMk cId="771622234" sldId="392"/>
            <ac:picMk id="5" creationId="{53DA3CD7-1E9F-9736-D736-1D0790E1E4E4}"/>
          </ac:picMkLst>
        </pc:picChg>
        <pc:picChg chg="del">
          <ac:chgData name="Aishwarya Chakravarty" userId="a076fada-3da1-4cfa-80f2-4056adb32d1c" providerId="ADAL" clId="{76B786F9-600C-4CD4-A603-951586123EAC}" dt="2023-02-27T13:56:43.476" v="1428" actId="478"/>
          <ac:picMkLst>
            <pc:docMk/>
            <pc:sldMk cId="771622234" sldId="392"/>
            <ac:picMk id="6" creationId="{5FE92047-5760-DECA-0AC8-3EDBAEA47F4B}"/>
          </ac:picMkLst>
        </pc:picChg>
        <pc:picChg chg="add mod">
          <ac:chgData name="Aishwarya Chakravarty" userId="a076fada-3da1-4cfa-80f2-4056adb32d1c" providerId="ADAL" clId="{76B786F9-600C-4CD4-A603-951586123EAC}" dt="2023-03-02T14:53:00.974" v="6007" actId="14100"/>
          <ac:picMkLst>
            <pc:docMk/>
            <pc:sldMk cId="771622234" sldId="392"/>
            <ac:picMk id="8" creationId="{55CEE328-C86D-6492-285E-28D7588D0E70}"/>
          </ac:picMkLst>
        </pc:picChg>
        <pc:picChg chg="del">
          <ac:chgData name="Aishwarya Chakravarty" userId="a076fada-3da1-4cfa-80f2-4056adb32d1c" providerId="ADAL" clId="{76B786F9-600C-4CD4-A603-951586123EAC}" dt="2023-02-27T13:55:05.485" v="1427" actId="478"/>
          <ac:picMkLst>
            <pc:docMk/>
            <pc:sldMk cId="771622234" sldId="392"/>
            <ac:picMk id="8" creationId="{8F7274A4-D2FD-586A-B6BA-6447D53E3BF3}"/>
          </ac:picMkLst>
        </pc:picChg>
        <pc:picChg chg="del">
          <ac:chgData name="Aishwarya Chakravarty" userId="a076fada-3da1-4cfa-80f2-4056adb32d1c" providerId="ADAL" clId="{76B786F9-600C-4CD4-A603-951586123EAC}" dt="2023-02-27T13:56:44.948" v="1429" actId="478"/>
          <ac:picMkLst>
            <pc:docMk/>
            <pc:sldMk cId="771622234" sldId="392"/>
            <ac:picMk id="9" creationId="{AD653F8A-FD8B-AB16-820E-D912E6D166F1}"/>
          </ac:picMkLst>
        </pc:picChg>
        <pc:picChg chg="add mod">
          <ac:chgData name="Aishwarya Chakravarty" userId="a076fada-3da1-4cfa-80f2-4056adb32d1c" providerId="ADAL" clId="{76B786F9-600C-4CD4-A603-951586123EAC}" dt="2023-03-02T14:53:24.990" v="6023" actId="1036"/>
          <ac:picMkLst>
            <pc:docMk/>
            <pc:sldMk cId="771622234" sldId="392"/>
            <ac:picMk id="12" creationId="{55B4BFB1-3F58-8296-66B9-8DD028F5860E}"/>
          </ac:picMkLst>
        </pc:picChg>
      </pc:sldChg>
      <pc:sldChg chg="addSp delSp modSp mod">
        <pc:chgData name="Aishwarya Chakravarty" userId="a076fada-3da1-4cfa-80f2-4056adb32d1c" providerId="ADAL" clId="{76B786F9-600C-4CD4-A603-951586123EAC}" dt="2023-02-28T09:16:32.258" v="1785" actId="478"/>
        <pc:sldMkLst>
          <pc:docMk/>
          <pc:sldMk cId="3958625435" sldId="393"/>
        </pc:sldMkLst>
        <pc:spChg chg="mod">
          <ac:chgData name="Aishwarya Chakravarty" userId="a076fada-3da1-4cfa-80f2-4056adb32d1c" providerId="ADAL" clId="{76B786F9-600C-4CD4-A603-951586123EAC}" dt="2023-02-27T09:51:05.937" v="97" actId="313"/>
          <ac:spMkLst>
            <pc:docMk/>
            <pc:sldMk cId="3958625435" sldId="393"/>
            <ac:spMk id="2" creationId="{C4ACEAB2-3BE6-4ECE-882E-D28872F00D27}"/>
          </ac:spMkLst>
        </pc:spChg>
        <pc:spChg chg="mod">
          <ac:chgData name="Aishwarya Chakravarty" userId="a076fada-3da1-4cfa-80f2-4056adb32d1c" providerId="ADAL" clId="{76B786F9-600C-4CD4-A603-951586123EAC}" dt="2023-02-27T16:57:20.327" v="1784" actId="20577"/>
          <ac:spMkLst>
            <pc:docMk/>
            <pc:sldMk cId="3958625435" sldId="393"/>
            <ac:spMk id="3" creationId="{94864C9D-1187-4A4B-AB54-EC117231882E}"/>
          </ac:spMkLst>
        </pc:spChg>
        <pc:spChg chg="add del mod">
          <ac:chgData name="Aishwarya Chakravarty" userId="a076fada-3da1-4cfa-80f2-4056adb32d1c" providerId="ADAL" clId="{76B786F9-600C-4CD4-A603-951586123EAC}" dt="2023-02-28T09:16:32.258" v="1785" actId="478"/>
          <ac:spMkLst>
            <pc:docMk/>
            <pc:sldMk cId="3958625435" sldId="393"/>
            <ac:spMk id="4" creationId="{3B7F44D4-532F-9AD4-AF7D-C5787F2360A8}"/>
          </ac:spMkLst>
        </pc:spChg>
      </pc:sldChg>
      <pc:sldChg chg="addSp delSp modSp mod">
        <pc:chgData name="Aishwarya Chakravarty" userId="a076fada-3da1-4cfa-80f2-4056adb32d1c" providerId="ADAL" clId="{76B786F9-600C-4CD4-A603-951586123EAC}" dt="2023-03-02T14:48:38.157" v="5974" actId="478"/>
        <pc:sldMkLst>
          <pc:docMk/>
          <pc:sldMk cId="1756156075" sldId="394"/>
        </pc:sldMkLst>
        <pc:spChg chg="add del mod">
          <ac:chgData name="Aishwarya Chakravarty" userId="a076fada-3da1-4cfa-80f2-4056adb32d1c" providerId="ADAL" clId="{76B786F9-600C-4CD4-A603-951586123EAC}" dt="2023-03-02T14:48:38.157" v="5974" actId="478"/>
          <ac:spMkLst>
            <pc:docMk/>
            <pc:sldMk cId="1756156075" sldId="394"/>
            <ac:spMk id="3" creationId="{5818C3BC-B9D4-689C-12E8-5E0F8AD065E6}"/>
          </ac:spMkLst>
        </pc:spChg>
        <pc:spChg chg="add del mod">
          <ac:chgData name="Aishwarya Chakravarty" userId="a076fada-3da1-4cfa-80f2-4056adb32d1c" providerId="ADAL" clId="{76B786F9-600C-4CD4-A603-951586123EAC}" dt="2023-03-02T14:47:35.305" v="5955" actId="22"/>
          <ac:spMkLst>
            <pc:docMk/>
            <pc:sldMk cId="1756156075" sldId="394"/>
            <ac:spMk id="5" creationId="{A6245FBC-2421-4A3F-5239-CFE9B3D25FDC}"/>
          </ac:spMkLst>
        </pc:spChg>
        <pc:spChg chg="mod">
          <ac:chgData name="Aishwarya Chakravarty" userId="a076fada-3da1-4cfa-80f2-4056adb32d1c" providerId="ADAL" clId="{76B786F9-600C-4CD4-A603-951586123EAC}" dt="2023-02-27T09:51:07.073" v="98" actId="313"/>
          <ac:spMkLst>
            <pc:docMk/>
            <pc:sldMk cId="1756156075" sldId="394"/>
            <ac:spMk id="7" creationId="{A41D99E2-00B4-26C3-590F-9D58C89569C4}"/>
          </ac:spMkLst>
        </pc:spChg>
        <pc:graphicFrameChg chg="del modGraphic">
          <ac:chgData name="Aishwarya Chakravarty" userId="a076fada-3da1-4cfa-80f2-4056adb32d1c" providerId="ADAL" clId="{76B786F9-600C-4CD4-A603-951586123EAC}" dt="2023-02-27T16:04:09.066" v="1707" actId="478"/>
          <ac:graphicFrameMkLst>
            <pc:docMk/>
            <pc:sldMk cId="1756156075" sldId="394"/>
            <ac:graphicFrameMk id="6" creationId="{5C29B324-6D56-EF6C-F8E6-42154BF25841}"/>
          </ac:graphicFrameMkLst>
        </pc:graphicFrameChg>
        <pc:graphicFrameChg chg="add mod modGraphic">
          <ac:chgData name="Aishwarya Chakravarty" userId="a076fada-3da1-4cfa-80f2-4056adb32d1c" providerId="ADAL" clId="{76B786F9-600C-4CD4-A603-951586123EAC}" dt="2023-03-02T13:51:58.504" v="5638" actId="20577"/>
          <ac:graphicFrameMkLst>
            <pc:docMk/>
            <pc:sldMk cId="1756156075" sldId="394"/>
            <ac:graphicFrameMk id="11" creationId="{4216A5A8-6DE8-A628-7595-355EFAFD9653}"/>
          </ac:graphicFrameMkLst>
        </pc:graphicFrameChg>
        <pc:picChg chg="add mod ord">
          <ac:chgData name="Aishwarya Chakravarty" userId="a076fada-3da1-4cfa-80f2-4056adb32d1c" providerId="ADAL" clId="{76B786F9-600C-4CD4-A603-951586123EAC}" dt="2023-03-02T14:47:45.440" v="5957" actId="1076"/>
          <ac:picMkLst>
            <pc:docMk/>
            <pc:sldMk cId="1756156075" sldId="394"/>
            <ac:picMk id="6" creationId="{7A11E397-E02A-08BB-74E8-835C87333325}"/>
          </ac:picMkLst>
        </pc:picChg>
        <pc:picChg chg="del">
          <ac:chgData name="Aishwarya Chakravarty" userId="a076fada-3da1-4cfa-80f2-4056adb32d1c" providerId="ADAL" clId="{76B786F9-600C-4CD4-A603-951586123EAC}" dt="2023-02-27T14:00:05.551" v="1450" actId="478"/>
          <ac:picMkLst>
            <pc:docMk/>
            <pc:sldMk cId="1756156075" sldId="394"/>
            <ac:picMk id="8" creationId="{633A64CC-94F2-1417-96A0-444934E82D04}"/>
          </ac:picMkLst>
        </pc:picChg>
        <pc:picChg chg="del">
          <ac:chgData name="Aishwarya Chakravarty" userId="a076fada-3da1-4cfa-80f2-4056adb32d1c" providerId="ADAL" clId="{76B786F9-600C-4CD4-A603-951586123EAC}" dt="2023-02-27T14:00:07.024" v="1451" actId="478"/>
          <ac:picMkLst>
            <pc:docMk/>
            <pc:sldMk cId="1756156075" sldId="394"/>
            <ac:picMk id="9" creationId="{741423A3-98AD-E144-078B-4404AD28E08D}"/>
          </ac:picMkLst>
        </pc:picChg>
        <pc:picChg chg="add mod">
          <ac:chgData name="Aishwarya Chakravarty" userId="a076fada-3da1-4cfa-80f2-4056adb32d1c" providerId="ADAL" clId="{76B786F9-600C-4CD4-A603-951586123EAC}" dt="2023-03-02T14:48:09.963" v="5959" actId="14100"/>
          <ac:picMkLst>
            <pc:docMk/>
            <pc:sldMk cId="1756156075" sldId="394"/>
            <ac:picMk id="9" creationId="{CBD13715-D7FF-8121-5177-9991659796AF}"/>
          </ac:picMkLst>
        </pc:picChg>
        <pc:picChg chg="del">
          <ac:chgData name="Aishwarya Chakravarty" userId="a076fada-3da1-4cfa-80f2-4056adb32d1c" providerId="ADAL" clId="{76B786F9-600C-4CD4-A603-951586123EAC}" dt="2023-02-27T14:00:04.104" v="1449" actId="478"/>
          <ac:picMkLst>
            <pc:docMk/>
            <pc:sldMk cId="1756156075" sldId="394"/>
            <ac:picMk id="10" creationId="{588DD241-A51B-4535-BF43-7906846F393C}"/>
          </ac:picMkLst>
        </pc:picChg>
        <pc:picChg chg="add mod">
          <ac:chgData name="Aishwarya Chakravarty" userId="a076fada-3da1-4cfa-80f2-4056adb32d1c" providerId="ADAL" clId="{76B786F9-600C-4CD4-A603-951586123EAC}" dt="2023-03-02T14:48:35.215" v="5973" actId="1036"/>
          <ac:picMkLst>
            <pc:docMk/>
            <pc:sldMk cId="1756156075" sldId="394"/>
            <ac:picMk id="12" creationId="{8271C939-9DE8-FAD1-6978-419AA1881652}"/>
          </ac:picMkLst>
        </pc:picChg>
      </pc:sldChg>
      <pc:sldChg chg="addSp delSp modSp mod">
        <pc:chgData name="Aishwarya Chakravarty" userId="a076fada-3da1-4cfa-80f2-4056adb32d1c" providerId="ADAL" clId="{76B786F9-600C-4CD4-A603-951586123EAC}" dt="2023-03-02T14:51:03.638" v="6000" actId="478"/>
        <pc:sldMkLst>
          <pc:docMk/>
          <pc:sldMk cId="1426656949" sldId="395"/>
        </pc:sldMkLst>
        <pc:spChg chg="add del mod">
          <ac:chgData name="Aishwarya Chakravarty" userId="a076fada-3da1-4cfa-80f2-4056adb32d1c" providerId="ADAL" clId="{76B786F9-600C-4CD4-A603-951586123EAC}" dt="2023-03-02T14:51:03.638" v="6000" actId="478"/>
          <ac:spMkLst>
            <pc:docMk/>
            <pc:sldMk cId="1426656949" sldId="395"/>
            <ac:spMk id="3" creationId="{E6F2F0F6-50A7-8C94-302C-2ABC58136C89}"/>
          </ac:spMkLst>
        </pc:spChg>
        <pc:spChg chg="add del mod">
          <ac:chgData name="Aishwarya Chakravarty" userId="a076fada-3da1-4cfa-80f2-4056adb32d1c" providerId="ADAL" clId="{76B786F9-600C-4CD4-A603-951586123EAC}" dt="2023-03-02T14:49:49.352" v="5975" actId="22"/>
          <ac:spMkLst>
            <pc:docMk/>
            <pc:sldMk cId="1426656949" sldId="395"/>
            <ac:spMk id="5" creationId="{D7EF3938-87BD-285E-AB2E-7D745D078FF2}"/>
          </ac:spMkLst>
        </pc:spChg>
        <pc:spChg chg="mod">
          <ac:chgData name="Aishwarya Chakravarty" userId="a076fada-3da1-4cfa-80f2-4056adb32d1c" providerId="ADAL" clId="{76B786F9-600C-4CD4-A603-951586123EAC}" dt="2023-02-27T09:51:08.318" v="100" actId="313"/>
          <ac:spMkLst>
            <pc:docMk/>
            <pc:sldMk cId="1426656949" sldId="395"/>
            <ac:spMk id="7" creationId="{A41D99E2-00B4-26C3-590F-9D58C89569C4}"/>
          </ac:spMkLst>
        </pc:spChg>
        <pc:graphicFrameChg chg="add mod modGraphic">
          <ac:chgData name="Aishwarya Chakravarty" userId="a076fada-3da1-4cfa-80f2-4056adb32d1c" providerId="ADAL" clId="{76B786F9-600C-4CD4-A603-951586123EAC}" dt="2023-03-02T13:51:18.322" v="5621" actId="20577"/>
          <ac:graphicFrameMkLst>
            <pc:docMk/>
            <pc:sldMk cId="1426656949" sldId="395"/>
            <ac:graphicFrameMk id="6" creationId="{EEC75A60-39A8-4081-118F-E6B7B1D17B63}"/>
          </ac:graphicFrameMkLst>
        </pc:graphicFrameChg>
        <pc:graphicFrameChg chg="del modGraphic">
          <ac:chgData name="Aishwarya Chakravarty" userId="a076fada-3da1-4cfa-80f2-4056adb32d1c" providerId="ADAL" clId="{76B786F9-600C-4CD4-A603-951586123EAC}" dt="2023-02-27T16:04:14.308" v="1709" actId="478"/>
          <ac:graphicFrameMkLst>
            <pc:docMk/>
            <pc:sldMk cId="1426656949" sldId="395"/>
            <ac:graphicFrameMk id="11" creationId="{C91D4C43-5FCD-F52B-64AE-45D0BB8D9D89}"/>
          </ac:graphicFrameMkLst>
        </pc:graphicFrameChg>
        <pc:picChg chg="add mod ord">
          <ac:chgData name="Aishwarya Chakravarty" userId="a076fada-3da1-4cfa-80f2-4056adb32d1c" providerId="ADAL" clId="{76B786F9-600C-4CD4-A603-951586123EAC}" dt="2023-03-02T14:50:01.839" v="5978" actId="1076"/>
          <ac:picMkLst>
            <pc:docMk/>
            <pc:sldMk cId="1426656949" sldId="395"/>
            <ac:picMk id="8" creationId="{20F7B91A-5559-845D-9F1C-253FE0B41B8E}"/>
          </ac:picMkLst>
        </pc:picChg>
        <pc:picChg chg="add mod">
          <ac:chgData name="Aishwarya Chakravarty" userId="a076fada-3da1-4cfa-80f2-4056adb32d1c" providerId="ADAL" clId="{76B786F9-600C-4CD4-A603-951586123EAC}" dt="2023-03-02T14:50:37.497" v="5980" actId="14100"/>
          <ac:picMkLst>
            <pc:docMk/>
            <pc:sldMk cId="1426656949" sldId="395"/>
            <ac:picMk id="10" creationId="{F8F63709-A1A1-E5B6-EBBC-32438B941E68}"/>
          </ac:picMkLst>
        </pc:picChg>
        <pc:picChg chg="del">
          <ac:chgData name="Aishwarya Chakravarty" userId="a076fada-3da1-4cfa-80f2-4056adb32d1c" providerId="ADAL" clId="{76B786F9-600C-4CD4-A603-951586123EAC}" dt="2023-02-27T14:00:18.916" v="1455" actId="478"/>
          <ac:picMkLst>
            <pc:docMk/>
            <pc:sldMk cId="1426656949" sldId="395"/>
            <ac:picMk id="12" creationId="{17CAF0A1-2D8C-D5F6-A751-E763B2A6CB04}"/>
          </ac:picMkLst>
        </pc:picChg>
        <pc:picChg chg="add mod">
          <ac:chgData name="Aishwarya Chakravarty" userId="a076fada-3da1-4cfa-80f2-4056adb32d1c" providerId="ADAL" clId="{76B786F9-600C-4CD4-A603-951586123EAC}" dt="2023-03-02T14:51:00.653" v="5999" actId="1036"/>
          <ac:picMkLst>
            <pc:docMk/>
            <pc:sldMk cId="1426656949" sldId="395"/>
            <ac:picMk id="12" creationId="{45C5499F-8855-418C-D64D-6422370C0BDC}"/>
          </ac:picMkLst>
        </pc:picChg>
        <pc:picChg chg="del">
          <ac:chgData name="Aishwarya Chakravarty" userId="a076fada-3da1-4cfa-80f2-4056adb32d1c" providerId="ADAL" clId="{76B786F9-600C-4CD4-A603-951586123EAC}" dt="2023-02-27T14:00:15.640" v="1453" actId="478"/>
          <ac:picMkLst>
            <pc:docMk/>
            <pc:sldMk cId="1426656949" sldId="395"/>
            <ac:picMk id="13" creationId="{E190F0E7-3C5B-14D7-1251-B38B684A9CE0}"/>
          </ac:picMkLst>
        </pc:picChg>
        <pc:picChg chg="del">
          <ac:chgData name="Aishwarya Chakravarty" userId="a076fada-3da1-4cfa-80f2-4056adb32d1c" providerId="ADAL" clId="{76B786F9-600C-4CD4-A603-951586123EAC}" dt="2023-02-27T14:00:16.911" v="1454" actId="478"/>
          <ac:picMkLst>
            <pc:docMk/>
            <pc:sldMk cId="1426656949" sldId="395"/>
            <ac:picMk id="14" creationId="{B2ED9167-C2C6-484A-11CB-871AF3F48407}"/>
          </ac:picMkLst>
        </pc:picChg>
      </pc:sldChg>
      <pc:sldChg chg="addSp delSp modSp mod">
        <pc:chgData name="Aishwarya Chakravarty" userId="a076fada-3da1-4cfa-80f2-4056adb32d1c" providerId="ADAL" clId="{76B786F9-600C-4CD4-A603-951586123EAC}" dt="2023-03-02T11:01:39.169" v="5522" actId="14100"/>
        <pc:sldMkLst>
          <pc:docMk/>
          <pc:sldMk cId="149814715" sldId="396"/>
        </pc:sldMkLst>
        <pc:spChg chg="mod">
          <ac:chgData name="Aishwarya Chakravarty" userId="a076fada-3da1-4cfa-80f2-4056adb32d1c" providerId="ADAL" clId="{76B786F9-600C-4CD4-A603-951586123EAC}" dt="2023-02-27T09:51:09.491" v="102" actId="313"/>
          <ac:spMkLst>
            <pc:docMk/>
            <pc:sldMk cId="149814715" sldId="396"/>
            <ac:spMk id="2" creationId="{C4ACEAB2-3BE6-4ECE-882E-D28872F00D27}"/>
          </ac:spMkLst>
        </pc:spChg>
        <pc:spChg chg="mod">
          <ac:chgData name="Aishwarya Chakravarty" userId="a076fada-3da1-4cfa-80f2-4056adb32d1c" providerId="ADAL" clId="{76B786F9-600C-4CD4-A603-951586123EAC}" dt="2023-03-02T11:01:39.169" v="5522" actId="14100"/>
          <ac:spMkLst>
            <pc:docMk/>
            <pc:sldMk cId="149814715" sldId="396"/>
            <ac:spMk id="3" creationId="{94864C9D-1187-4A4B-AB54-EC117231882E}"/>
          </ac:spMkLst>
        </pc:spChg>
        <pc:spChg chg="add del mod">
          <ac:chgData name="Aishwarya Chakravarty" userId="a076fada-3da1-4cfa-80f2-4056adb32d1c" providerId="ADAL" clId="{76B786F9-600C-4CD4-A603-951586123EAC}" dt="2023-02-28T09:19:07.835" v="1815" actId="478"/>
          <ac:spMkLst>
            <pc:docMk/>
            <pc:sldMk cId="149814715" sldId="396"/>
            <ac:spMk id="4" creationId="{90AD4E50-7BFD-56CA-631F-00830A1A2EE0}"/>
          </ac:spMkLst>
        </pc:spChg>
      </pc:sldChg>
      <pc:sldChg chg="addSp delSp modSp mod">
        <pc:chgData name="Aishwarya Chakravarty" userId="a076fada-3da1-4cfa-80f2-4056adb32d1c" providerId="ADAL" clId="{76B786F9-600C-4CD4-A603-951586123EAC}" dt="2023-03-02T14:44:40.910" v="5954" actId="1036"/>
        <pc:sldMkLst>
          <pc:docMk/>
          <pc:sldMk cId="3022455479" sldId="397"/>
        </pc:sldMkLst>
        <pc:spChg chg="add del mod">
          <ac:chgData name="Aishwarya Chakravarty" userId="a076fada-3da1-4cfa-80f2-4056adb32d1c" providerId="ADAL" clId="{76B786F9-600C-4CD4-A603-951586123EAC}" dt="2023-03-02T14:44:38.797" v="5953" actId="478"/>
          <ac:spMkLst>
            <pc:docMk/>
            <pc:sldMk cId="3022455479" sldId="397"/>
            <ac:spMk id="6" creationId="{F18B17D8-8A4F-620C-D054-2CD037BF4187}"/>
          </ac:spMkLst>
        </pc:spChg>
        <pc:spChg chg="mod">
          <ac:chgData name="Aishwarya Chakravarty" userId="a076fada-3da1-4cfa-80f2-4056adb32d1c" providerId="ADAL" clId="{76B786F9-600C-4CD4-A603-951586123EAC}" dt="2023-02-27T09:51:12.906" v="104" actId="313"/>
          <ac:spMkLst>
            <pc:docMk/>
            <pc:sldMk cId="3022455479" sldId="397"/>
            <ac:spMk id="7" creationId="{A41D99E2-00B4-26C3-590F-9D58C89569C4}"/>
          </ac:spMkLst>
        </pc:spChg>
        <pc:spChg chg="add del mod">
          <ac:chgData name="Aishwarya Chakravarty" userId="a076fada-3da1-4cfa-80f2-4056adb32d1c" providerId="ADAL" clId="{76B786F9-600C-4CD4-A603-951586123EAC}" dt="2023-03-02T14:43:17.266" v="5936" actId="22"/>
          <ac:spMkLst>
            <pc:docMk/>
            <pc:sldMk cId="3022455479" sldId="397"/>
            <ac:spMk id="9" creationId="{1952BEAF-8E05-147A-1E28-84DF1F8CAE7C}"/>
          </ac:spMkLst>
        </pc:spChg>
        <pc:graphicFrameChg chg="add mod modGraphic">
          <ac:chgData name="Aishwarya Chakravarty" userId="a076fada-3da1-4cfa-80f2-4056adb32d1c" providerId="ADAL" clId="{76B786F9-600C-4CD4-A603-951586123EAC}" dt="2023-03-02T13:53:05.024" v="5656" actId="20577"/>
          <ac:graphicFrameMkLst>
            <pc:docMk/>
            <pc:sldMk cId="3022455479" sldId="397"/>
            <ac:graphicFrameMk id="10" creationId="{244165F7-01FA-83B5-502A-9FA93B069C6E}"/>
          </ac:graphicFrameMkLst>
        </pc:graphicFrameChg>
        <pc:graphicFrameChg chg="del modGraphic">
          <ac:chgData name="Aishwarya Chakravarty" userId="a076fada-3da1-4cfa-80f2-4056adb32d1c" providerId="ADAL" clId="{76B786F9-600C-4CD4-A603-951586123EAC}" dt="2023-02-27T16:04:20.742" v="1711" actId="478"/>
          <ac:graphicFrameMkLst>
            <pc:docMk/>
            <pc:sldMk cId="3022455479" sldId="397"/>
            <ac:graphicFrameMk id="13" creationId="{AC7C083A-DDE8-0A69-77B5-4E026FDE7DFD}"/>
          </ac:graphicFrameMkLst>
        </pc:graphicFrameChg>
        <pc:picChg chg="del">
          <ac:chgData name="Aishwarya Chakravarty" userId="a076fada-3da1-4cfa-80f2-4056adb32d1c" providerId="ADAL" clId="{76B786F9-600C-4CD4-A603-951586123EAC}" dt="2023-02-27T14:00:42.221" v="1461" actId="478"/>
          <ac:picMkLst>
            <pc:docMk/>
            <pc:sldMk cId="3022455479" sldId="397"/>
            <ac:picMk id="3" creationId="{80CCA134-60B3-8F9E-57B4-4BA1EE33B3EB}"/>
          </ac:picMkLst>
        </pc:picChg>
        <pc:picChg chg="add mod ord">
          <ac:chgData name="Aishwarya Chakravarty" userId="a076fada-3da1-4cfa-80f2-4056adb32d1c" providerId="ADAL" clId="{76B786F9-600C-4CD4-A603-951586123EAC}" dt="2023-03-02T14:43:34.377" v="5940" actId="1076"/>
          <ac:picMkLst>
            <pc:docMk/>
            <pc:sldMk cId="3022455479" sldId="397"/>
            <ac:picMk id="4" creationId="{2CD074FA-E68F-8CC0-08A0-897DEDAA3ED9}"/>
          </ac:picMkLst>
        </pc:picChg>
        <pc:picChg chg="del">
          <ac:chgData name="Aishwarya Chakravarty" userId="a076fada-3da1-4cfa-80f2-4056adb32d1c" providerId="ADAL" clId="{76B786F9-600C-4CD4-A603-951586123EAC}" dt="2023-02-27T14:00:44.025" v="1462" actId="478"/>
          <ac:picMkLst>
            <pc:docMk/>
            <pc:sldMk cId="3022455479" sldId="397"/>
            <ac:picMk id="4" creationId="{EC89BF92-C227-6F63-DFEE-C8691FD3ABE7}"/>
          </ac:picMkLst>
        </pc:picChg>
        <pc:picChg chg="del">
          <ac:chgData name="Aishwarya Chakravarty" userId="a076fada-3da1-4cfa-80f2-4056adb32d1c" providerId="ADAL" clId="{76B786F9-600C-4CD4-A603-951586123EAC}" dt="2023-02-27T14:00:41.187" v="1460" actId="478"/>
          <ac:picMkLst>
            <pc:docMk/>
            <pc:sldMk cId="3022455479" sldId="397"/>
            <ac:picMk id="5" creationId="{0DF57088-BB22-01EE-6190-E223FA55F512}"/>
          </ac:picMkLst>
        </pc:picChg>
        <pc:picChg chg="add mod">
          <ac:chgData name="Aishwarya Chakravarty" userId="a076fada-3da1-4cfa-80f2-4056adb32d1c" providerId="ADAL" clId="{76B786F9-600C-4CD4-A603-951586123EAC}" dt="2023-03-02T14:43:57.917" v="5942" actId="14100"/>
          <ac:picMkLst>
            <pc:docMk/>
            <pc:sldMk cId="3022455479" sldId="397"/>
            <ac:picMk id="8" creationId="{2F8AA26E-4B55-EE63-55BD-24738E80416E}"/>
          </ac:picMkLst>
        </pc:picChg>
        <pc:picChg chg="add mod">
          <ac:chgData name="Aishwarya Chakravarty" userId="a076fada-3da1-4cfa-80f2-4056adb32d1c" providerId="ADAL" clId="{76B786F9-600C-4CD4-A603-951586123EAC}" dt="2023-03-02T14:44:40.910" v="5954" actId="1036"/>
          <ac:picMkLst>
            <pc:docMk/>
            <pc:sldMk cId="3022455479" sldId="397"/>
            <ac:picMk id="12" creationId="{02DC06B4-C538-5E69-7A7E-4C6C96F28095}"/>
          </ac:picMkLst>
        </pc:picChg>
      </pc:sldChg>
      <pc:sldChg chg="addSp delSp modSp mod">
        <pc:chgData name="Aishwarya Chakravarty" userId="a076fada-3da1-4cfa-80f2-4056adb32d1c" providerId="ADAL" clId="{76B786F9-600C-4CD4-A603-951586123EAC}" dt="2023-03-02T14:42:14.830" v="5935" actId="1035"/>
        <pc:sldMkLst>
          <pc:docMk/>
          <pc:sldMk cId="2916221629" sldId="398"/>
        </pc:sldMkLst>
        <pc:spChg chg="add del mod">
          <ac:chgData name="Aishwarya Chakravarty" userId="a076fada-3da1-4cfa-80f2-4056adb32d1c" providerId="ADAL" clId="{76B786F9-600C-4CD4-A603-951586123EAC}" dt="2023-03-02T14:42:10.187" v="5926" actId="478"/>
          <ac:spMkLst>
            <pc:docMk/>
            <pc:sldMk cId="2916221629" sldId="398"/>
            <ac:spMk id="3" creationId="{CDA18724-C45E-7C25-6AFE-B786ADCD54C7}"/>
          </ac:spMkLst>
        </pc:spChg>
        <pc:spChg chg="add del mod">
          <ac:chgData name="Aishwarya Chakravarty" userId="a076fada-3da1-4cfa-80f2-4056adb32d1c" providerId="ADAL" clId="{76B786F9-600C-4CD4-A603-951586123EAC}" dt="2023-03-02T14:40:37.720" v="5908" actId="22"/>
          <ac:spMkLst>
            <pc:docMk/>
            <pc:sldMk cId="2916221629" sldId="398"/>
            <ac:spMk id="5" creationId="{03ECB5E0-5A96-35C5-D6BC-D2E6B50C37C9}"/>
          </ac:spMkLst>
        </pc:spChg>
        <pc:spChg chg="mod">
          <ac:chgData name="Aishwarya Chakravarty" userId="a076fada-3da1-4cfa-80f2-4056adb32d1c" providerId="ADAL" clId="{76B786F9-600C-4CD4-A603-951586123EAC}" dt="2023-02-27T09:51:14.077" v="106" actId="313"/>
          <ac:spMkLst>
            <pc:docMk/>
            <pc:sldMk cId="2916221629" sldId="398"/>
            <ac:spMk id="7" creationId="{A41D99E2-00B4-26C3-590F-9D58C89569C4}"/>
          </ac:spMkLst>
        </pc:spChg>
        <pc:graphicFrameChg chg="add mod modGraphic">
          <ac:chgData name="Aishwarya Chakravarty" userId="a076fada-3da1-4cfa-80f2-4056adb32d1c" providerId="ADAL" clId="{76B786F9-600C-4CD4-A603-951586123EAC}" dt="2023-03-02T13:53:48.810" v="5669" actId="20577"/>
          <ac:graphicFrameMkLst>
            <pc:docMk/>
            <pc:sldMk cId="2916221629" sldId="398"/>
            <ac:graphicFrameMk id="10" creationId="{2BED390E-C44B-42A9-0F80-60E459089E11}"/>
          </ac:graphicFrameMkLst>
        </pc:graphicFrameChg>
        <pc:graphicFrameChg chg="del modGraphic">
          <ac:chgData name="Aishwarya Chakravarty" userId="a076fada-3da1-4cfa-80f2-4056adb32d1c" providerId="ADAL" clId="{76B786F9-600C-4CD4-A603-951586123EAC}" dt="2023-02-27T16:04:25.497" v="1713" actId="478"/>
          <ac:graphicFrameMkLst>
            <pc:docMk/>
            <pc:sldMk cId="2916221629" sldId="398"/>
            <ac:graphicFrameMk id="12" creationId="{0407B895-E44B-6695-E863-EA1D918A93BB}"/>
          </ac:graphicFrameMkLst>
        </pc:graphicFrameChg>
        <pc:picChg chg="add mod ord">
          <ac:chgData name="Aishwarya Chakravarty" userId="a076fada-3da1-4cfa-80f2-4056adb32d1c" providerId="ADAL" clId="{76B786F9-600C-4CD4-A603-951586123EAC}" dt="2023-03-02T14:40:51.401" v="5914" actId="1036"/>
          <ac:picMkLst>
            <pc:docMk/>
            <pc:sldMk cId="2916221629" sldId="398"/>
            <ac:picMk id="6" creationId="{85427D41-639C-B0F9-637E-A9A8E015E324}"/>
          </ac:picMkLst>
        </pc:picChg>
        <pc:picChg chg="del">
          <ac:chgData name="Aishwarya Chakravarty" userId="a076fada-3da1-4cfa-80f2-4056adb32d1c" providerId="ADAL" clId="{76B786F9-600C-4CD4-A603-951586123EAC}" dt="2023-02-27T14:00:49.587" v="1464" actId="478"/>
          <ac:picMkLst>
            <pc:docMk/>
            <pc:sldMk cId="2916221629" sldId="398"/>
            <ac:picMk id="6" creationId="{CF261EB3-00FE-CD01-76C2-C950DB96B500}"/>
          </ac:picMkLst>
        </pc:picChg>
        <pc:picChg chg="del">
          <ac:chgData name="Aishwarya Chakravarty" userId="a076fada-3da1-4cfa-80f2-4056adb32d1c" providerId="ADAL" clId="{76B786F9-600C-4CD4-A603-951586123EAC}" dt="2023-02-27T14:00:52.176" v="1466" actId="478"/>
          <ac:picMkLst>
            <pc:docMk/>
            <pc:sldMk cId="2916221629" sldId="398"/>
            <ac:picMk id="8" creationId="{DE683C63-4534-A208-B4A2-0E87F220BCF2}"/>
          </ac:picMkLst>
        </pc:picChg>
        <pc:picChg chg="add mod">
          <ac:chgData name="Aishwarya Chakravarty" userId="a076fada-3da1-4cfa-80f2-4056adb32d1c" providerId="ADAL" clId="{76B786F9-600C-4CD4-A603-951586123EAC}" dt="2023-03-02T14:41:28.559" v="5916" actId="14100"/>
          <ac:picMkLst>
            <pc:docMk/>
            <pc:sldMk cId="2916221629" sldId="398"/>
            <ac:picMk id="9" creationId="{8639B80B-5C87-563B-86B4-45654BB1AB8E}"/>
          </ac:picMkLst>
        </pc:picChg>
        <pc:picChg chg="del">
          <ac:chgData name="Aishwarya Chakravarty" userId="a076fada-3da1-4cfa-80f2-4056adb32d1c" providerId="ADAL" clId="{76B786F9-600C-4CD4-A603-951586123EAC}" dt="2023-02-27T14:00:50.630" v="1465" actId="478"/>
          <ac:picMkLst>
            <pc:docMk/>
            <pc:sldMk cId="2916221629" sldId="398"/>
            <ac:picMk id="9" creationId="{96A75890-2780-29F2-7E2E-FA8B2FD13478}"/>
          </ac:picMkLst>
        </pc:picChg>
        <pc:picChg chg="add mod">
          <ac:chgData name="Aishwarya Chakravarty" userId="a076fada-3da1-4cfa-80f2-4056adb32d1c" providerId="ADAL" clId="{76B786F9-600C-4CD4-A603-951586123EAC}" dt="2023-03-02T14:42:14.830" v="5935" actId="1035"/>
          <ac:picMkLst>
            <pc:docMk/>
            <pc:sldMk cId="2916221629" sldId="398"/>
            <ac:picMk id="12" creationId="{9CC31BE5-4345-A16D-888F-2FA5FCBACEBE}"/>
          </ac:picMkLst>
        </pc:picChg>
      </pc:sldChg>
      <pc:sldChg chg="addSp delSp modSp mod">
        <pc:chgData name="Aishwarya Chakravarty" userId="a076fada-3da1-4cfa-80f2-4056adb32d1c" providerId="ADAL" clId="{76B786F9-600C-4CD4-A603-951586123EAC}" dt="2023-03-02T09:43:48.291" v="5506" actId="1036"/>
        <pc:sldMkLst>
          <pc:docMk/>
          <pc:sldMk cId="34448633" sldId="399"/>
        </pc:sldMkLst>
        <pc:spChg chg="mod">
          <ac:chgData name="Aishwarya Chakravarty" userId="a076fada-3da1-4cfa-80f2-4056adb32d1c" providerId="ADAL" clId="{76B786F9-600C-4CD4-A603-951586123EAC}" dt="2023-02-27T09:51:15.442" v="108" actId="313"/>
          <ac:spMkLst>
            <pc:docMk/>
            <pc:sldMk cId="34448633" sldId="399"/>
            <ac:spMk id="2" creationId="{C4ACEAB2-3BE6-4ECE-882E-D28872F00D27}"/>
          </ac:spMkLst>
        </pc:spChg>
        <pc:spChg chg="mod">
          <ac:chgData name="Aishwarya Chakravarty" userId="a076fada-3da1-4cfa-80f2-4056adb32d1c" providerId="ADAL" clId="{76B786F9-600C-4CD4-A603-951586123EAC}" dt="2023-03-02T09:43:48.291" v="5506" actId="1036"/>
          <ac:spMkLst>
            <pc:docMk/>
            <pc:sldMk cId="34448633" sldId="399"/>
            <ac:spMk id="3" creationId="{94864C9D-1187-4A4B-AB54-EC117231882E}"/>
          </ac:spMkLst>
        </pc:spChg>
        <pc:spChg chg="add del mod">
          <ac:chgData name="Aishwarya Chakravarty" userId="a076fada-3da1-4cfa-80f2-4056adb32d1c" providerId="ADAL" clId="{76B786F9-600C-4CD4-A603-951586123EAC}" dt="2023-02-28T09:28:30.803" v="1894" actId="478"/>
          <ac:spMkLst>
            <pc:docMk/>
            <pc:sldMk cId="34448633" sldId="399"/>
            <ac:spMk id="4" creationId="{8F99BFEE-68EC-2BDC-19FB-9A5AA85D252C}"/>
          </ac:spMkLst>
        </pc:spChg>
      </pc:sldChg>
      <pc:sldChg chg="addSp delSp modSp mod">
        <pc:chgData name="Aishwarya Chakravarty" userId="a076fada-3da1-4cfa-80f2-4056adb32d1c" providerId="ADAL" clId="{76B786F9-600C-4CD4-A603-951586123EAC}" dt="2023-03-02T14:35:19.082" v="5884" actId="478"/>
        <pc:sldMkLst>
          <pc:docMk/>
          <pc:sldMk cId="987277051" sldId="400"/>
        </pc:sldMkLst>
        <pc:spChg chg="add del mod">
          <ac:chgData name="Aishwarya Chakravarty" userId="a076fada-3da1-4cfa-80f2-4056adb32d1c" providerId="ADAL" clId="{76B786F9-600C-4CD4-A603-951586123EAC}" dt="2023-03-02T14:35:19.082" v="5884" actId="478"/>
          <ac:spMkLst>
            <pc:docMk/>
            <pc:sldMk cId="987277051" sldId="400"/>
            <ac:spMk id="3" creationId="{F6281EBC-491E-9796-0C18-9DF239B7AB5C}"/>
          </ac:spMkLst>
        </pc:spChg>
        <pc:spChg chg="add del mod">
          <ac:chgData name="Aishwarya Chakravarty" userId="a076fada-3da1-4cfa-80f2-4056adb32d1c" providerId="ADAL" clId="{76B786F9-600C-4CD4-A603-951586123EAC}" dt="2023-03-02T14:33:48.975" v="5865" actId="22"/>
          <ac:spMkLst>
            <pc:docMk/>
            <pc:sldMk cId="987277051" sldId="400"/>
            <ac:spMk id="5" creationId="{1303A154-C19B-3EAE-7915-1A48C2FB0E09}"/>
          </ac:spMkLst>
        </pc:spChg>
        <pc:spChg chg="mod">
          <ac:chgData name="Aishwarya Chakravarty" userId="a076fada-3da1-4cfa-80f2-4056adb32d1c" providerId="ADAL" clId="{76B786F9-600C-4CD4-A603-951586123EAC}" dt="2023-02-27T09:51:16.297" v="109" actId="313"/>
          <ac:spMkLst>
            <pc:docMk/>
            <pc:sldMk cId="987277051" sldId="400"/>
            <ac:spMk id="7" creationId="{A41D99E2-00B4-26C3-590F-9D58C89569C4}"/>
          </ac:spMkLst>
        </pc:spChg>
        <pc:graphicFrameChg chg="add mod modGraphic">
          <ac:chgData name="Aishwarya Chakravarty" userId="a076fada-3da1-4cfa-80f2-4056adb32d1c" providerId="ADAL" clId="{76B786F9-600C-4CD4-A603-951586123EAC}" dt="2023-03-02T13:55:16.392" v="5696" actId="20577"/>
          <ac:graphicFrameMkLst>
            <pc:docMk/>
            <pc:sldMk cId="987277051" sldId="400"/>
            <ac:graphicFrameMk id="10" creationId="{E67B3341-1545-2BBA-EDBF-FBDA4D44BEA0}"/>
          </ac:graphicFrameMkLst>
        </pc:graphicFrameChg>
        <pc:graphicFrameChg chg="del modGraphic">
          <ac:chgData name="Aishwarya Chakravarty" userId="a076fada-3da1-4cfa-80f2-4056adb32d1c" providerId="ADAL" clId="{76B786F9-600C-4CD4-A603-951586123EAC}" dt="2023-02-27T16:04:31.145" v="1715" actId="478"/>
          <ac:graphicFrameMkLst>
            <pc:docMk/>
            <pc:sldMk cId="987277051" sldId="400"/>
            <ac:graphicFrameMk id="12" creationId="{5789167E-FB92-14C2-FF25-0D15CAA42A10}"/>
          </ac:graphicFrameMkLst>
        </pc:graphicFrameChg>
        <pc:picChg chg="add mod ord">
          <ac:chgData name="Aishwarya Chakravarty" userId="a076fada-3da1-4cfa-80f2-4056adb32d1c" providerId="ADAL" clId="{76B786F9-600C-4CD4-A603-951586123EAC}" dt="2023-03-02T14:34:01.088" v="5869" actId="1076"/>
          <ac:picMkLst>
            <pc:docMk/>
            <pc:sldMk cId="987277051" sldId="400"/>
            <ac:picMk id="6" creationId="{808408E8-1458-C34B-09A2-FF4E24C0B6A1}"/>
          </ac:picMkLst>
        </pc:picChg>
        <pc:picChg chg="del">
          <ac:chgData name="Aishwarya Chakravarty" userId="a076fada-3da1-4cfa-80f2-4056adb32d1c" providerId="ADAL" clId="{76B786F9-600C-4CD4-A603-951586123EAC}" dt="2023-02-27T14:05:32.284" v="1485" actId="478"/>
          <ac:picMkLst>
            <pc:docMk/>
            <pc:sldMk cId="987277051" sldId="400"/>
            <ac:picMk id="6" creationId="{C73AAF0F-8B6F-ECA8-BEA9-F6E2CC3754C9}"/>
          </ac:picMkLst>
        </pc:picChg>
        <pc:picChg chg="del">
          <ac:chgData name="Aishwarya Chakravarty" userId="a076fada-3da1-4cfa-80f2-4056adb32d1c" providerId="ADAL" clId="{76B786F9-600C-4CD4-A603-951586123EAC}" dt="2023-02-27T14:05:30.982" v="1484" actId="478"/>
          <ac:picMkLst>
            <pc:docMk/>
            <pc:sldMk cId="987277051" sldId="400"/>
            <ac:picMk id="8" creationId="{4AAA9BFF-DB73-7A98-A1D0-AF62A63E979A}"/>
          </ac:picMkLst>
        </pc:picChg>
        <pc:picChg chg="add mod">
          <ac:chgData name="Aishwarya Chakravarty" userId="a076fada-3da1-4cfa-80f2-4056adb32d1c" providerId="ADAL" clId="{76B786F9-600C-4CD4-A603-951586123EAC}" dt="2023-03-02T14:34:33.731" v="5871" actId="14100"/>
          <ac:picMkLst>
            <pc:docMk/>
            <pc:sldMk cId="987277051" sldId="400"/>
            <ac:picMk id="9" creationId="{2868A9F7-AD59-2FD7-B0F3-C5694A7C515B}"/>
          </ac:picMkLst>
        </pc:picChg>
        <pc:picChg chg="del">
          <ac:chgData name="Aishwarya Chakravarty" userId="a076fada-3da1-4cfa-80f2-4056adb32d1c" providerId="ADAL" clId="{76B786F9-600C-4CD4-A603-951586123EAC}" dt="2023-02-27T14:05:33.702" v="1486" actId="478"/>
          <ac:picMkLst>
            <pc:docMk/>
            <pc:sldMk cId="987277051" sldId="400"/>
            <ac:picMk id="9" creationId="{52339ADB-13FC-2149-3357-057974328EAF}"/>
          </ac:picMkLst>
        </pc:picChg>
        <pc:picChg chg="add mod">
          <ac:chgData name="Aishwarya Chakravarty" userId="a076fada-3da1-4cfa-80f2-4056adb32d1c" providerId="ADAL" clId="{76B786F9-600C-4CD4-A603-951586123EAC}" dt="2023-03-02T14:35:16.573" v="5883" actId="1036"/>
          <ac:picMkLst>
            <pc:docMk/>
            <pc:sldMk cId="987277051" sldId="400"/>
            <ac:picMk id="12" creationId="{FCBB6E09-2A4F-56FF-26FE-FE3D09360BAE}"/>
          </ac:picMkLst>
        </pc:picChg>
      </pc:sldChg>
      <pc:sldChg chg="addSp delSp modSp mod">
        <pc:chgData name="Aishwarya Chakravarty" userId="a076fada-3da1-4cfa-80f2-4056adb32d1c" providerId="ADAL" clId="{76B786F9-600C-4CD4-A603-951586123EAC}" dt="2023-03-02T14:38:24.266" v="5907" actId="478"/>
        <pc:sldMkLst>
          <pc:docMk/>
          <pc:sldMk cId="2252513891" sldId="401"/>
        </pc:sldMkLst>
        <pc:spChg chg="add del mod">
          <ac:chgData name="Aishwarya Chakravarty" userId="a076fada-3da1-4cfa-80f2-4056adb32d1c" providerId="ADAL" clId="{76B786F9-600C-4CD4-A603-951586123EAC}" dt="2023-03-02T14:38:24.266" v="5907" actId="478"/>
          <ac:spMkLst>
            <pc:docMk/>
            <pc:sldMk cId="2252513891" sldId="401"/>
            <ac:spMk id="3" creationId="{A7A2DE86-D586-5183-6101-16C5EC85D05C}"/>
          </ac:spMkLst>
        </pc:spChg>
        <pc:spChg chg="add del mod">
          <ac:chgData name="Aishwarya Chakravarty" userId="a076fada-3da1-4cfa-80f2-4056adb32d1c" providerId="ADAL" clId="{76B786F9-600C-4CD4-A603-951586123EAC}" dt="2023-03-02T14:36:32.785" v="5885" actId="22"/>
          <ac:spMkLst>
            <pc:docMk/>
            <pc:sldMk cId="2252513891" sldId="401"/>
            <ac:spMk id="5" creationId="{384E3902-4562-1493-FD3A-1DE15A40D4AC}"/>
          </ac:spMkLst>
        </pc:spChg>
        <pc:spChg chg="mod">
          <ac:chgData name="Aishwarya Chakravarty" userId="a076fada-3da1-4cfa-80f2-4056adb32d1c" providerId="ADAL" clId="{76B786F9-600C-4CD4-A603-951586123EAC}" dt="2023-02-27T09:51:17.340" v="111" actId="313"/>
          <ac:spMkLst>
            <pc:docMk/>
            <pc:sldMk cId="2252513891" sldId="401"/>
            <ac:spMk id="7" creationId="{A41D99E2-00B4-26C3-590F-9D58C89569C4}"/>
          </ac:spMkLst>
        </pc:spChg>
        <pc:graphicFrameChg chg="add mod modGraphic">
          <ac:chgData name="Aishwarya Chakravarty" userId="a076fada-3da1-4cfa-80f2-4056adb32d1c" providerId="ADAL" clId="{76B786F9-600C-4CD4-A603-951586123EAC}" dt="2023-03-02T13:54:54.805" v="5682" actId="20577"/>
          <ac:graphicFrameMkLst>
            <pc:docMk/>
            <pc:sldMk cId="2252513891" sldId="401"/>
            <ac:graphicFrameMk id="6" creationId="{2D99EEE7-00BA-AE8B-A8AD-85135BEF1119}"/>
          </ac:graphicFrameMkLst>
        </pc:graphicFrameChg>
        <pc:graphicFrameChg chg="del modGraphic">
          <ac:chgData name="Aishwarya Chakravarty" userId="a076fada-3da1-4cfa-80f2-4056adb32d1c" providerId="ADAL" clId="{76B786F9-600C-4CD4-A603-951586123EAC}" dt="2023-02-27T16:04:35.638" v="1717" actId="478"/>
          <ac:graphicFrameMkLst>
            <pc:docMk/>
            <pc:sldMk cId="2252513891" sldId="401"/>
            <ac:graphicFrameMk id="18" creationId="{3E6485CB-ADCF-74DC-7358-FFA39AAA48CA}"/>
          </ac:graphicFrameMkLst>
        </pc:graphicFrameChg>
        <pc:picChg chg="add mod ord">
          <ac:chgData name="Aishwarya Chakravarty" userId="a076fada-3da1-4cfa-80f2-4056adb32d1c" providerId="ADAL" clId="{76B786F9-600C-4CD4-A603-951586123EAC}" dt="2023-03-02T14:36:49.492" v="5888" actId="1076"/>
          <ac:picMkLst>
            <pc:docMk/>
            <pc:sldMk cId="2252513891" sldId="401"/>
            <ac:picMk id="8" creationId="{006C5E82-3E27-09DE-CCA7-03E295E3ABC2}"/>
          </ac:picMkLst>
        </pc:picChg>
        <pc:picChg chg="add mod">
          <ac:chgData name="Aishwarya Chakravarty" userId="a076fada-3da1-4cfa-80f2-4056adb32d1c" providerId="ADAL" clId="{76B786F9-600C-4CD4-A603-951586123EAC}" dt="2023-03-02T14:37:50.796" v="5890" actId="14100"/>
          <ac:picMkLst>
            <pc:docMk/>
            <pc:sldMk cId="2252513891" sldId="401"/>
            <ac:picMk id="10" creationId="{24750E4C-6A2E-BB86-8EC6-E48B49281075}"/>
          </ac:picMkLst>
        </pc:picChg>
        <pc:picChg chg="add mod">
          <ac:chgData name="Aishwarya Chakravarty" userId="a076fada-3da1-4cfa-80f2-4056adb32d1c" providerId="ADAL" clId="{76B786F9-600C-4CD4-A603-951586123EAC}" dt="2023-03-02T14:38:21.907" v="5906" actId="1035"/>
          <ac:picMkLst>
            <pc:docMk/>
            <pc:sldMk cId="2252513891" sldId="401"/>
            <ac:picMk id="12" creationId="{5CD2B6F2-B621-BF50-EC7D-833A55BF833E}"/>
          </ac:picMkLst>
        </pc:picChg>
        <pc:picChg chg="del">
          <ac:chgData name="Aishwarya Chakravarty" userId="a076fada-3da1-4cfa-80f2-4056adb32d1c" providerId="ADAL" clId="{76B786F9-600C-4CD4-A603-951586123EAC}" dt="2023-02-27T14:05:50.497" v="1491" actId="478"/>
          <ac:picMkLst>
            <pc:docMk/>
            <pc:sldMk cId="2252513891" sldId="401"/>
            <ac:picMk id="13" creationId="{9D90F25D-1966-B75D-6F78-1323598F5C52}"/>
          </ac:picMkLst>
        </pc:picChg>
        <pc:picChg chg="del">
          <ac:chgData name="Aishwarya Chakravarty" userId="a076fada-3da1-4cfa-80f2-4056adb32d1c" providerId="ADAL" clId="{76B786F9-600C-4CD4-A603-951586123EAC}" dt="2023-02-27T14:05:47.393" v="1489" actId="478"/>
          <ac:picMkLst>
            <pc:docMk/>
            <pc:sldMk cId="2252513891" sldId="401"/>
            <ac:picMk id="14" creationId="{807F7C06-E192-D9A4-B968-4F375F5B18BA}"/>
          </ac:picMkLst>
        </pc:picChg>
        <pc:picChg chg="del">
          <ac:chgData name="Aishwarya Chakravarty" userId="a076fada-3da1-4cfa-80f2-4056adb32d1c" providerId="ADAL" clId="{76B786F9-600C-4CD4-A603-951586123EAC}" dt="2023-02-27T14:05:48.766" v="1490" actId="478"/>
          <ac:picMkLst>
            <pc:docMk/>
            <pc:sldMk cId="2252513891" sldId="401"/>
            <ac:picMk id="15" creationId="{53DD1B94-C579-F8FE-0FF2-A8C27EB06FD1}"/>
          </ac:picMkLst>
        </pc:picChg>
      </pc:sldChg>
      <pc:sldChg chg="addSp delSp modSp mod">
        <pc:chgData name="Aishwarya Chakravarty" userId="a076fada-3da1-4cfa-80f2-4056adb32d1c" providerId="ADAL" clId="{76B786F9-600C-4CD4-A603-951586123EAC}" dt="2023-03-02T11:00:47.378" v="5521" actId="1036"/>
        <pc:sldMkLst>
          <pc:docMk/>
          <pc:sldMk cId="1360459130" sldId="402"/>
        </pc:sldMkLst>
        <pc:spChg chg="mod">
          <ac:chgData name="Aishwarya Chakravarty" userId="a076fada-3da1-4cfa-80f2-4056adb32d1c" providerId="ADAL" clId="{76B786F9-600C-4CD4-A603-951586123EAC}" dt="2023-02-28T10:11:27.097" v="2080" actId="1076"/>
          <ac:spMkLst>
            <pc:docMk/>
            <pc:sldMk cId="1360459130" sldId="402"/>
            <ac:spMk id="2" creationId="{C4ACEAB2-3BE6-4ECE-882E-D28872F00D27}"/>
          </ac:spMkLst>
        </pc:spChg>
        <pc:spChg chg="mod">
          <ac:chgData name="Aishwarya Chakravarty" userId="a076fada-3da1-4cfa-80f2-4056adb32d1c" providerId="ADAL" clId="{76B786F9-600C-4CD4-A603-951586123EAC}" dt="2023-03-02T11:00:47.378" v="5521" actId="1036"/>
          <ac:spMkLst>
            <pc:docMk/>
            <pc:sldMk cId="1360459130" sldId="402"/>
            <ac:spMk id="3" creationId="{94864C9D-1187-4A4B-AB54-EC117231882E}"/>
          </ac:spMkLst>
        </pc:spChg>
        <pc:spChg chg="add del mod">
          <ac:chgData name="Aishwarya Chakravarty" userId="a076fada-3da1-4cfa-80f2-4056adb32d1c" providerId="ADAL" clId="{76B786F9-600C-4CD4-A603-951586123EAC}" dt="2023-02-28T10:10:56.032" v="2076" actId="478"/>
          <ac:spMkLst>
            <pc:docMk/>
            <pc:sldMk cId="1360459130" sldId="402"/>
            <ac:spMk id="4" creationId="{9F9E4AAD-38CC-9769-198F-A8917AF2E19C}"/>
          </ac:spMkLst>
        </pc:spChg>
      </pc:sldChg>
      <pc:sldChg chg="addSp delSp modSp mod">
        <pc:chgData name="Aishwarya Chakravarty" userId="a076fada-3da1-4cfa-80f2-4056adb32d1c" providerId="ADAL" clId="{76B786F9-600C-4CD4-A603-951586123EAC}" dt="2023-03-02T14:09:17.799" v="5864" actId="478"/>
        <pc:sldMkLst>
          <pc:docMk/>
          <pc:sldMk cId="2142928223" sldId="403"/>
        </pc:sldMkLst>
        <pc:spChg chg="add del mod">
          <ac:chgData name="Aishwarya Chakravarty" userId="a076fada-3da1-4cfa-80f2-4056adb32d1c" providerId="ADAL" clId="{76B786F9-600C-4CD4-A603-951586123EAC}" dt="2023-03-02T14:09:17.799" v="5864" actId="478"/>
          <ac:spMkLst>
            <pc:docMk/>
            <pc:sldMk cId="2142928223" sldId="403"/>
            <ac:spMk id="6" creationId="{FC644B97-7E38-97F5-CDD5-0365D38F0A31}"/>
          </ac:spMkLst>
        </pc:spChg>
        <pc:spChg chg="mod">
          <ac:chgData name="Aishwarya Chakravarty" userId="a076fada-3da1-4cfa-80f2-4056adb32d1c" providerId="ADAL" clId="{76B786F9-600C-4CD4-A603-951586123EAC}" dt="2023-02-27T09:51:19.886" v="114" actId="313"/>
          <ac:spMkLst>
            <pc:docMk/>
            <pc:sldMk cId="2142928223" sldId="403"/>
            <ac:spMk id="7" creationId="{A41D99E2-00B4-26C3-590F-9D58C89569C4}"/>
          </ac:spMkLst>
        </pc:spChg>
        <pc:spChg chg="add del mod">
          <ac:chgData name="Aishwarya Chakravarty" userId="a076fada-3da1-4cfa-80f2-4056adb32d1c" providerId="ADAL" clId="{76B786F9-600C-4CD4-A603-951586123EAC}" dt="2023-02-27T16:03:13.712" v="1693"/>
          <ac:spMkLst>
            <pc:docMk/>
            <pc:sldMk cId="2142928223" sldId="403"/>
            <ac:spMk id="9" creationId="{F77F7AC8-E875-D955-DF07-6E3C5FFD87AB}"/>
          </ac:spMkLst>
        </pc:spChg>
        <pc:spChg chg="add del mod">
          <ac:chgData name="Aishwarya Chakravarty" userId="a076fada-3da1-4cfa-80f2-4056adb32d1c" providerId="ADAL" clId="{76B786F9-600C-4CD4-A603-951586123EAC}" dt="2023-03-02T14:07:56.571" v="5837" actId="22"/>
          <ac:spMkLst>
            <pc:docMk/>
            <pc:sldMk cId="2142928223" sldId="403"/>
            <ac:spMk id="14" creationId="{44F4C0D8-FEEB-21D0-30C5-E3E2F444B3CF}"/>
          </ac:spMkLst>
        </pc:spChg>
        <pc:graphicFrameChg chg="add del mod">
          <ac:chgData name="Aishwarya Chakravarty" userId="a076fada-3da1-4cfa-80f2-4056adb32d1c" providerId="ADAL" clId="{76B786F9-600C-4CD4-A603-951586123EAC}" dt="2023-02-27T16:03:12.181" v="1692" actId="21"/>
          <ac:graphicFrameMkLst>
            <pc:docMk/>
            <pc:sldMk cId="2142928223" sldId="403"/>
            <ac:graphicFrameMk id="10" creationId="{CD46B83D-2281-A51E-A278-78B43A4C65DC}"/>
          </ac:graphicFrameMkLst>
        </pc:graphicFrameChg>
        <pc:graphicFrameChg chg="add del mod">
          <ac:chgData name="Aishwarya Chakravarty" userId="a076fada-3da1-4cfa-80f2-4056adb32d1c" providerId="ADAL" clId="{76B786F9-600C-4CD4-A603-951586123EAC}" dt="2023-02-27T16:04:40.415" v="1719" actId="478"/>
          <ac:graphicFrameMkLst>
            <pc:docMk/>
            <pc:sldMk cId="2142928223" sldId="403"/>
            <ac:graphicFrameMk id="11" creationId="{08FE19EB-321A-3223-14FA-B97A2C6F8045}"/>
          </ac:graphicFrameMkLst>
        </pc:graphicFrameChg>
        <pc:graphicFrameChg chg="del modGraphic">
          <ac:chgData name="Aishwarya Chakravarty" userId="a076fada-3da1-4cfa-80f2-4056adb32d1c" providerId="ADAL" clId="{76B786F9-600C-4CD4-A603-951586123EAC}" dt="2023-02-27T16:02:50.638" v="1684" actId="478"/>
          <ac:graphicFrameMkLst>
            <pc:docMk/>
            <pc:sldMk cId="2142928223" sldId="403"/>
            <ac:graphicFrameMk id="13" creationId="{1121059A-3543-DDB6-F20E-2058C06C3C63}"/>
          </ac:graphicFrameMkLst>
        </pc:graphicFrameChg>
        <pc:graphicFrameChg chg="add mod modGraphic">
          <ac:chgData name="Aishwarya Chakravarty" userId="a076fada-3da1-4cfa-80f2-4056adb32d1c" providerId="ADAL" clId="{76B786F9-600C-4CD4-A603-951586123EAC}" dt="2023-03-02T13:56:06.982" v="5710" actId="20577"/>
          <ac:graphicFrameMkLst>
            <pc:docMk/>
            <pc:sldMk cId="2142928223" sldId="403"/>
            <ac:graphicFrameMk id="15" creationId="{7066C448-CC5C-D874-AC97-F3E113AA360A}"/>
          </ac:graphicFrameMkLst>
        </pc:graphicFrameChg>
        <pc:picChg chg="del">
          <ac:chgData name="Aishwarya Chakravarty" userId="a076fada-3da1-4cfa-80f2-4056adb32d1c" providerId="ADAL" clId="{76B786F9-600C-4CD4-A603-951586123EAC}" dt="2023-02-27T14:07:22.294" v="1494" actId="478"/>
          <ac:picMkLst>
            <pc:docMk/>
            <pc:sldMk cId="2142928223" sldId="403"/>
            <ac:picMk id="3" creationId="{E48B6114-1EE4-F375-7E3E-D490D3D89309}"/>
          </ac:picMkLst>
        </pc:picChg>
        <pc:picChg chg="del">
          <ac:chgData name="Aishwarya Chakravarty" userId="a076fada-3da1-4cfa-80f2-4056adb32d1c" providerId="ADAL" clId="{76B786F9-600C-4CD4-A603-951586123EAC}" dt="2023-02-27T14:07:25.453" v="1496" actId="478"/>
          <ac:picMkLst>
            <pc:docMk/>
            <pc:sldMk cId="2142928223" sldId="403"/>
            <ac:picMk id="4" creationId="{5B9652F0-3422-5C64-26FC-5A4F992512B7}"/>
          </ac:picMkLst>
        </pc:picChg>
        <pc:picChg chg="add mod ord">
          <ac:chgData name="Aishwarya Chakravarty" userId="a076fada-3da1-4cfa-80f2-4056adb32d1c" providerId="ADAL" clId="{76B786F9-600C-4CD4-A603-951586123EAC}" dt="2023-03-02T14:08:23.780" v="5847" actId="1035"/>
          <ac:picMkLst>
            <pc:docMk/>
            <pc:sldMk cId="2142928223" sldId="403"/>
            <ac:picMk id="4" creationId="{BC3076FB-028B-BEA5-E58E-9507EDC5E658}"/>
          </ac:picMkLst>
        </pc:picChg>
        <pc:picChg chg="del">
          <ac:chgData name="Aishwarya Chakravarty" userId="a076fada-3da1-4cfa-80f2-4056adb32d1c" providerId="ADAL" clId="{76B786F9-600C-4CD4-A603-951586123EAC}" dt="2023-02-27T14:07:24.150" v="1495" actId="478"/>
          <ac:picMkLst>
            <pc:docMk/>
            <pc:sldMk cId="2142928223" sldId="403"/>
            <ac:picMk id="5" creationId="{BFCA0521-2C40-01C9-6CCD-0C8BE1D85670}"/>
          </ac:picMkLst>
        </pc:picChg>
        <pc:picChg chg="add mod">
          <ac:chgData name="Aishwarya Chakravarty" userId="a076fada-3da1-4cfa-80f2-4056adb32d1c" providerId="ADAL" clId="{76B786F9-600C-4CD4-A603-951586123EAC}" dt="2023-03-02T14:08:51.664" v="5849" actId="14100"/>
          <ac:picMkLst>
            <pc:docMk/>
            <pc:sldMk cId="2142928223" sldId="403"/>
            <ac:picMk id="8" creationId="{C0145C3C-FB14-404E-75AD-37A4B299E5B4}"/>
          </ac:picMkLst>
        </pc:picChg>
        <pc:picChg chg="add mod">
          <ac:chgData name="Aishwarya Chakravarty" userId="a076fada-3da1-4cfa-80f2-4056adb32d1c" providerId="ADAL" clId="{76B786F9-600C-4CD4-A603-951586123EAC}" dt="2023-03-02T14:09:15.920" v="5863" actId="1036"/>
          <ac:picMkLst>
            <pc:docMk/>
            <pc:sldMk cId="2142928223" sldId="403"/>
            <ac:picMk id="10" creationId="{BA29F02C-0F9F-6C7F-5B1A-8095186FC3A1}"/>
          </ac:picMkLst>
        </pc:picChg>
      </pc:sldChg>
      <pc:sldChg chg="addSp delSp modSp mod">
        <pc:chgData name="Aishwarya Chakravarty" userId="a076fada-3da1-4cfa-80f2-4056adb32d1c" providerId="ADAL" clId="{76B786F9-600C-4CD4-A603-951586123EAC}" dt="2023-03-02T14:06:40.679" v="5836" actId="1038"/>
        <pc:sldMkLst>
          <pc:docMk/>
          <pc:sldMk cId="882490779" sldId="404"/>
        </pc:sldMkLst>
        <pc:spChg chg="add del mod">
          <ac:chgData name="Aishwarya Chakravarty" userId="a076fada-3da1-4cfa-80f2-4056adb32d1c" providerId="ADAL" clId="{76B786F9-600C-4CD4-A603-951586123EAC}" dt="2023-03-02T14:06:30.538" v="5832" actId="478"/>
          <ac:spMkLst>
            <pc:docMk/>
            <pc:sldMk cId="882490779" sldId="404"/>
            <ac:spMk id="3" creationId="{0454BC8D-AE94-A065-1CE7-BE894703684F}"/>
          </ac:spMkLst>
        </pc:spChg>
        <pc:spChg chg="add del mod">
          <ac:chgData name="Aishwarya Chakravarty" userId="a076fada-3da1-4cfa-80f2-4056adb32d1c" providerId="ADAL" clId="{76B786F9-600C-4CD4-A603-951586123EAC}" dt="2023-02-27T16:02:56.129" v="1686" actId="21"/>
          <ac:spMkLst>
            <pc:docMk/>
            <pc:sldMk cId="882490779" sldId="404"/>
            <ac:spMk id="5" creationId="{F0106C0D-2E9D-E716-6379-B6D203DBE4BF}"/>
          </ac:spMkLst>
        </pc:spChg>
        <pc:spChg chg="mod">
          <ac:chgData name="Aishwarya Chakravarty" userId="a076fada-3da1-4cfa-80f2-4056adb32d1c" providerId="ADAL" clId="{76B786F9-600C-4CD4-A603-951586123EAC}" dt="2023-02-27T09:51:22.169" v="116" actId="313"/>
          <ac:spMkLst>
            <pc:docMk/>
            <pc:sldMk cId="882490779" sldId="404"/>
            <ac:spMk id="7" creationId="{A41D99E2-00B4-26C3-590F-9D58C89569C4}"/>
          </ac:spMkLst>
        </pc:spChg>
        <pc:spChg chg="add del mod">
          <ac:chgData name="Aishwarya Chakravarty" userId="a076fada-3da1-4cfa-80f2-4056adb32d1c" providerId="ADAL" clId="{76B786F9-600C-4CD4-A603-951586123EAC}" dt="2023-03-02T14:05:22.656" v="5810" actId="22"/>
          <ac:spMkLst>
            <pc:docMk/>
            <pc:sldMk cId="882490779" sldId="404"/>
            <ac:spMk id="11" creationId="{04B129BC-6819-58E4-C056-E214DB5CC04D}"/>
          </ac:spMkLst>
        </pc:spChg>
        <pc:graphicFrameChg chg="add del modGraphic">
          <ac:chgData name="Aishwarya Chakravarty" userId="a076fada-3da1-4cfa-80f2-4056adb32d1c" providerId="ADAL" clId="{76B786F9-600C-4CD4-A603-951586123EAC}" dt="2023-02-27T16:04:44.936" v="1721" actId="478"/>
          <ac:graphicFrameMkLst>
            <pc:docMk/>
            <pc:sldMk cId="882490779" sldId="404"/>
            <ac:graphicFrameMk id="12" creationId="{7AE1A4FF-D78E-DCED-695F-C8920677A416}"/>
          </ac:graphicFrameMkLst>
        </pc:graphicFrameChg>
        <pc:graphicFrameChg chg="add mod modGraphic">
          <ac:chgData name="Aishwarya Chakravarty" userId="a076fada-3da1-4cfa-80f2-4056adb32d1c" providerId="ADAL" clId="{76B786F9-600C-4CD4-A603-951586123EAC}" dt="2023-03-02T13:56:25.797" v="5723" actId="20577"/>
          <ac:graphicFrameMkLst>
            <pc:docMk/>
            <pc:sldMk cId="882490779" sldId="404"/>
            <ac:graphicFrameMk id="13" creationId="{723B35E4-FE17-97B2-A86A-F071CC9E8D73}"/>
          </ac:graphicFrameMkLst>
        </pc:graphicFrameChg>
        <pc:picChg chg="add mod ord">
          <ac:chgData name="Aishwarya Chakravarty" userId="a076fada-3da1-4cfa-80f2-4056adb32d1c" providerId="ADAL" clId="{76B786F9-600C-4CD4-A603-951586123EAC}" dt="2023-03-02T14:06:40.679" v="5836" actId="1038"/>
          <ac:picMkLst>
            <pc:docMk/>
            <pc:sldMk cId="882490779" sldId="404"/>
            <ac:picMk id="5" creationId="{524091D9-2C70-56AB-CEB5-359490FC7C04}"/>
          </ac:picMkLst>
        </pc:picChg>
        <pc:picChg chg="del">
          <ac:chgData name="Aishwarya Chakravarty" userId="a076fada-3da1-4cfa-80f2-4056adb32d1c" providerId="ADAL" clId="{76B786F9-600C-4CD4-A603-951586123EAC}" dt="2023-02-27T14:07:40.763" v="1498" actId="478"/>
          <ac:picMkLst>
            <pc:docMk/>
            <pc:sldMk cId="882490779" sldId="404"/>
            <ac:picMk id="6" creationId="{EF0761C9-A153-C87A-216D-E645F4D845B6}"/>
          </ac:picMkLst>
        </pc:picChg>
        <pc:picChg chg="add mod">
          <ac:chgData name="Aishwarya Chakravarty" userId="a076fada-3da1-4cfa-80f2-4056adb32d1c" providerId="ADAL" clId="{76B786F9-600C-4CD4-A603-951586123EAC}" dt="2023-03-02T14:06:35.649" v="5835" actId="1035"/>
          <ac:picMkLst>
            <pc:docMk/>
            <pc:sldMk cId="882490779" sldId="404"/>
            <ac:picMk id="8" creationId="{8FC824CE-040E-7186-911B-853B8C7C8DF7}"/>
          </ac:picMkLst>
        </pc:picChg>
        <pc:picChg chg="del">
          <ac:chgData name="Aishwarya Chakravarty" userId="a076fada-3da1-4cfa-80f2-4056adb32d1c" providerId="ADAL" clId="{76B786F9-600C-4CD4-A603-951586123EAC}" dt="2023-02-27T14:07:43.553" v="1500" actId="478"/>
          <ac:picMkLst>
            <pc:docMk/>
            <pc:sldMk cId="882490779" sldId="404"/>
            <ac:picMk id="8" creationId="{E214B16A-FE3F-AD4A-C410-CDC7074F7283}"/>
          </ac:picMkLst>
        </pc:picChg>
        <pc:picChg chg="del">
          <ac:chgData name="Aishwarya Chakravarty" userId="a076fada-3da1-4cfa-80f2-4056adb32d1c" providerId="ADAL" clId="{76B786F9-600C-4CD4-A603-951586123EAC}" dt="2023-02-27T14:07:42.137" v="1499" actId="478"/>
          <ac:picMkLst>
            <pc:docMk/>
            <pc:sldMk cId="882490779" sldId="404"/>
            <ac:picMk id="9" creationId="{2EF7DC5A-92DB-5CC6-EC31-746A361D80FF}"/>
          </ac:picMkLst>
        </pc:picChg>
        <pc:picChg chg="add mod">
          <ac:chgData name="Aishwarya Chakravarty" userId="a076fada-3da1-4cfa-80f2-4056adb32d1c" providerId="ADAL" clId="{76B786F9-600C-4CD4-A603-951586123EAC}" dt="2023-03-02T14:06:27.057" v="5831" actId="1035"/>
          <ac:picMkLst>
            <pc:docMk/>
            <pc:sldMk cId="882490779" sldId="404"/>
            <ac:picMk id="10" creationId="{7D1D75B9-B0E9-FEF0-7008-D2D2409C5CB9}"/>
          </ac:picMkLst>
        </pc:picChg>
      </pc:sldChg>
      <pc:sldChg chg="addSp delSp modSp mod">
        <pc:chgData name="Aishwarya Chakravarty" userId="a076fada-3da1-4cfa-80f2-4056adb32d1c" providerId="ADAL" clId="{76B786F9-600C-4CD4-A603-951586123EAC}" dt="2023-03-02T10:04:06.165" v="5509" actId="20577"/>
        <pc:sldMkLst>
          <pc:docMk/>
          <pc:sldMk cId="2269640620" sldId="405"/>
        </pc:sldMkLst>
        <pc:spChg chg="mod">
          <ac:chgData name="Aishwarya Chakravarty" userId="a076fada-3da1-4cfa-80f2-4056adb32d1c" providerId="ADAL" clId="{76B786F9-600C-4CD4-A603-951586123EAC}" dt="2023-02-27T09:51:23.409" v="118" actId="313"/>
          <ac:spMkLst>
            <pc:docMk/>
            <pc:sldMk cId="2269640620" sldId="405"/>
            <ac:spMk id="2" creationId="{C4ACEAB2-3BE6-4ECE-882E-D28872F00D27}"/>
          </ac:spMkLst>
        </pc:spChg>
        <pc:spChg chg="mod">
          <ac:chgData name="Aishwarya Chakravarty" userId="a076fada-3da1-4cfa-80f2-4056adb32d1c" providerId="ADAL" clId="{76B786F9-600C-4CD4-A603-951586123EAC}" dt="2023-03-02T10:04:06.165" v="5509" actId="20577"/>
          <ac:spMkLst>
            <pc:docMk/>
            <pc:sldMk cId="2269640620" sldId="405"/>
            <ac:spMk id="3" creationId="{94864C9D-1187-4A4B-AB54-EC117231882E}"/>
          </ac:spMkLst>
        </pc:spChg>
        <pc:spChg chg="add del mod">
          <ac:chgData name="Aishwarya Chakravarty" userId="a076fada-3da1-4cfa-80f2-4056adb32d1c" providerId="ADAL" clId="{76B786F9-600C-4CD4-A603-951586123EAC}" dt="2023-02-28T12:11:56.268" v="2110" actId="478"/>
          <ac:spMkLst>
            <pc:docMk/>
            <pc:sldMk cId="2269640620" sldId="405"/>
            <ac:spMk id="4" creationId="{08FD5838-6121-20AF-E25D-1172112A25DE}"/>
          </ac:spMkLst>
        </pc:spChg>
      </pc:sldChg>
      <pc:sldChg chg="addSp delSp modSp mod">
        <pc:chgData name="Aishwarya Chakravarty" userId="a076fada-3da1-4cfa-80f2-4056adb32d1c" providerId="ADAL" clId="{76B786F9-600C-4CD4-A603-951586123EAC}" dt="2023-03-02T14:00:36.698" v="5777" actId="1038"/>
        <pc:sldMkLst>
          <pc:docMk/>
          <pc:sldMk cId="2008925790" sldId="406"/>
        </pc:sldMkLst>
        <pc:spChg chg="add del mod">
          <ac:chgData name="Aishwarya Chakravarty" userId="a076fada-3da1-4cfa-80f2-4056adb32d1c" providerId="ADAL" clId="{76B786F9-600C-4CD4-A603-951586123EAC}" dt="2023-03-02T14:00:22.897" v="5769" actId="478"/>
          <ac:spMkLst>
            <pc:docMk/>
            <pc:sldMk cId="2008925790" sldId="406"/>
            <ac:spMk id="3" creationId="{B53FFDB0-6FC2-BF8F-8B14-B5D201BA2BEB}"/>
          </ac:spMkLst>
        </pc:spChg>
        <pc:spChg chg="add del mod">
          <ac:chgData name="Aishwarya Chakravarty" userId="a076fada-3da1-4cfa-80f2-4056adb32d1c" providerId="ADAL" clId="{76B786F9-600C-4CD4-A603-951586123EAC}" dt="2023-03-02T13:58:53.572" v="5752" actId="22"/>
          <ac:spMkLst>
            <pc:docMk/>
            <pc:sldMk cId="2008925790" sldId="406"/>
            <ac:spMk id="5" creationId="{781AB786-9E45-51AC-9D37-2428DFCE49F6}"/>
          </ac:spMkLst>
        </pc:spChg>
        <pc:spChg chg="mod">
          <ac:chgData name="Aishwarya Chakravarty" userId="a076fada-3da1-4cfa-80f2-4056adb32d1c" providerId="ADAL" clId="{76B786F9-600C-4CD4-A603-951586123EAC}" dt="2023-02-27T09:51:23.911" v="119" actId="313"/>
          <ac:spMkLst>
            <pc:docMk/>
            <pc:sldMk cId="2008925790" sldId="406"/>
            <ac:spMk id="7" creationId="{A41D99E2-00B4-26C3-590F-9D58C89569C4}"/>
          </ac:spMkLst>
        </pc:spChg>
        <pc:graphicFrameChg chg="add mod modGraphic">
          <ac:chgData name="Aishwarya Chakravarty" userId="a076fada-3da1-4cfa-80f2-4056adb32d1c" providerId="ADAL" clId="{76B786F9-600C-4CD4-A603-951586123EAC}" dt="2023-03-02T13:57:24.184" v="5751" actId="20577"/>
          <ac:graphicFrameMkLst>
            <pc:docMk/>
            <pc:sldMk cId="2008925790" sldId="406"/>
            <ac:graphicFrameMk id="10" creationId="{D5846F60-3FC6-D1B3-F582-F3ABA952F06C}"/>
          </ac:graphicFrameMkLst>
        </pc:graphicFrameChg>
        <pc:graphicFrameChg chg="del modGraphic">
          <ac:chgData name="Aishwarya Chakravarty" userId="a076fada-3da1-4cfa-80f2-4056adb32d1c" providerId="ADAL" clId="{76B786F9-600C-4CD4-A603-951586123EAC}" dt="2023-02-27T16:04:51.401" v="1723" actId="478"/>
          <ac:graphicFrameMkLst>
            <pc:docMk/>
            <pc:sldMk cId="2008925790" sldId="406"/>
            <ac:graphicFrameMk id="12" creationId="{22AC6B81-097A-3693-BC8F-4D650C21B715}"/>
          </ac:graphicFrameMkLst>
        </pc:graphicFrameChg>
        <pc:picChg chg="add mod ord">
          <ac:chgData name="Aishwarya Chakravarty" userId="a076fada-3da1-4cfa-80f2-4056adb32d1c" providerId="ADAL" clId="{76B786F9-600C-4CD4-A603-951586123EAC}" dt="2023-03-02T14:00:36.698" v="5777" actId="1038"/>
          <ac:picMkLst>
            <pc:docMk/>
            <pc:sldMk cId="2008925790" sldId="406"/>
            <ac:picMk id="6" creationId="{0BF3CBFD-285B-7178-D87F-B781AA1F81F2}"/>
          </ac:picMkLst>
        </pc:picChg>
        <pc:picChg chg="del">
          <ac:chgData name="Aishwarya Chakravarty" userId="a076fada-3da1-4cfa-80f2-4056adb32d1c" providerId="ADAL" clId="{76B786F9-600C-4CD4-A603-951586123EAC}" dt="2023-02-27T14:08:02.658" v="1505" actId="478"/>
          <ac:picMkLst>
            <pc:docMk/>
            <pc:sldMk cId="2008925790" sldId="406"/>
            <ac:picMk id="6" creationId="{749A1020-BC6D-1C09-693E-389F277851E5}"/>
          </ac:picMkLst>
        </pc:picChg>
        <pc:picChg chg="del">
          <ac:chgData name="Aishwarya Chakravarty" userId="a076fada-3da1-4cfa-80f2-4056adb32d1c" providerId="ADAL" clId="{76B786F9-600C-4CD4-A603-951586123EAC}" dt="2023-02-27T14:08:05.947" v="1507" actId="478"/>
          <ac:picMkLst>
            <pc:docMk/>
            <pc:sldMk cId="2008925790" sldId="406"/>
            <ac:picMk id="8" creationId="{C41E723E-7DFD-569E-E8C1-D3944A1890E1}"/>
          </ac:picMkLst>
        </pc:picChg>
        <pc:picChg chg="add mod">
          <ac:chgData name="Aishwarya Chakravarty" userId="a076fada-3da1-4cfa-80f2-4056adb32d1c" providerId="ADAL" clId="{76B786F9-600C-4CD4-A603-951586123EAC}" dt="2023-03-02T13:59:48.689" v="5758" actId="14100"/>
          <ac:picMkLst>
            <pc:docMk/>
            <pc:sldMk cId="2008925790" sldId="406"/>
            <ac:picMk id="9" creationId="{3C02509D-F98C-5187-5C63-3511D9700C45}"/>
          </ac:picMkLst>
        </pc:picChg>
        <pc:picChg chg="del">
          <ac:chgData name="Aishwarya Chakravarty" userId="a076fada-3da1-4cfa-80f2-4056adb32d1c" providerId="ADAL" clId="{76B786F9-600C-4CD4-A603-951586123EAC}" dt="2023-02-27T14:08:04.192" v="1506" actId="478"/>
          <ac:picMkLst>
            <pc:docMk/>
            <pc:sldMk cId="2008925790" sldId="406"/>
            <ac:picMk id="9" creationId="{87395342-B96B-F4E7-DE78-F55212053F41}"/>
          </ac:picMkLst>
        </pc:picChg>
        <pc:picChg chg="add mod">
          <ac:chgData name="Aishwarya Chakravarty" userId="a076fada-3da1-4cfa-80f2-4056adb32d1c" providerId="ADAL" clId="{76B786F9-600C-4CD4-A603-951586123EAC}" dt="2023-03-02T14:00:19.630" v="5768" actId="1036"/>
          <ac:picMkLst>
            <pc:docMk/>
            <pc:sldMk cId="2008925790" sldId="406"/>
            <ac:picMk id="12" creationId="{C3B5DD16-994D-E978-7BDA-55D9575000B6}"/>
          </ac:picMkLst>
        </pc:picChg>
      </pc:sldChg>
      <pc:sldChg chg="addSp delSp modSp mod">
        <pc:chgData name="Aishwarya Chakravarty" userId="a076fada-3da1-4cfa-80f2-4056adb32d1c" providerId="ADAL" clId="{76B786F9-600C-4CD4-A603-951586123EAC}" dt="2023-03-02T14:02:26.113" v="5809" actId="1038"/>
        <pc:sldMkLst>
          <pc:docMk/>
          <pc:sldMk cId="3024925059" sldId="407"/>
        </pc:sldMkLst>
        <pc:spChg chg="add del mod">
          <ac:chgData name="Aishwarya Chakravarty" userId="a076fada-3da1-4cfa-80f2-4056adb32d1c" providerId="ADAL" clId="{76B786F9-600C-4CD4-A603-951586123EAC}" dt="2023-03-02T14:02:03.984" v="5794" actId="478"/>
          <ac:spMkLst>
            <pc:docMk/>
            <pc:sldMk cId="3024925059" sldId="407"/>
            <ac:spMk id="6" creationId="{6DEADD5A-B9AE-3B11-00D1-221188690C04}"/>
          </ac:spMkLst>
        </pc:spChg>
        <pc:spChg chg="mod">
          <ac:chgData name="Aishwarya Chakravarty" userId="a076fada-3da1-4cfa-80f2-4056adb32d1c" providerId="ADAL" clId="{76B786F9-600C-4CD4-A603-951586123EAC}" dt="2023-02-27T09:51:25.059" v="121" actId="313"/>
          <ac:spMkLst>
            <pc:docMk/>
            <pc:sldMk cId="3024925059" sldId="407"/>
            <ac:spMk id="7" creationId="{A41D99E2-00B4-26C3-590F-9D58C89569C4}"/>
          </ac:spMkLst>
        </pc:spChg>
        <pc:spChg chg="add del mod">
          <ac:chgData name="Aishwarya Chakravarty" userId="a076fada-3da1-4cfa-80f2-4056adb32d1c" providerId="ADAL" clId="{76B786F9-600C-4CD4-A603-951586123EAC}" dt="2023-03-02T14:01:06.742" v="5778" actId="22"/>
          <ac:spMkLst>
            <pc:docMk/>
            <pc:sldMk cId="3024925059" sldId="407"/>
            <ac:spMk id="9" creationId="{0EC35758-573E-5D6F-533A-9AB074BD4A29}"/>
          </ac:spMkLst>
        </pc:spChg>
        <pc:graphicFrameChg chg="add mod modGraphic">
          <ac:chgData name="Aishwarya Chakravarty" userId="a076fada-3da1-4cfa-80f2-4056adb32d1c" providerId="ADAL" clId="{76B786F9-600C-4CD4-A603-951586123EAC}" dt="2023-03-02T13:57:00.273" v="5736" actId="20577"/>
          <ac:graphicFrameMkLst>
            <pc:docMk/>
            <pc:sldMk cId="3024925059" sldId="407"/>
            <ac:graphicFrameMk id="10" creationId="{55E19196-6867-DFEF-5AA7-50BED812E544}"/>
          </ac:graphicFrameMkLst>
        </pc:graphicFrameChg>
        <pc:graphicFrameChg chg="del modGraphic">
          <ac:chgData name="Aishwarya Chakravarty" userId="a076fada-3da1-4cfa-80f2-4056adb32d1c" providerId="ADAL" clId="{76B786F9-600C-4CD4-A603-951586123EAC}" dt="2023-02-27T16:04:55.609" v="1725" actId="478"/>
          <ac:graphicFrameMkLst>
            <pc:docMk/>
            <pc:sldMk cId="3024925059" sldId="407"/>
            <ac:graphicFrameMk id="13" creationId="{193F1871-8B6A-F016-418C-AD61E8E3F8B0}"/>
          </ac:graphicFrameMkLst>
        </pc:graphicFrameChg>
        <pc:picChg chg="del">
          <ac:chgData name="Aishwarya Chakravarty" userId="a076fada-3da1-4cfa-80f2-4056adb32d1c" providerId="ADAL" clId="{76B786F9-600C-4CD4-A603-951586123EAC}" dt="2023-02-27T14:08:14.465" v="1509" actId="478"/>
          <ac:picMkLst>
            <pc:docMk/>
            <pc:sldMk cId="3024925059" sldId="407"/>
            <ac:picMk id="3" creationId="{928239EC-EFD2-ECDC-C91B-0BC9981BE1F7}"/>
          </ac:picMkLst>
        </pc:picChg>
        <pc:picChg chg="del">
          <ac:chgData name="Aishwarya Chakravarty" userId="a076fada-3da1-4cfa-80f2-4056adb32d1c" providerId="ADAL" clId="{76B786F9-600C-4CD4-A603-951586123EAC}" dt="2023-02-27T14:08:17.255" v="1511" actId="478"/>
          <ac:picMkLst>
            <pc:docMk/>
            <pc:sldMk cId="3024925059" sldId="407"/>
            <ac:picMk id="4" creationId="{0AF6623B-0C04-3DBE-9448-10C174B20619}"/>
          </ac:picMkLst>
        </pc:picChg>
        <pc:picChg chg="add mod ord">
          <ac:chgData name="Aishwarya Chakravarty" userId="a076fada-3da1-4cfa-80f2-4056adb32d1c" providerId="ADAL" clId="{76B786F9-600C-4CD4-A603-951586123EAC}" dt="2023-03-02T14:02:26.113" v="5809" actId="1038"/>
          <ac:picMkLst>
            <pc:docMk/>
            <pc:sldMk cId="3024925059" sldId="407"/>
            <ac:picMk id="4" creationId="{0CD74D30-009B-B5FD-307B-BCB69DA70477}"/>
          </ac:picMkLst>
        </pc:picChg>
        <pc:picChg chg="del">
          <ac:chgData name="Aishwarya Chakravarty" userId="a076fada-3da1-4cfa-80f2-4056adb32d1c" providerId="ADAL" clId="{76B786F9-600C-4CD4-A603-951586123EAC}" dt="2023-02-27T14:08:15.952" v="1510" actId="478"/>
          <ac:picMkLst>
            <pc:docMk/>
            <pc:sldMk cId="3024925059" sldId="407"/>
            <ac:picMk id="5" creationId="{8451FE2F-09B2-CC81-308C-9B507BABCF2E}"/>
          </ac:picMkLst>
        </pc:picChg>
        <pc:picChg chg="add mod">
          <ac:chgData name="Aishwarya Chakravarty" userId="a076fada-3da1-4cfa-80f2-4056adb32d1c" providerId="ADAL" clId="{76B786F9-600C-4CD4-A603-951586123EAC}" dt="2023-03-02T14:01:40.577" v="5783" actId="14100"/>
          <ac:picMkLst>
            <pc:docMk/>
            <pc:sldMk cId="3024925059" sldId="407"/>
            <ac:picMk id="8" creationId="{664847EA-94A9-31AA-BAD7-97E106FAEF81}"/>
          </ac:picMkLst>
        </pc:picChg>
        <pc:picChg chg="add mod">
          <ac:chgData name="Aishwarya Chakravarty" userId="a076fada-3da1-4cfa-80f2-4056adb32d1c" providerId="ADAL" clId="{76B786F9-600C-4CD4-A603-951586123EAC}" dt="2023-03-02T14:02:00.915" v="5793" actId="1035"/>
          <ac:picMkLst>
            <pc:docMk/>
            <pc:sldMk cId="3024925059" sldId="407"/>
            <ac:picMk id="12" creationId="{127FBF1A-F10D-6CD2-83CC-DC4CAF796B63}"/>
          </ac:picMkLst>
        </pc:picChg>
      </pc:sldChg>
      <pc:sldChg chg="addSp modSp mod">
        <pc:chgData name="Aishwarya Chakravarty" userId="a076fada-3da1-4cfa-80f2-4056adb32d1c" providerId="ADAL" clId="{76B786F9-600C-4CD4-A603-951586123EAC}" dt="2023-02-27T09:48:07.186" v="43" actId="20577"/>
        <pc:sldMkLst>
          <pc:docMk/>
          <pc:sldMk cId="125847560" sldId="408"/>
        </pc:sldMkLst>
        <pc:spChg chg="mod">
          <ac:chgData name="Aishwarya Chakravarty" userId="a076fada-3da1-4cfa-80f2-4056adb32d1c" providerId="ADAL" clId="{76B786F9-600C-4CD4-A603-951586123EAC}" dt="2023-02-27T09:48:07.186" v="43" actId="20577"/>
          <ac:spMkLst>
            <pc:docMk/>
            <pc:sldMk cId="125847560" sldId="408"/>
            <ac:spMk id="2" creationId="{2AA50264-9B8D-49F7-9F26-B3CBBF038F9F}"/>
          </ac:spMkLst>
        </pc:spChg>
        <pc:spChg chg="add mod">
          <ac:chgData name="Aishwarya Chakravarty" userId="a076fada-3da1-4cfa-80f2-4056adb32d1c" providerId="ADAL" clId="{76B786F9-600C-4CD4-A603-951586123EAC}" dt="2023-02-27T09:47:38.995" v="30"/>
          <ac:spMkLst>
            <pc:docMk/>
            <pc:sldMk cId="125847560" sldId="408"/>
            <ac:spMk id="3" creationId="{67341473-1EB5-E4A0-EFBB-7641DFB049F7}"/>
          </ac:spMkLst>
        </pc:spChg>
        <pc:spChg chg="mod">
          <ac:chgData name="Aishwarya Chakravarty" userId="a076fada-3da1-4cfa-80f2-4056adb32d1c" providerId="ADAL" clId="{76B786F9-600C-4CD4-A603-951586123EAC}" dt="2023-02-27T09:47:55.890" v="33" actId="20577"/>
          <ac:spMkLst>
            <pc:docMk/>
            <pc:sldMk cId="125847560" sldId="408"/>
            <ac:spMk id="5" creationId="{9BF647F1-38CB-47C7-9EC2-D2FD34CEEE61}"/>
          </ac:spMkLst>
        </pc:spChg>
      </pc:sldChg>
      <pc:sldChg chg="add del">
        <pc:chgData name="Aishwarya Chakravarty" userId="a076fada-3da1-4cfa-80f2-4056adb32d1c" providerId="ADAL" clId="{76B786F9-600C-4CD4-A603-951586123EAC}" dt="2023-02-27T14:13:50.064" v="1532" actId="2696"/>
        <pc:sldMkLst>
          <pc:docMk/>
          <pc:sldMk cId="797398709" sldId="409"/>
        </pc:sldMkLst>
      </pc:sldChg>
      <pc:sldChg chg="addSp delSp modSp add mod">
        <pc:chgData name="Aishwarya Chakravarty" userId="a076fada-3da1-4cfa-80f2-4056adb32d1c" providerId="ADAL" clId="{76B786F9-600C-4CD4-A603-951586123EAC}" dt="2023-02-28T15:04:43.986" v="3440" actId="20577"/>
        <pc:sldMkLst>
          <pc:docMk/>
          <pc:sldMk cId="1165421183" sldId="409"/>
        </pc:sldMkLst>
        <pc:spChg chg="mod">
          <ac:chgData name="Aishwarya Chakravarty" userId="a076fada-3da1-4cfa-80f2-4056adb32d1c" providerId="ADAL" clId="{76B786F9-600C-4CD4-A603-951586123EAC}" dt="2023-02-28T12:49:57.773" v="2134" actId="20577"/>
          <ac:spMkLst>
            <pc:docMk/>
            <pc:sldMk cId="1165421183" sldId="409"/>
            <ac:spMk id="2" creationId="{390428BD-54D9-4A11-897F-888F83D9DB9D}"/>
          </ac:spMkLst>
        </pc:spChg>
        <pc:spChg chg="mod">
          <ac:chgData name="Aishwarya Chakravarty" userId="a076fada-3da1-4cfa-80f2-4056adb32d1c" providerId="ADAL" clId="{76B786F9-600C-4CD4-A603-951586123EAC}" dt="2023-02-28T15:04:43.986" v="3440" actId="20577"/>
          <ac:spMkLst>
            <pc:docMk/>
            <pc:sldMk cId="1165421183" sldId="409"/>
            <ac:spMk id="3" creationId="{DAC7F12F-1D5A-4D76-A913-3706407B6BC1}"/>
          </ac:spMkLst>
        </pc:spChg>
        <pc:spChg chg="del">
          <ac:chgData name="Aishwarya Chakravarty" userId="a076fada-3da1-4cfa-80f2-4056adb32d1c" providerId="ADAL" clId="{76B786F9-600C-4CD4-A603-951586123EAC}" dt="2023-02-28T14:55:43.821" v="3047" actId="478"/>
          <ac:spMkLst>
            <pc:docMk/>
            <pc:sldMk cId="1165421183" sldId="409"/>
            <ac:spMk id="7" creationId="{2CF09552-6547-53F4-DA32-885225DB8E4B}"/>
          </ac:spMkLst>
        </pc:spChg>
        <pc:spChg chg="add mod">
          <ac:chgData name="Aishwarya Chakravarty" userId="a076fada-3da1-4cfa-80f2-4056adb32d1c" providerId="ADAL" clId="{76B786F9-600C-4CD4-A603-951586123EAC}" dt="2023-02-28T14:56:40.466" v="3093" actId="1035"/>
          <ac:spMkLst>
            <pc:docMk/>
            <pc:sldMk cId="1165421183" sldId="409"/>
            <ac:spMk id="9" creationId="{A929D7B9-922D-3C10-BCE2-324DB203604F}"/>
          </ac:spMkLst>
        </pc:spChg>
        <pc:picChg chg="add del mod">
          <ac:chgData name="Aishwarya Chakravarty" userId="a076fada-3da1-4cfa-80f2-4056adb32d1c" providerId="ADAL" clId="{76B786F9-600C-4CD4-A603-951586123EAC}" dt="2023-02-28T12:50:55.913" v="2136" actId="478"/>
          <ac:picMkLst>
            <pc:docMk/>
            <pc:sldMk cId="1165421183" sldId="409"/>
            <ac:picMk id="5" creationId="{B91F4E83-5252-38DA-3D85-2A691D323D04}"/>
          </ac:picMkLst>
        </pc:picChg>
        <pc:picChg chg="add mod">
          <ac:chgData name="Aishwarya Chakravarty" userId="a076fada-3da1-4cfa-80f2-4056adb32d1c" providerId="ADAL" clId="{76B786F9-600C-4CD4-A603-951586123EAC}" dt="2023-02-28T15:04:27.518" v="3427" actId="14100"/>
          <ac:picMkLst>
            <pc:docMk/>
            <pc:sldMk cId="1165421183" sldId="409"/>
            <ac:picMk id="8" creationId="{71785088-ADA1-D1C7-2629-D38AE446EBAF}"/>
          </ac:picMkLst>
        </pc:picChg>
      </pc:sldChg>
      <pc:sldChg chg="add del">
        <pc:chgData name="Aishwarya Chakravarty" userId="a076fada-3da1-4cfa-80f2-4056adb32d1c" providerId="ADAL" clId="{76B786F9-600C-4CD4-A603-951586123EAC}" dt="2023-02-27T14:10:03.613" v="1519" actId="2696"/>
        <pc:sldMkLst>
          <pc:docMk/>
          <pc:sldMk cId="2887226037" sldId="409"/>
        </pc:sldMkLst>
      </pc:sldChg>
      <pc:sldChg chg="add del">
        <pc:chgData name="Aishwarya Chakravarty" userId="a076fada-3da1-4cfa-80f2-4056adb32d1c" providerId="ADAL" clId="{76B786F9-600C-4CD4-A603-951586123EAC}" dt="2023-02-27T14:22:30.533" v="1569" actId="2696"/>
        <pc:sldMkLst>
          <pc:docMk/>
          <pc:sldMk cId="2986878391" sldId="409"/>
        </pc:sldMkLst>
      </pc:sldChg>
      <pc:sldChg chg="add del">
        <pc:chgData name="Aishwarya Chakravarty" userId="a076fada-3da1-4cfa-80f2-4056adb32d1c" providerId="ADAL" clId="{76B786F9-600C-4CD4-A603-951586123EAC}" dt="2023-02-27T14:28:38.555" v="1582" actId="47"/>
        <pc:sldMkLst>
          <pc:docMk/>
          <pc:sldMk cId="3481033441" sldId="409"/>
        </pc:sldMkLst>
      </pc:sldChg>
      <pc:sldChg chg="add del">
        <pc:chgData name="Aishwarya Chakravarty" userId="a076fada-3da1-4cfa-80f2-4056adb32d1c" providerId="ADAL" clId="{76B786F9-600C-4CD4-A603-951586123EAC}" dt="2023-02-27T14:15:02.207" v="1549" actId="2696"/>
        <pc:sldMkLst>
          <pc:docMk/>
          <pc:sldMk cId="4167283148" sldId="409"/>
        </pc:sldMkLst>
      </pc:sldChg>
      <pc:sldChg chg="addSp modSp del">
        <pc:chgData name="Aishwarya Chakravarty" userId="a076fada-3da1-4cfa-80f2-4056adb32d1c" providerId="ADAL" clId="{76B786F9-600C-4CD4-A603-951586123EAC}" dt="2023-02-27T09:48:15.758" v="44" actId="47"/>
        <pc:sldMkLst>
          <pc:docMk/>
          <pc:sldMk cId="4279763672" sldId="409"/>
        </pc:sldMkLst>
        <pc:spChg chg="add mod">
          <ac:chgData name="Aishwarya Chakravarty" userId="a076fada-3da1-4cfa-80f2-4056adb32d1c" providerId="ADAL" clId="{76B786F9-600C-4CD4-A603-951586123EAC}" dt="2023-02-27T09:47:40.873" v="31"/>
          <ac:spMkLst>
            <pc:docMk/>
            <pc:sldMk cId="4279763672" sldId="409"/>
            <ac:spMk id="3" creationId="{B17A4647-F010-3ACC-D369-EC7898BBA67E}"/>
          </ac:spMkLst>
        </pc:spChg>
      </pc:sldChg>
      <pc:sldChg chg="addSp delSp modSp add mod">
        <pc:chgData name="Aishwarya Chakravarty" userId="a076fada-3da1-4cfa-80f2-4056adb32d1c" providerId="ADAL" clId="{76B786F9-600C-4CD4-A603-951586123EAC}" dt="2023-02-28T14:56:35.258" v="3090" actId="1035"/>
        <pc:sldMkLst>
          <pc:docMk/>
          <pc:sldMk cId="362241960" sldId="410"/>
        </pc:sldMkLst>
        <pc:spChg chg="mod">
          <ac:chgData name="Aishwarya Chakravarty" userId="a076fada-3da1-4cfa-80f2-4056adb32d1c" providerId="ADAL" clId="{76B786F9-600C-4CD4-A603-951586123EAC}" dt="2023-02-28T14:55:24.396" v="3046" actId="20577"/>
          <ac:spMkLst>
            <pc:docMk/>
            <pc:sldMk cId="362241960" sldId="410"/>
            <ac:spMk id="3" creationId="{DAC7F12F-1D5A-4D76-A913-3706407B6BC1}"/>
          </ac:spMkLst>
        </pc:spChg>
        <pc:spChg chg="mod">
          <ac:chgData name="Aishwarya Chakravarty" userId="a076fada-3da1-4cfa-80f2-4056adb32d1c" providerId="ADAL" clId="{76B786F9-600C-4CD4-A603-951586123EAC}" dt="2023-02-28T14:56:35.258" v="3090" actId="1035"/>
          <ac:spMkLst>
            <pc:docMk/>
            <pc:sldMk cId="362241960" sldId="410"/>
            <ac:spMk id="7" creationId="{2CF09552-6547-53F4-DA32-885225DB8E4B}"/>
          </ac:spMkLst>
        </pc:spChg>
        <pc:spChg chg="add del mod">
          <ac:chgData name="Aishwarya Chakravarty" userId="a076fada-3da1-4cfa-80f2-4056adb32d1c" providerId="ADAL" clId="{76B786F9-600C-4CD4-A603-951586123EAC}" dt="2023-02-28T14:52:22.755" v="2912" actId="478"/>
          <ac:spMkLst>
            <pc:docMk/>
            <pc:sldMk cId="362241960" sldId="410"/>
            <ac:spMk id="11" creationId="{D25A82C3-7FDD-E218-274E-729A2A79DD47}"/>
          </ac:spMkLst>
        </pc:spChg>
        <pc:picChg chg="del">
          <ac:chgData name="Aishwarya Chakravarty" userId="a076fada-3da1-4cfa-80f2-4056adb32d1c" providerId="ADAL" clId="{76B786F9-600C-4CD4-A603-951586123EAC}" dt="2023-02-28T14:47:19.754" v="2401" actId="478"/>
          <ac:picMkLst>
            <pc:docMk/>
            <pc:sldMk cId="362241960" sldId="410"/>
            <ac:picMk id="5" creationId="{B91F4E83-5252-38DA-3D85-2A691D323D04}"/>
          </ac:picMkLst>
        </pc:picChg>
        <pc:picChg chg="add mod">
          <ac:chgData name="Aishwarya Chakravarty" userId="a076fada-3da1-4cfa-80f2-4056adb32d1c" providerId="ADAL" clId="{76B786F9-600C-4CD4-A603-951586123EAC}" dt="2023-02-28T14:56:31.170" v="3086" actId="1037"/>
          <ac:picMkLst>
            <pc:docMk/>
            <pc:sldMk cId="362241960" sldId="410"/>
            <ac:picMk id="6" creationId="{A8872B9D-92A0-BB0B-5F80-281D9F63079E}"/>
          </ac:picMkLst>
        </pc:picChg>
        <pc:picChg chg="add mod">
          <ac:chgData name="Aishwarya Chakravarty" userId="a076fada-3da1-4cfa-80f2-4056adb32d1c" providerId="ADAL" clId="{76B786F9-600C-4CD4-A603-951586123EAC}" dt="2023-02-28T14:56:31.170" v="3086" actId="1037"/>
          <ac:picMkLst>
            <pc:docMk/>
            <pc:sldMk cId="362241960" sldId="410"/>
            <ac:picMk id="9" creationId="{77A4D7F6-D606-1025-6447-8231A191C24B}"/>
          </ac:picMkLst>
        </pc:picChg>
      </pc:sldChg>
      <pc:sldChg chg="addSp modSp del">
        <pc:chgData name="Aishwarya Chakravarty" userId="a076fada-3da1-4cfa-80f2-4056adb32d1c" providerId="ADAL" clId="{76B786F9-600C-4CD4-A603-951586123EAC}" dt="2023-02-27T09:48:15.758" v="44" actId="47"/>
        <pc:sldMkLst>
          <pc:docMk/>
          <pc:sldMk cId="2222490679" sldId="410"/>
        </pc:sldMkLst>
        <pc:spChg chg="add mod">
          <ac:chgData name="Aishwarya Chakravarty" userId="a076fada-3da1-4cfa-80f2-4056adb32d1c" providerId="ADAL" clId="{76B786F9-600C-4CD4-A603-951586123EAC}" dt="2023-02-27T09:47:43.825" v="32"/>
          <ac:spMkLst>
            <pc:docMk/>
            <pc:sldMk cId="2222490679" sldId="410"/>
            <ac:spMk id="3" creationId="{2902287F-CC81-235E-DDA3-994CCD6A2577}"/>
          </ac:spMkLst>
        </pc:spChg>
      </pc:sldChg>
      <pc:sldChg chg="del">
        <pc:chgData name="Aishwarya Chakravarty" userId="a076fada-3da1-4cfa-80f2-4056adb32d1c" providerId="ADAL" clId="{76B786F9-600C-4CD4-A603-951586123EAC}" dt="2023-02-27T09:48:15.758" v="44" actId="47"/>
        <pc:sldMkLst>
          <pc:docMk/>
          <pc:sldMk cId="503149646" sldId="411"/>
        </pc:sldMkLst>
      </pc:sldChg>
      <pc:sldChg chg="addSp delSp modSp add mod">
        <pc:chgData name="Aishwarya Chakravarty" userId="a076fada-3da1-4cfa-80f2-4056adb32d1c" providerId="ADAL" clId="{76B786F9-600C-4CD4-A603-951586123EAC}" dt="2023-03-01T12:21:24.764" v="5495" actId="113"/>
        <pc:sldMkLst>
          <pc:docMk/>
          <pc:sldMk cId="2469543258" sldId="411"/>
        </pc:sldMkLst>
        <pc:spChg chg="mod">
          <ac:chgData name="Aishwarya Chakravarty" userId="a076fada-3da1-4cfa-80f2-4056adb32d1c" providerId="ADAL" clId="{76B786F9-600C-4CD4-A603-951586123EAC}" dt="2023-03-01T12:21:24.764" v="5495" actId="113"/>
          <ac:spMkLst>
            <pc:docMk/>
            <pc:sldMk cId="2469543258" sldId="411"/>
            <ac:spMk id="3" creationId="{DAC7F12F-1D5A-4D76-A913-3706407B6BC1}"/>
          </ac:spMkLst>
        </pc:spChg>
        <pc:spChg chg="add mod">
          <ac:chgData name="Aishwarya Chakravarty" userId="a076fada-3da1-4cfa-80f2-4056adb32d1c" providerId="ADAL" clId="{76B786F9-600C-4CD4-A603-951586123EAC}" dt="2023-02-28T15:18:23.188" v="3914"/>
          <ac:spMkLst>
            <pc:docMk/>
            <pc:sldMk cId="2469543258" sldId="411"/>
            <ac:spMk id="4" creationId="{4B03258C-3C8B-2AAB-A7E7-F17E1F4A41AE}"/>
          </ac:spMkLst>
        </pc:spChg>
        <pc:spChg chg="del">
          <ac:chgData name="Aishwarya Chakravarty" userId="a076fada-3da1-4cfa-80f2-4056adb32d1c" providerId="ADAL" clId="{76B786F9-600C-4CD4-A603-951586123EAC}" dt="2023-02-28T15:18:22.501" v="3913" actId="478"/>
          <ac:spMkLst>
            <pc:docMk/>
            <pc:sldMk cId="2469543258" sldId="411"/>
            <ac:spMk id="7" creationId="{2CF09552-6547-53F4-DA32-885225DB8E4B}"/>
          </ac:spMkLst>
        </pc:spChg>
        <pc:picChg chg="mod">
          <ac:chgData name="Aishwarya Chakravarty" userId="a076fada-3da1-4cfa-80f2-4056adb32d1c" providerId="ADAL" clId="{76B786F9-600C-4CD4-A603-951586123EAC}" dt="2023-02-28T15:20:34.397" v="4129" actId="1076"/>
          <ac:picMkLst>
            <pc:docMk/>
            <pc:sldMk cId="2469543258" sldId="411"/>
            <ac:picMk id="5" creationId="{B91F4E83-5252-38DA-3D85-2A691D323D04}"/>
          </ac:picMkLst>
        </pc:picChg>
      </pc:sldChg>
      <pc:sldChg chg="modSp add mod">
        <pc:chgData name="Aishwarya Chakravarty" userId="a076fada-3da1-4cfa-80f2-4056adb32d1c" providerId="ADAL" clId="{76B786F9-600C-4CD4-A603-951586123EAC}" dt="2023-03-01T12:20:51.473" v="5494" actId="1076"/>
        <pc:sldMkLst>
          <pc:docMk/>
          <pc:sldMk cId="1405914409" sldId="412"/>
        </pc:sldMkLst>
        <pc:spChg chg="mod">
          <ac:chgData name="Aishwarya Chakravarty" userId="a076fada-3da1-4cfa-80f2-4056adb32d1c" providerId="ADAL" clId="{76B786F9-600C-4CD4-A603-951586123EAC}" dt="2023-03-01T12:20:46.555" v="5493" actId="1076"/>
          <ac:spMkLst>
            <pc:docMk/>
            <pc:sldMk cId="1405914409" sldId="412"/>
            <ac:spMk id="2" creationId="{2AA50264-9B8D-49F7-9F26-B3CBBF038F9F}"/>
          </ac:spMkLst>
        </pc:spChg>
        <pc:spChg chg="mod">
          <ac:chgData name="Aishwarya Chakravarty" userId="a076fada-3da1-4cfa-80f2-4056adb32d1c" providerId="ADAL" clId="{76B786F9-600C-4CD4-A603-951586123EAC}" dt="2023-03-01T12:20:51.473" v="5494" actId="1076"/>
          <ac:spMkLst>
            <pc:docMk/>
            <pc:sldMk cId="1405914409" sldId="412"/>
            <ac:spMk id="5" creationId="{9BF647F1-38CB-47C7-9EC2-D2FD34CEEE61}"/>
          </ac:spMkLst>
        </pc:spChg>
      </pc:sldChg>
      <pc:sldChg chg="del">
        <pc:chgData name="Aishwarya Chakravarty" userId="a076fada-3da1-4cfa-80f2-4056adb32d1c" providerId="ADAL" clId="{76B786F9-600C-4CD4-A603-951586123EAC}" dt="2023-02-27T09:48:15.758" v="44" actId="47"/>
        <pc:sldMkLst>
          <pc:docMk/>
          <pc:sldMk cId="2792777671" sldId="412"/>
        </pc:sldMkLst>
      </pc:sldChg>
      <pc:sldChg chg="addSp delSp modSp add del mod">
        <pc:chgData name="Aishwarya Chakravarty" userId="a076fada-3da1-4cfa-80f2-4056adb32d1c" providerId="ADAL" clId="{76B786F9-600C-4CD4-A603-951586123EAC}" dt="2023-03-01T09:46:20.914" v="4887" actId="47"/>
        <pc:sldMkLst>
          <pc:docMk/>
          <pc:sldMk cId="2939041164" sldId="412"/>
        </pc:sldMkLst>
        <pc:spChg chg="mod">
          <ac:chgData name="Aishwarya Chakravarty" userId="a076fada-3da1-4cfa-80f2-4056adb32d1c" providerId="ADAL" clId="{76B786F9-600C-4CD4-A603-951586123EAC}" dt="2023-02-28T16:46:52.768" v="4848" actId="14100"/>
          <ac:spMkLst>
            <pc:docMk/>
            <pc:sldMk cId="2939041164" sldId="412"/>
            <ac:spMk id="2" creationId="{390428BD-54D9-4A11-897F-888F83D9DB9D}"/>
          </ac:spMkLst>
        </pc:spChg>
        <pc:spChg chg="add del mod">
          <ac:chgData name="Aishwarya Chakravarty" userId="a076fada-3da1-4cfa-80f2-4056adb32d1c" providerId="ADAL" clId="{76B786F9-600C-4CD4-A603-951586123EAC}" dt="2023-03-01T09:46:04.364" v="4886" actId="20577"/>
          <ac:spMkLst>
            <pc:docMk/>
            <pc:sldMk cId="2939041164" sldId="412"/>
            <ac:spMk id="3" creationId="{DAC7F12F-1D5A-4D76-A913-3706407B6BC1}"/>
          </ac:spMkLst>
        </pc:spChg>
        <pc:spChg chg="mod">
          <ac:chgData name="Aishwarya Chakravarty" userId="a076fada-3da1-4cfa-80f2-4056adb32d1c" providerId="ADAL" clId="{76B786F9-600C-4CD4-A603-951586123EAC}" dt="2023-03-01T09:46:00.015" v="4881" actId="20577"/>
          <ac:spMkLst>
            <pc:docMk/>
            <pc:sldMk cId="2939041164" sldId="412"/>
            <ac:spMk id="4" creationId="{4B03258C-3C8B-2AAB-A7E7-F17E1F4A41AE}"/>
          </ac:spMkLst>
        </pc:spChg>
        <pc:spChg chg="add del mod">
          <ac:chgData name="Aishwarya Chakravarty" userId="a076fada-3da1-4cfa-80f2-4056adb32d1c" providerId="ADAL" clId="{76B786F9-600C-4CD4-A603-951586123EAC}" dt="2023-03-01T09:45:53.845" v="4874" actId="478"/>
          <ac:spMkLst>
            <pc:docMk/>
            <pc:sldMk cId="2939041164" sldId="412"/>
            <ac:spMk id="10" creationId="{88CAF41D-AFEE-2A67-FCA2-85C9C2B2395D}"/>
          </ac:spMkLst>
        </pc:spChg>
        <pc:picChg chg="del">
          <ac:chgData name="Aishwarya Chakravarty" userId="a076fada-3da1-4cfa-80f2-4056adb32d1c" providerId="ADAL" clId="{76B786F9-600C-4CD4-A603-951586123EAC}" dt="2023-02-28T16:46:56.896" v="4849" actId="478"/>
          <ac:picMkLst>
            <pc:docMk/>
            <pc:sldMk cId="2939041164" sldId="412"/>
            <ac:picMk id="5" creationId="{B91F4E83-5252-38DA-3D85-2A691D323D04}"/>
          </ac:picMkLst>
        </pc:picChg>
        <pc:picChg chg="add del mod">
          <ac:chgData name="Aishwarya Chakravarty" userId="a076fada-3da1-4cfa-80f2-4056adb32d1c" providerId="ADAL" clId="{76B786F9-600C-4CD4-A603-951586123EAC}" dt="2023-02-28T16:49:45.697" v="4859" actId="21"/>
          <ac:picMkLst>
            <pc:docMk/>
            <pc:sldMk cId="2939041164" sldId="412"/>
            <ac:picMk id="7" creationId="{35EAAC6D-1E2B-F040-6E06-2FE31D60970F}"/>
          </ac:picMkLst>
        </pc:picChg>
        <pc:picChg chg="add del mod">
          <ac:chgData name="Aishwarya Chakravarty" userId="a076fada-3da1-4cfa-80f2-4056adb32d1c" providerId="ADAL" clId="{76B786F9-600C-4CD4-A603-951586123EAC}" dt="2023-03-01T09:46:03.563" v="4885"/>
          <ac:picMkLst>
            <pc:docMk/>
            <pc:sldMk cId="2939041164" sldId="412"/>
            <ac:picMk id="8" creationId="{E3D59114-2603-6719-08A3-3512A25FAE6D}"/>
          </ac:picMkLst>
        </pc:picChg>
      </pc:sldChg>
      <pc:sldChg chg="modSp add del mod">
        <pc:chgData name="Aishwarya Chakravarty" userId="a076fada-3da1-4cfa-80f2-4056adb32d1c" providerId="ADAL" clId="{76B786F9-600C-4CD4-A603-951586123EAC}" dt="2023-02-28T16:45:49.865" v="4839" actId="47"/>
        <pc:sldMkLst>
          <pc:docMk/>
          <pc:sldMk cId="4093611462" sldId="412"/>
        </pc:sldMkLst>
        <pc:spChg chg="mod">
          <ac:chgData name="Aishwarya Chakravarty" userId="a076fada-3da1-4cfa-80f2-4056adb32d1c" providerId="ADAL" clId="{76B786F9-600C-4CD4-A603-951586123EAC}" dt="2023-02-28T16:43:09.015" v="4818" actId="1036"/>
          <ac:spMkLst>
            <pc:docMk/>
            <pc:sldMk cId="4093611462" sldId="412"/>
            <ac:spMk id="14" creationId="{F0003BAF-AA44-CA0F-919F-CA6A9554480B}"/>
          </ac:spMkLst>
        </pc:spChg>
        <pc:spChg chg="mod">
          <ac:chgData name="Aishwarya Chakravarty" userId="a076fada-3da1-4cfa-80f2-4056adb32d1c" providerId="ADAL" clId="{76B786F9-600C-4CD4-A603-951586123EAC}" dt="2023-02-28T16:45:44.264" v="4838"/>
          <ac:spMkLst>
            <pc:docMk/>
            <pc:sldMk cId="4093611462" sldId="412"/>
            <ac:spMk id="15" creationId="{86C7F038-BC49-97C6-7792-EC8D07317CDF}"/>
          </ac:spMkLst>
        </pc:spChg>
      </pc:sldChg>
      <pc:sldChg chg="addSp delSp modSp add del mod">
        <pc:chgData name="Aishwarya Chakravarty" userId="a076fada-3da1-4cfa-80f2-4056adb32d1c" providerId="ADAL" clId="{76B786F9-600C-4CD4-A603-951586123EAC}" dt="2023-03-01T09:45:57.843" v="4880" actId="2890"/>
        <pc:sldMkLst>
          <pc:docMk/>
          <pc:sldMk cId="1349963488" sldId="413"/>
        </pc:sldMkLst>
        <pc:spChg chg="add del mod">
          <ac:chgData name="Aishwarya Chakravarty" userId="a076fada-3da1-4cfa-80f2-4056adb32d1c" providerId="ADAL" clId="{76B786F9-600C-4CD4-A603-951586123EAC}" dt="2023-03-01T09:45:57.184" v="4879" actId="478"/>
          <ac:spMkLst>
            <pc:docMk/>
            <pc:sldMk cId="1349963488" sldId="413"/>
            <ac:spMk id="5" creationId="{6079A3E0-0296-777F-6F3F-389DDB869E73}"/>
          </ac:spMkLst>
        </pc:spChg>
        <pc:picChg chg="add del mod ord">
          <ac:chgData name="Aishwarya Chakravarty" userId="a076fada-3da1-4cfa-80f2-4056adb32d1c" providerId="ADAL" clId="{76B786F9-600C-4CD4-A603-951586123EAC}" dt="2023-03-01T09:45:56.691" v="4878" actId="22"/>
          <ac:picMkLst>
            <pc:docMk/>
            <pc:sldMk cId="1349963488" sldId="413"/>
            <ac:picMk id="7" creationId="{0E2839A4-B45B-A7B9-02E9-A392901C0A23}"/>
          </ac:picMkLst>
        </pc:picChg>
        <pc:picChg chg="add del">
          <ac:chgData name="Aishwarya Chakravarty" userId="a076fada-3da1-4cfa-80f2-4056adb32d1c" providerId="ADAL" clId="{76B786F9-600C-4CD4-A603-951586123EAC}" dt="2023-03-01T09:45:57.184" v="4879" actId="478"/>
          <ac:picMkLst>
            <pc:docMk/>
            <pc:sldMk cId="1349963488" sldId="413"/>
            <ac:picMk id="8" creationId="{E3D59114-2603-6719-08A3-3512A25FAE6D}"/>
          </ac:picMkLst>
        </pc:picChg>
      </pc:sldChg>
      <pc:sldChg chg="del">
        <pc:chgData name="Aishwarya Chakravarty" userId="a076fada-3da1-4cfa-80f2-4056adb32d1c" providerId="ADAL" clId="{76B786F9-600C-4CD4-A603-951586123EAC}" dt="2023-02-27T09:48:15.758" v="44" actId="47"/>
        <pc:sldMkLst>
          <pc:docMk/>
          <pc:sldMk cId="1653357296" sldId="413"/>
        </pc:sldMkLst>
      </pc:sldChg>
    </pc:docChg>
  </pc:docChgLst>
  <pc:docChgLst>
    <pc:chgData name="Dexter Levick" userId="cfead303-d38c-40a9-9e05-c9b454a5ec9d" providerId="ADAL" clId="{097E8A00-99C2-4007-A4E0-24565A0BC457}"/>
    <pc:docChg chg="custSel addSld delSld modSld">
      <pc:chgData name="Dexter Levick" userId="cfead303-d38c-40a9-9e05-c9b454a5ec9d" providerId="ADAL" clId="{097E8A00-99C2-4007-A4E0-24565A0BC457}" dt="2023-03-09T10:06:08.712" v="81" actId="2"/>
      <pc:docMkLst>
        <pc:docMk/>
      </pc:docMkLst>
      <pc:sldChg chg="delSp modSp mod">
        <pc:chgData name="Dexter Levick" userId="cfead303-d38c-40a9-9e05-c9b454a5ec9d" providerId="ADAL" clId="{097E8A00-99C2-4007-A4E0-24565A0BC457}" dt="2023-03-09T09:48:48.444" v="51" actId="478"/>
        <pc:sldMkLst>
          <pc:docMk/>
          <pc:sldMk cId="892593996" sldId="258"/>
        </pc:sldMkLst>
        <pc:spChg chg="del">
          <ac:chgData name="Dexter Levick" userId="cfead303-d38c-40a9-9e05-c9b454a5ec9d" providerId="ADAL" clId="{097E8A00-99C2-4007-A4E0-24565A0BC457}" dt="2023-03-09T09:48:48.444" v="51" actId="478"/>
          <ac:spMkLst>
            <pc:docMk/>
            <pc:sldMk cId="892593996" sldId="258"/>
            <ac:spMk id="2" creationId="{D4D84060-56B8-7602-B184-1B9495C8D873}"/>
          </ac:spMkLst>
        </pc:spChg>
        <pc:spChg chg="mod">
          <ac:chgData name="Dexter Levick" userId="cfead303-d38c-40a9-9e05-c9b454a5ec9d" providerId="ADAL" clId="{097E8A00-99C2-4007-A4E0-24565A0BC457}" dt="2023-03-09T09:48:44.907" v="50" actId="13926"/>
          <ac:spMkLst>
            <pc:docMk/>
            <pc:sldMk cId="892593996" sldId="258"/>
            <ac:spMk id="15" creationId="{86C7F038-BC49-97C6-7792-EC8D07317CDF}"/>
          </ac:spMkLst>
        </pc:spChg>
      </pc:sldChg>
      <pc:sldChg chg="modSp add mod">
        <pc:chgData name="Dexter Levick" userId="cfead303-d38c-40a9-9e05-c9b454a5ec9d" providerId="ADAL" clId="{097E8A00-99C2-4007-A4E0-24565A0BC457}" dt="2023-03-09T10:05:48.725" v="69" actId="2"/>
        <pc:sldMkLst>
          <pc:docMk/>
          <pc:sldMk cId="4177254082" sldId="344"/>
        </pc:sldMkLst>
        <pc:spChg chg="mod">
          <ac:chgData name="Dexter Levick" userId="cfead303-d38c-40a9-9e05-c9b454a5ec9d" providerId="ADAL" clId="{097E8A00-99C2-4007-A4E0-24565A0BC457}" dt="2023-03-09T09:47:55.174" v="29"/>
          <ac:spMkLst>
            <pc:docMk/>
            <pc:sldMk cId="4177254082" sldId="344"/>
            <ac:spMk id="2" creationId="{0D64EE34-A59C-642F-D843-2ED0FCDC8945}"/>
          </ac:spMkLst>
        </pc:spChg>
        <pc:spChg chg="mod">
          <ac:chgData name="Dexter Levick" userId="cfead303-d38c-40a9-9e05-c9b454a5ec9d" providerId="ADAL" clId="{097E8A00-99C2-4007-A4E0-24565A0BC457}" dt="2023-03-09T10:05:48.725" v="69" actId="2"/>
          <ac:spMkLst>
            <pc:docMk/>
            <pc:sldMk cId="4177254082" sldId="344"/>
            <ac:spMk id="6" creationId="{22271615-1647-C87A-9AC2-8F5009B9A917}"/>
          </ac:spMkLst>
        </pc:spChg>
      </pc:sldChg>
      <pc:sldChg chg="modSp add mod">
        <pc:chgData name="Dexter Levick" userId="cfead303-d38c-40a9-9e05-c9b454a5ec9d" providerId="ADAL" clId="{097E8A00-99C2-4007-A4E0-24565A0BC457}" dt="2023-03-09T10:05:43.264" v="65" actId="20577"/>
        <pc:sldMkLst>
          <pc:docMk/>
          <pc:sldMk cId="3300041730" sldId="345"/>
        </pc:sldMkLst>
        <pc:spChg chg="mod">
          <ac:chgData name="Dexter Levick" userId="cfead303-d38c-40a9-9e05-c9b454a5ec9d" providerId="ADAL" clId="{097E8A00-99C2-4007-A4E0-24565A0BC457}" dt="2023-03-09T09:45:47.299" v="27" actId="20577"/>
          <ac:spMkLst>
            <pc:docMk/>
            <pc:sldMk cId="3300041730" sldId="345"/>
            <ac:spMk id="2" creationId="{0D64EE34-A59C-642F-D843-2ED0FCDC8945}"/>
          </ac:spMkLst>
        </pc:spChg>
        <pc:spChg chg="mod">
          <ac:chgData name="Dexter Levick" userId="cfead303-d38c-40a9-9e05-c9b454a5ec9d" providerId="ADAL" clId="{097E8A00-99C2-4007-A4E0-24565A0BC457}" dt="2023-03-09T10:05:43.264" v="65" actId="20577"/>
          <ac:spMkLst>
            <pc:docMk/>
            <pc:sldMk cId="3300041730" sldId="345"/>
            <ac:spMk id="6" creationId="{22271615-1647-C87A-9AC2-8F5009B9A917}"/>
          </ac:spMkLst>
        </pc:spChg>
      </pc:sldChg>
      <pc:sldChg chg="modSp add mod">
        <pc:chgData name="Dexter Levick" userId="cfead303-d38c-40a9-9e05-c9b454a5ec9d" providerId="ADAL" clId="{097E8A00-99C2-4007-A4E0-24565A0BC457}" dt="2023-03-09T10:05:45.898" v="66" actId="2"/>
        <pc:sldMkLst>
          <pc:docMk/>
          <pc:sldMk cId="3507274406" sldId="346"/>
        </pc:sldMkLst>
        <pc:spChg chg="mod">
          <ac:chgData name="Dexter Levick" userId="cfead303-d38c-40a9-9e05-c9b454a5ec9d" providerId="ADAL" clId="{097E8A00-99C2-4007-A4E0-24565A0BC457}" dt="2023-03-09T09:47:19.509" v="28"/>
          <ac:spMkLst>
            <pc:docMk/>
            <pc:sldMk cId="3507274406" sldId="346"/>
            <ac:spMk id="2" creationId="{0D64EE34-A59C-642F-D843-2ED0FCDC8945}"/>
          </ac:spMkLst>
        </pc:spChg>
        <pc:spChg chg="mod">
          <ac:chgData name="Dexter Levick" userId="cfead303-d38c-40a9-9e05-c9b454a5ec9d" providerId="ADAL" clId="{097E8A00-99C2-4007-A4E0-24565A0BC457}" dt="2023-03-09T10:05:45.898" v="66" actId="2"/>
          <ac:spMkLst>
            <pc:docMk/>
            <pc:sldMk cId="3507274406" sldId="346"/>
            <ac:spMk id="6" creationId="{22271615-1647-C87A-9AC2-8F5009B9A917}"/>
          </ac:spMkLst>
        </pc:spChg>
      </pc:sldChg>
      <pc:sldChg chg="modSp add mod">
        <pc:chgData name="Dexter Levick" userId="cfead303-d38c-40a9-9e05-c9b454a5ec9d" providerId="ADAL" clId="{097E8A00-99C2-4007-A4E0-24565A0BC457}" dt="2023-03-09T10:06:08.712" v="81" actId="2"/>
        <pc:sldMkLst>
          <pc:docMk/>
          <pc:sldMk cId="3019991722" sldId="347"/>
        </pc:sldMkLst>
        <pc:spChg chg="mod">
          <ac:chgData name="Dexter Levick" userId="cfead303-d38c-40a9-9e05-c9b454a5ec9d" providerId="ADAL" clId="{097E8A00-99C2-4007-A4E0-24565A0BC457}" dt="2023-03-09T09:48:01.472" v="30"/>
          <ac:spMkLst>
            <pc:docMk/>
            <pc:sldMk cId="3019991722" sldId="347"/>
            <ac:spMk id="2" creationId="{0D64EE34-A59C-642F-D843-2ED0FCDC8945}"/>
          </ac:spMkLst>
        </pc:spChg>
        <pc:spChg chg="mod">
          <ac:chgData name="Dexter Levick" userId="cfead303-d38c-40a9-9e05-c9b454a5ec9d" providerId="ADAL" clId="{097E8A00-99C2-4007-A4E0-24565A0BC457}" dt="2023-03-09T10:06:08.712" v="81" actId="2"/>
          <ac:spMkLst>
            <pc:docMk/>
            <pc:sldMk cId="3019991722" sldId="347"/>
            <ac:spMk id="6" creationId="{22271615-1647-C87A-9AC2-8F5009B9A917}"/>
          </ac:spMkLst>
        </pc:spChg>
      </pc:sldChg>
      <pc:sldChg chg="modSp add mod">
        <pc:chgData name="Dexter Levick" userId="cfead303-d38c-40a9-9e05-c9b454a5ec9d" providerId="ADAL" clId="{097E8A00-99C2-4007-A4E0-24565A0BC457}" dt="2023-03-09T10:05:01.376" v="63" actId="20577"/>
        <pc:sldMkLst>
          <pc:docMk/>
          <pc:sldMk cId="237241492" sldId="348"/>
        </pc:sldMkLst>
        <pc:spChg chg="mod">
          <ac:chgData name="Dexter Levick" userId="cfead303-d38c-40a9-9e05-c9b454a5ec9d" providerId="ADAL" clId="{097E8A00-99C2-4007-A4E0-24565A0BC457}" dt="2023-03-09T09:48:06.687" v="31"/>
          <ac:spMkLst>
            <pc:docMk/>
            <pc:sldMk cId="237241492" sldId="348"/>
            <ac:spMk id="2" creationId="{0D64EE34-A59C-642F-D843-2ED0FCDC8945}"/>
          </ac:spMkLst>
        </pc:spChg>
        <pc:spChg chg="mod">
          <ac:chgData name="Dexter Levick" userId="cfead303-d38c-40a9-9e05-c9b454a5ec9d" providerId="ADAL" clId="{097E8A00-99C2-4007-A4E0-24565A0BC457}" dt="2023-03-09T10:05:01.376" v="63" actId="20577"/>
          <ac:spMkLst>
            <pc:docMk/>
            <pc:sldMk cId="237241492" sldId="348"/>
            <ac:spMk id="6" creationId="{22271615-1647-C87A-9AC2-8F5009B9A917}"/>
          </ac:spMkLst>
        </pc:spChg>
      </pc:sldChg>
      <pc:sldChg chg="del">
        <pc:chgData name="Dexter Levick" userId="cfead303-d38c-40a9-9e05-c9b454a5ec9d" providerId="ADAL" clId="{097E8A00-99C2-4007-A4E0-24565A0BC457}" dt="2023-03-09T09:45:38.557" v="1" actId="2696"/>
        <pc:sldMkLst>
          <pc:docMk/>
          <pc:sldMk cId="125847560" sldId="408"/>
        </pc:sldMkLst>
      </pc:sldChg>
    </pc:docChg>
  </pc:docChgLst>
  <pc:docChgLst>
    <pc:chgData name="Tim Page" userId="2f3ca46d-6336-4813-b671-c562fb38e036" providerId="ADAL" clId="{A4405D95-CCF6-4F8E-8851-21ED1D0A99D0}"/>
    <pc:docChg chg="delSld modSld">
      <pc:chgData name="Tim Page" userId="2f3ca46d-6336-4813-b671-c562fb38e036" providerId="ADAL" clId="{A4405D95-CCF6-4F8E-8851-21ED1D0A99D0}" dt="2023-02-09T11:06:45.675" v="59" actId="20577"/>
      <pc:docMkLst>
        <pc:docMk/>
      </pc:docMkLst>
      <pc:sldChg chg="del">
        <pc:chgData name="Tim Page" userId="2f3ca46d-6336-4813-b671-c562fb38e036" providerId="ADAL" clId="{A4405D95-CCF6-4F8E-8851-21ED1D0A99D0}" dt="2023-02-09T10:48:11.762" v="0" actId="2696"/>
        <pc:sldMkLst>
          <pc:docMk/>
          <pc:sldMk cId="4128846135" sldId="257"/>
        </pc:sldMkLst>
      </pc:sldChg>
      <pc:sldChg chg="del">
        <pc:chgData name="Tim Page" userId="2f3ca46d-6336-4813-b671-c562fb38e036" providerId="ADAL" clId="{A4405D95-CCF6-4F8E-8851-21ED1D0A99D0}" dt="2023-02-09T10:48:26.053" v="1" actId="47"/>
        <pc:sldMkLst>
          <pc:docMk/>
          <pc:sldMk cId="135437750" sldId="334"/>
        </pc:sldMkLst>
      </pc:sldChg>
      <pc:sldChg chg="modSp mod">
        <pc:chgData name="Tim Page" userId="2f3ca46d-6336-4813-b671-c562fb38e036" providerId="ADAL" clId="{A4405D95-CCF6-4F8E-8851-21ED1D0A99D0}" dt="2023-02-09T11:06:04.390" v="25" actId="20577"/>
        <pc:sldMkLst>
          <pc:docMk/>
          <pc:sldMk cId="927759937" sldId="369"/>
        </pc:sldMkLst>
        <pc:spChg chg="mod">
          <ac:chgData name="Tim Page" userId="2f3ca46d-6336-4813-b671-c562fb38e036" providerId="ADAL" clId="{A4405D95-CCF6-4F8E-8851-21ED1D0A99D0}" dt="2023-02-09T11:06:04.390" v="25" actId="20577"/>
          <ac:spMkLst>
            <pc:docMk/>
            <pc:sldMk cId="927759937" sldId="369"/>
            <ac:spMk id="2" creationId="{390428BD-54D9-4A11-897F-888F83D9DB9D}"/>
          </ac:spMkLst>
        </pc:spChg>
      </pc:sldChg>
      <pc:sldChg chg="modSp mod">
        <pc:chgData name="Tim Page" userId="2f3ca46d-6336-4813-b671-c562fb38e036" providerId="ADAL" clId="{A4405D95-CCF6-4F8E-8851-21ED1D0A99D0}" dt="2023-02-09T11:06:45.675" v="59" actId="20577"/>
        <pc:sldMkLst>
          <pc:docMk/>
          <pc:sldMk cId="3958625435" sldId="393"/>
        </pc:sldMkLst>
        <pc:spChg chg="mod">
          <ac:chgData name="Tim Page" userId="2f3ca46d-6336-4813-b671-c562fb38e036" providerId="ADAL" clId="{A4405D95-CCF6-4F8E-8851-21ED1D0A99D0}" dt="2023-02-09T11:06:45.675" v="59" actId="20577"/>
          <ac:spMkLst>
            <pc:docMk/>
            <pc:sldMk cId="3958625435" sldId="393"/>
            <ac:spMk id="3" creationId="{94864C9D-1187-4A4B-AB54-EC117231882E}"/>
          </ac:spMkLst>
        </pc:spChg>
      </pc:sldChg>
    </pc:docChg>
  </pc:docChgLst>
  <pc:docChgLst>
    <pc:chgData name="Dexter Levick" userId="cfead303-d38c-40a9-9e05-c9b454a5ec9d" providerId="ADAL" clId="{2FA94FFC-9BE6-43D9-9B49-C2C187F21D37}"/>
    <pc:docChg chg="custSel modSld sldOrd">
      <pc:chgData name="Dexter Levick" userId="cfead303-d38c-40a9-9e05-c9b454a5ec9d" providerId="ADAL" clId="{2FA94FFC-9BE6-43D9-9B49-C2C187F21D37}" dt="2023-01-12T10:02:53.511" v="20" actId="313"/>
      <pc:docMkLst>
        <pc:docMk/>
      </pc:docMkLst>
      <pc:sldChg chg="modSp mod">
        <pc:chgData name="Dexter Levick" userId="cfead303-d38c-40a9-9e05-c9b454a5ec9d" providerId="ADAL" clId="{2FA94FFC-9BE6-43D9-9B49-C2C187F21D37}" dt="2023-01-12T09:46:19.515" v="1" actId="404"/>
        <pc:sldMkLst>
          <pc:docMk/>
          <pc:sldMk cId="4128846135" sldId="257"/>
        </pc:sldMkLst>
        <pc:spChg chg="mod">
          <ac:chgData name="Dexter Levick" userId="cfead303-d38c-40a9-9e05-c9b454a5ec9d" providerId="ADAL" clId="{2FA94FFC-9BE6-43D9-9B49-C2C187F21D37}" dt="2023-01-12T09:46:19.515" v="1" actId="404"/>
          <ac:spMkLst>
            <pc:docMk/>
            <pc:sldMk cId="4128846135" sldId="257"/>
            <ac:spMk id="15" creationId="{86C7F038-BC49-97C6-7792-EC8D07317CDF}"/>
          </ac:spMkLst>
        </pc:spChg>
      </pc:sldChg>
      <pc:sldChg chg="modSp mod">
        <pc:chgData name="Dexter Levick" userId="cfead303-d38c-40a9-9e05-c9b454a5ec9d" providerId="ADAL" clId="{2FA94FFC-9BE6-43D9-9B49-C2C187F21D37}" dt="2023-01-12T10:02:47.407" v="14" actId="2"/>
        <pc:sldMkLst>
          <pc:docMk/>
          <pc:sldMk cId="4140400971" sldId="274"/>
        </pc:sldMkLst>
        <pc:spChg chg="mod">
          <ac:chgData name="Dexter Levick" userId="cfead303-d38c-40a9-9e05-c9b454a5ec9d" providerId="ADAL" clId="{2FA94FFC-9BE6-43D9-9B49-C2C187F21D37}" dt="2023-01-12T10:02:47.407" v="14" actId="2"/>
          <ac:spMkLst>
            <pc:docMk/>
            <pc:sldMk cId="4140400971" sldId="274"/>
            <ac:spMk id="3" creationId="{94864C9D-1187-4A4B-AB54-EC117231882E}"/>
          </ac:spMkLst>
        </pc:spChg>
      </pc:sldChg>
      <pc:sldChg chg="modSp mod">
        <pc:chgData name="Dexter Levick" userId="cfead303-d38c-40a9-9e05-c9b454a5ec9d" providerId="ADAL" clId="{2FA94FFC-9BE6-43D9-9B49-C2C187F21D37}" dt="2023-01-12T10:02:53.511" v="20" actId="313"/>
        <pc:sldMkLst>
          <pc:docMk/>
          <pc:sldMk cId="2021082296" sldId="276"/>
        </pc:sldMkLst>
        <pc:spChg chg="mod">
          <ac:chgData name="Dexter Levick" userId="cfead303-d38c-40a9-9e05-c9b454a5ec9d" providerId="ADAL" clId="{2FA94FFC-9BE6-43D9-9B49-C2C187F21D37}" dt="2023-01-12T10:02:53.511" v="20" actId="313"/>
          <ac:spMkLst>
            <pc:docMk/>
            <pc:sldMk cId="2021082296" sldId="276"/>
            <ac:spMk id="3" creationId="{94864C9D-1187-4A4B-AB54-EC117231882E}"/>
          </ac:spMkLst>
        </pc:spChg>
      </pc:sldChg>
      <pc:sldChg chg="modSp mod">
        <pc:chgData name="Dexter Levick" userId="cfead303-d38c-40a9-9e05-c9b454a5ec9d" providerId="ADAL" clId="{2FA94FFC-9BE6-43D9-9B49-C2C187F21D37}" dt="2023-01-12T10:02:49.368" v="16" actId="2"/>
        <pc:sldMkLst>
          <pc:docMk/>
          <pc:sldMk cId="384645124" sldId="277"/>
        </pc:sldMkLst>
        <pc:spChg chg="mod">
          <ac:chgData name="Dexter Levick" userId="cfead303-d38c-40a9-9e05-c9b454a5ec9d" providerId="ADAL" clId="{2FA94FFC-9BE6-43D9-9B49-C2C187F21D37}" dt="2023-01-12T10:02:49.368" v="16" actId="2"/>
          <ac:spMkLst>
            <pc:docMk/>
            <pc:sldMk cId="384645124" sldId="277"/>
            <ac:spMk id="3" creationId="{94864C9D-1187-4A4B-AB54-EC117231882E}"/>
          </ac:spMkLst>
        </pc:spChg>
      </pc:sldChg>
      <pc:sldChg chg="modSp mod">
        <pc:chgData name="Dexter Levick" userId="cfead303-d38c-40a9-9e05-c9b454a5ec9d" providerId="ADAL" clId="{2FA94FFC-9BE6-43D9-9B49-C2C187F21D37}" dt="2023-01-12T10:02:48.411" v="15" actId="2"/>
        <pc:sldMkLst>
          <pc:docMk/>
          <pc:sldMk cId="1115866447" sldId="278"/>
        </pc:sldMkLst>
        <pc:spChg chg="mod">
          <ac:chgData name="Dexter Levick" userId="cfead303-d38c-40a9-9e05-c9b454a5ec9d" providerId="ADAL" clId="{2FA94FFC-9BE6-43D9-9B49-C2C187F21D37}" dt="2023-01-12T10:02:48.411" v="15" actId="2"/>
          <ac:spMkLst>
            <pc:docMk/>
            <pc:sldMk cId="1115866447" sldId="278"/>
            <ac:spMk id="3" creationId="{94864C9D-1187-4A4B-AB54-EC117231882E}"/>
          </ac:spMkLst>
        </pc:spChg>
      </pc:sldChg>
      <pc:sldChg chg="modSp mod">
        <pc:chgData name="Dexter Levick" userId="cfead303-d38c-40a9-9e05-c9b454a5ec9d" providerId="ADAL" clId="{2FA94FFC-9BE6-43D9-9B49-C2C187F21D37}" dt="2023-01-12T10:02:40.408" v="8" actId="2"/>
        <pc:sldMkLst>
          <pc:docMk/>
          <pc:sldMk cId="135437750" sldId="334"/>
        </pc:sldMkLst>
        <pc:spChg chg="mod">
          <ac:chgData name="Dexter Levick" userId="cfead303-d38c-40a9-9e05-c9b454a5ec9d" providerId="ADAL" clId="{2FA94FFC-9BE6-43D9-9B49-C2C187F21D37}" dt="2023-01-12T10:02:40.408" v="8" actId="2"/>
          <ac:spMkLst>
            <pc:docMk/>
            <pc:sldMk cId="135437750" sldId="334"/>
            <ac:spMk id="3" creationId="{F2AF794A-A653-4D58-9187-DF90CB19BDA8}"/>
          </ac:spMkLst>
        </pc:spChg>
      </pc:sldChg>
      <pc:sldChg chg="ord">
        <pc:chgData name="Dexter Levick" userId="cfead303-d38c-40a9-9e05-c9b454a5ec9d" providerId="ADAL" clId="{2FA94FFC-9BE6-43D9-9B49-C2C187F21D37}" dt="2023-01-12T09:56:27.224" v="3"/>
        <pc:sldMkLst>
          <pc:docMk/>
          <pc:sldMk cId="1175629646" sldId="381"/>
        </pc:sldMkLst>
      </pc:sldChg>
      <pc:sldChg chg="ord">
        <pc:chgData name="Dexter Levick" userId="cfead303-d38c-40a9-9e05-c9b454a5ec9d" providerId="ADAL" clId="{2FA94FFC-9BE6-43D9-9B49-C2C187F21D37}" dt="2023-01-12T09:56:34.904" v="7"/>
        <pc:sldMkLst>
          <pc:docMk/>
          <pc:sldMk cId="1370374985" sldId="382"/>
        </pc:sldMkLst>
      </pc:sldChg>
      <pc:sldChg chg="ord">
        <pc:chgData name="Dexter Levick" userId="cfead303-d38c-40a9-9e05-c9b454a5ec9d" providerId="ADAL" clId="{2FA94FFC-9BE6-43D9-9B49-C2C187F21D37}" dt="2023-01-12T09:56:33.175" v="5"/>
        <pc:sldMkLst>
          <pc:docMk/>
          <pc:sldMk cId="3670281754" sldId="384"/>
        </pc:sldMkLst>
      </pc:sldChg>
    </pc:docChg>
  </pc:docChgLst>
  <pc:docChgLst>
    <pc:chgData name="Aishwarya Chakravarty" userId="a076fada-3da1-4cfa-80f2-4056adb32d1c" providerId="ADAL" clId="{80ED1203-FA3D-45C0-B78F-7830ED5BD5E6}"/>
    <pc:docChg chg="modSld">
      <pc:chgData name="Aishwarya Chakravarty" userId="a076fada-3da1-4cfa-80f2-4056adb32d1c" providerId="ADAL" clId="{80ED1203-FA3D-45C0-B78F-7830ED5BD5E6}" dt="2023-02-06T13:58:13.734" v="8" actId="20577"/>
      <pc:docMkLst>
        <pc:docMk/>
      </pc:docMkLst>
      <pc:sldChg chg="modSp mod">
        <pc:chgData name="Aishwarya Chakravarty" userId="a076fada-3da1-4cfa-80f2-4056adb32d1c" providerId="ADAL" clId="{80ED1203-FA3D-45C0-B78F-7830ED5BD5E6}" dt="2023-02-06T13:58:13.734" v="8" actId="20577"/>
        <pc:sldMkLst>
          <pc:docMk/>
          <pc:sldMk cId="1145004747" sldId="256"/>
        </pc:sldMkLst>
        <pc:spChg chg="mod">
          <ac:chgData name="Aishwarya Chakravarty" userId="a076fada-3da1-4cfa-80f2-4056adb32d1c" providerId="ADAL" clId="{80ED1203-FA3D-45C0-B78F-7830ED5BD5E6}" dt="2023-02-06T13:58:13.734" v="8" actId="20577"/>
          <ac:spMkLst>
            <pc:docMk/>
            <pc:sldMk cId="1145004747" sldId="256"/>
            <ac:spMk id="3" creationId="{B6F4A80E-97D9-A007-637D-57188B679E1C}"/>
          </ac:spMkLst>
        </pc:spChg>
      </pc:sldChg>
    </pc:docChg>
  </pc:docChgLst>
  <pc:docChgLst>
    <pc:chgData name="Tim Page" userId="2f3ca46d-6336-4813-b671-c562fb38e036" providerId="ADAL" clId="{37D2665C-8B9F-48E0-AD9D-C37F824C6038}"/>
    <pc:docChg chg="undo custSel modSld">
      <pc:chgData name="Tim Page" userId="2f3ca46d-6336-4813-b671-c562fb38e036" providerId="ADAL" clId="{37D2665C-8B9F-48E0-AD9D-C37F824C6038}" dt="2022-12-19T16:54:31.036" v="1"/>
      <pc:docMkLst>
        <pc:docMk/>
      </pc:docMkLst>
      <pc:sldChg chg="modSp mod">
        <pc:chgData name="Tim Page" userId="2f3ca46d-6336-4813-b671-c562fb38e036" providerId="ADAL" clId="{37D2665C-8B9F-48E0-AD9D-C37F824C6038}" dt="2022-12-19T16:54:31.036" v="1"/>
        <pc:sldMkLst>
          <pc:docMk/>
          <pc:sldMk cId="4140400971" sldId="274"/>
        </pc:sldMkLst>
        <pc:spChg chg="mod">
          <ac:chgData name="Tim Page" userId="2f3ca46d-6336-4813-b671-c562fb38e036" providerId="ADAL" clId="{37D2665C-8B9F-48E0-AD9D-C37F824C6038}" dt="2022-12-19T16:54:31.036" v="1"/>
          <ac:spMkLst>
            <pc:docMk/>
            <pc:sldMk cId="4140400971" sldId="274"/>
            <ac:spMk id="3" creationId="{94864C9D-1187-4A4B-AB54-EC117231882E}"/>
          </ac:spMkLst>
        </pc:spChg>
      </pc:sldChg>
    </pc:docChg>
  </pc:docChgLst>
  <pc:docChgLst>
    <pc:chgData name="Tim Page" userId="2f3ca46d-6336-4813-b671-c562fb38e036" providerId="ADAL" clId="{E7DE0D03-F990-4D27-8600-1998DBC880E7}"/>
    <pc:docChg chg="undo custSel modSld">
      <pc:chgData name="Tim Page" userId="2f3ca46d-6336-4813-b671-c562fb38e036" providerId="ADAL" clId="{E7DE0D03-F990-4D27-8600-1998DBC880E7}" dt="2023-01-16T12:32:51.803" v="41" actId="14734"/>
      <pc:docMkLst>
        <pc:docMk/>
      </pc:docMkLst>
      <pc:sldChg chg="modSp mod">
        <pc:chgData name="Tim Page" userId="2f3ca46d-6336-4813-b671-c562fb38e036" providerId="ADAL" clId="{E7DE0D03-F990-4D27-8600-1998DBC880E7}" dt="2023-01-12T12:05:27.938" v="39" actId="20577"/>
        <pc:sldMkLst>
          <pc:docMk/>
          <pc:sldMk cId="2021082296" sldId="276"/>
        </pc:sldMkLst>
        <pc:spChg chg="mod">
          <ac:chgData name="Tim Page" userId="2f3ca46d-6336-4813-b671-c562fb38e036" providerId="ADAL" clId="{E7DE0D03-F990-4D27-8600-1998DBC880E7}" dt="2023-01-12T12:05:27.938" v="39" actId="20577"/>
          <ac:spMkLst>
            <pc:docMk/>
            <pc:sldMk cId="2021082296" sldId="276"/>
            <ac:spMk id="3" creationId="{94864C9D-1187-4A4B-AB54-EC117231882E}"/>
          </ac:spMkLst>
        </pc:spChg>
      </pc:sldChg>
      <pc:sldChg chg="modSp mod">
        <pc:chgData name="Tim Page" userId="2f3ca46d-6336-4813-b671-c562fb38e036" providerId="ADAL" clId="{E7DE0D03-F990-4D27-8600-1998DBC880E7}" dt="2023-01-16T12:32:51.803" v="41" actId="14734"/>
        <pc:sldMkLst>
          <pc:docMk/>
          <pc:sldMk cId="3670281754" sldId="384"/>
        </pc:sldMkLst>
        <pc:graphicFrameChg chg="modGraphic">
          <ac:chgData name="Tim Page" userId="2f3ca46d-6336-4813-b671-c562fb38e036" providerId="ADAL" clId="{E7DE0D03-F990-4D27-8600-1998DBC880E7}" dt="2023-01-16T12:32:51.803" v="41" actId="14734"/>
          <ac:graphicFrameMkLst>
            <pc:docMk/>
            <pc:sldMk cId="3670281754" sldId="384"/>
            <ac:graphicFrameMk id="5" creationId="{C1B23708-7CE4-1086-2628-E5408DFC2531}"/>
          </ac:graphicFrameMkLst>
        </pc:graphicFrameChg>
      </pc:sldChg>
      <pc:sldChg chg="modSp mod">
        <pc:chgData name="Tim Page" userId="2f3ca46d-6336-4813-b671-c562fb38e036" providerId="ADAL" clId="{E7DE0D03-F990-4D27-8600-1998DBC880E7}" dt="2023-01-12T11:59:49.880" v="37" actId="20577"/>
        <pc:sldMkLst>
          <pc:docMk/>
          <pc:sldMk cId="540544186" sldId="385"/>
        </pc:sldMkLst>
        <pc:spChg chg="mod">
          <ac:chgData name="Tim Page" userId="2f3ca46d-6336-4813-b671-c562fb38e036" providerId="ADAL" clId="{E7DE0D03-F990-4D27-8600-1998DBC880E7}" dt="2023-01-12T11:59:49.880" v="37" actId="20577"/>
          <ac:spMkLst>
            <pc:docMk/>
            <pc:sldMk cId="540544186" sldId="385"/>
            <ac:spMk id="5" creationId="{9BF647F1-38CB-47C7-9EC2-D2FD34CEEE61}"/>
          </ac:spMkLst>
        </pc:spChg>
      </pc:sldChg>
    </pc:docChg>
  </pc:docChgLst>
  <pc:docChgLst>
    <pc:chgData name="Tim Page" userId="S::timpage@thamesvalleyberkshire.co.uk::2f3ca46d-6336-4813-b671-c562fb38e036" providerId="AD" clId="Web-{69D7F47E-3485-CAF2-4831-F112C8268138}"/>
    <pc:docChg chg="modSld">
      <pc:chgData name="Tim Page" userId="S::timpage@thamesvalleyberkshire.co.uk::2f3ca46d-6336-4813-b671-c562fb38e036" providerId="AD" clId="Web-{69D7F47E-3485-CAF2-4831-F112C8268138}" dt="2023-03-09T13:26:08.004" v="14" actId="20577"/>
      <pc:docMkLst>
        <pc:docMk/>
      </pc:docMkLst>
      <pc:sldChg chg="modSp">
        <pc:chgData name="Tim Page" userId="S::timpage@thamesvalleyberkshire.co.uk::2f3ca46d-6336-4813-b671-c562fb38e036" providerId="AD" clId="Web-{69D7F47E-3485-CAF2-4831-F112C8268138}" dt="2023-03-09T13:24:01.532" v="8" actId="20577"/>
        <pc:sldMkLst>
          <pc:docMk/>
          <pc:sldMk cId="2963334391" sldId="273"/>
        </pc:sldMkLst>
        <pc:spChg chg="mod">
          <ac:chgData name="Tim Page" userId="S::timpage@thamesvalleyberkshire.co.uk::2f3ca46d-6336-4813-b671-c562fb38e036" providerId="AD" clId="Web-{69D7F47E-3485-CAF2-4831-F112C8268138}" dt="2023-03-09T13:24:01.532" v="8" actId="20577"/>
          <ac:spMkLst>
            <pc:docMk/>
            <pc:sldMk cId="2963334391" sldId="273"/>
            <ac:spMk id="3" creationId="{94864C9D-1187-4A4B-AB54-EC117231882E}"/>
          </ac:spMkLst>
        </pc:spChg>
      </pc:sldChg>
      <pc:sldChg chg="modSp">
        <pc:chgData name="Tim Page" userId="S::timpage@thamesvalleyberkshire.co.uk::2f3ca46d-6336-4813-b671-c562fb38e036" providerId="AD" clId="Web-{69D7F47E-3485-CAF2-4831-F112C8268138}" dt="2023-03-09T13:25:47.394" v="11" actId="20577"/>
        <pc:sldMkLst>
          <pc:docMk/>
          <pc:sldMk cId="149814715" sldId="396"/>
        </pc:sldMkLst>
        <pc:spChg chg="mod">
          <ac:chgData name="Tim Page" userId="S::timpage@thamesvalleyberkshire.co.uk::2f3ca46d-6336-4813-b671-c562fb38e036" providerId="AD" clId="Web-{69D7F47E-3485-CAF2-4831-F112C8268138}" dt="2023-03-09T13:25:47.394" v="11" actId="20577"/>
          <ac:spMkLst>
            <pc:docMk/>
            <pc:sldMk cId="149814715" sldId="396"/>
            <ac:spMk id="3" creationId="{94864C9D-1187-4A4B-AB54-EC117231882E}"/>
          </ac:spMkLst>
        </pc:spChg>
      </pc:sldChg>
      <pc:sldChg chg="modSp">
        <pc:chgData name="Tim Page" userId="S::timpage@thamesvalleyberkshire.co.uk::2f3ca46d-6336-4813-b671-c562fb38e036" providerId="AD" clId="Web-{69D7F47E-3485-CAF2-4831-F112C8268138}" dt="2023-03-09T13:26:08.004" v="14" actId="20577"/>
        <pc:sldMkLst>
          <pc:docMk/>
          <pc:sldMk cId="34448633" sldId="399"/>
        </pc:sldMkLst>
        <pc:spChg chg="mod">
          <ac:chgData name="Tim Page" userId="S::timpage@thamesvalleyberkshire.co.uk::2f3ca46d-6336-4813-b671-c562fb38e036" providerId="AD" clId="Web-{69D7F47E-3485-CAF2-4831-F112C8268138}" dt="2023-03-09T13:26:08.004" v="14" actId="20577"/>
          <ac:spMkLst>
            <pc:docMk/>
            <pc:sldMk cId="34448633" sldId="399"/>
            <ac:spMk id="3" creationId="{94864C9D-1187-4A4B-AB54-EC117231882E}"/>
          </ac:spMkLst>
        </pc:spChg>
      </pc:sldChg>
    </pc:docChg>
  </pc:docChgLst>
  <pc:docChgLst>
    <pc:chgData name="Aishwarya Chakravarty" userId="a076fada-3da1-4cfa-80f2-4056adb32d1c" providerId="ADAL" clId="{2A3CFC4A-F58A-41C8-857F-D1941CD97E72}"/>
    <pc:docChg chg="undo custSel modSld">
      <pc:chgData name="Aishwarya Chakravarty" userId="a076fada-3da1-4cfa-80f2-4056adb32d1c" providerId="ADAL" clId="{2A3CFC4A-F58A-41C8-857F-D1941CD97E72}" dt="2022-12-14T12:50:25.859" v="176" actId="20577"/>
      <pc:docMkLst>
        <pc:docMk/>
      </pc:docMkLst>
      <pc:sldChg chg="modSp mod">
        <pc:chgData name="Aishwarya Chakravarty" userId="a076fada-3da1-4cfa-80f2-4056adb32d1c" providerId="ADAL" clId="{2A3CFC4A-F58A-41C8-857F-D1941CD97E72}" dt="2022-12-14T12:16:21.723" v="168" actId="20577"/>
        <pc:sldMkLst>
          <pc:docMk/>
          <pc:sldMk cId="1145004747" sldId="256"/>
        </pc:sldMkLst>
        <pc:spChg chg="mod">
          <ac:chgData name="Aishwarya Chakravarty" userId="a076fada-3da1-4cfa-80f2-4056adb32d1c" providerId="ADAL" clId="{2A3CFC4A-F58A-41C8-857F-D1941CD97E72}" dt="2022-12-14T12:16:21.723" v="168" actId="20577"/>
          <ac:spMkLst>
            <pc:docMk/>
            <pc:sldMk cId="1145004747" sldId="256"/>
            <ac:spMk id="2" creationId="{E1965064-B766-D526-0600-D371D3158423}"/>
          </ac:spMkLst>
        </pc:spChg>
      </pc:sldChg>
      <pc:sldChg chg="modSp mod">
        <pc:chgData name="Aishwarya Chakravarty" userId="a076fada-3da1-4cfa-80f2-4056adb32d1c" providerId="ADAL" clId="{2A3CFC4A-F58A-41C8-857F-D1941CD97E72}" dt="2022-12-14T12:09:49.913" v="162" actId="313"/>
        <pc:sldMkLst>
          <pc:docMk/>
          <pc:sldMk cId="892593996" sldId="258"/>
        </pc:sldMkLst>
        <pc:spChg chg="mod">
          <ac:chgData name="Aishwarya Chakravarty" userId="a076fada-3da1-4cfa-80f2-4056adb32d1c" providerId="ADAL" clId="{2A3CFC4A-F58A-41C8-857F-D1941CD97E72}" dt="2022-12-14T12:09:49.913" v="162" actId="313"/>
          <ac:spMkLst>
            <pc:docMk/>
            <pc:sldMk cId="892593996" sldId="258"/>
            <ac:spMk id="15" creationId="{86C7F038-BC49-97C6-7792-EC8D07317CDF}"/>
          </ac:spMkLst>
        </pc:spChg>
      </pc:sldChg>
      <pc:sldChg chg="modSp mod">
        <pc:chgData name="Aishwarya Chakravarty" userId="a076fada-3da1-4cfa-80f2-4056adb32d1c" providerId="ADAL" clId="{2A3CFC4A-F58A-41C8-857F-D1941CD97E72}" dt="2022-12-14T12:05:04.072" v="160" actId="27636"/>
        <pc:sldMkLst>
          <pc:docMk/>
          <pc:sldMk cId="2295928820" sldId="260"/>
        </pc:sldMkLst>
        <pc:spChg chg="mod">
          <ac:chgData name="Aishwarya Chakravarty" userId="a076fada-3da1-4cfa-80f2-4056adb32d1c" providerId="ADAL" clId="{2A3CFC4A-F58A-41C8-857F-D1941CD97E72}" dt="2022-12-14T12:05:04.072" v="160" actId="27636"/>
          <ac:spMkLst>
            <pc:docMk/>
            <pc:sldMk cId="2295928820" sldId="260"/>
            <ac:spMk id="15" creationId="{86C7F038-BC49-97C6-7792-EC8D07317CDF}"/>
          </ac:spMkLst>
        </pc:spChg>
      </pc:sldChg>
      <pc:sldChg chg="modSp mod">
        <pc:chgData name="Aishwarya Chakravarty" userId="a076fada-3da1-4cfa-80f2-4056adb32d1c" providerId="ADAL" clId="{2A3CFC4A-F58A-41C8-857F-D1941CD97E72}" dt="2022-12-14T11:37:51.184" v="46" actId="2711"/>
        <pc:sldMkLst>
          <pc:docMk/>
          <pc:sldMk cId="4219561041" sldId="262"/>
        </pc:sldMkLst>
        <pc:spChg chg="mod">
          <ac:chgData name="Aishwarya Chakravarty" userId="a076fada-3da1-4cfa-80f2-4056adb32d1c" providerId="ADAL" clId="{2A3CFC4A-F58A-41C8-857F-D1941CD97E72}" dt="2022-12-14T11:37:51.184" v="46" actId="2711"/>
          <ac:spMkLst>
            <pc:docMk/>
            <pc:sldMk cId="4219561041" sldId="262"/>
            <ac:spMk id="15" creationId="{86C7F038-BC49-97C6-7792-EC8D07317CDF}"/>
          </ac:spMkLst>
        </pc:spChg>
      </pc:sldChg>
      <pc:sldChg chg="modSp mod">
        <pc:chgData name="Aishwarya Chakravarty" userId="a076fada-3da1-4cfa-80f2-4056adb32d1c" providerId="ADAL" clId="{2A3CFC4A-F58A-41C8-857F-D1941CD97E72}" dt="2022-12-14T12:09:53.774" v="164" actId="313"/>
        <pc:sldMkLst>
          <pc:docMk/>
          <pc:sldMk cId="135437750" sldId="334"/>
        </pc:sldMkLst>
        <pc:spChg chg="mod">
          <ac:chgData name="Aishwarya Chakravarty" userId="a076fada-3da1-4cfa-80f2-4056adb32d1c" providerId="ADAL" clId="{2A3CFC4A-F58A-41C8-857F-D1941CD97E72}" dt="2022-12-14T12:03:59.747" v="139" actId="13926"/>
          <ac:spMkLst>
            <pc:docMk/>
            <pc:sldMk cId="135437750" sldId="334"/>
            <ac:spMk id="2" creationId="{FE43EB98-63D0-4376-AA2E-D44C68CE2583}"/>
          </ac:spMkLst>
        </pc:spChg>
        <pc:spChg chg="mod">
          <ac:chgData name="Aishwarya Chakravarty" userId="a076fada-3da1-4cfa-80f2-4056adb32d1c" providerId="ADAL" clId="{2A3CFC4A-F58A-41C8-857F-D1941CD97E72}" dt="2022-12-14T12:09:53.774" v="164" actId="313"/>
          <ac:spMkLst>
            <pc:docMk/>
            <pc:sldMk cId="135437750" sldId="334"/>
            <ac:spMk id="3" creationId="{F2AF794A-A653-4D58-9187-DF90CB19BDA8}"/>
          </ac:spMkLst>
        </pc:spChg>
      </pc:sldChg>
      <pc:sldChg chg="modSp mod">
        <pc:chgData name="Aishwarya Chakravarty" userId="a076fada-3da1-4cfa-80f2-4056adb32d1c" providerId="ADAL" clId="{2A3CFC4A-F58A-41C8-857F-D1941CD97E72}" dt="2022-12-14T12:04:38.179" v="156" actId="1036"/>
        <pc:sldMkLst>
          <pc:docMk/>
          <pc:sldMk cId="2564246944" sldId="344"/>
        </pc:sldMkLst>
        <pc:spChg chg="mod">
          <ac:chgData name="Aishwarya Chakravarty" userId="a076fada-3da1-4cfa-80f2-4056adb32d1c" providerId="ADAL" clId="{2A3CFC4A-F58A-41C8-857F-D1941CD97E72}" dt="2022-12-14T11:57:41.075" v="69" actId="1076"/>
          <ac:spMkLst>
            <pc:docMk/>
            <pc:sldMk cId="2564246944" sldId="344"/>
            <ac:spMk id="2" creationId="{0D64EE34-A59C-642F-D843-2ED0FCDC8945}"/>
          </ac:spMkLst>
        </pc:spChg>
        <pc:spChg chg="mod">
          <ac:chgData name="Aishwarya Chakravarty" userId="a076fada-3da1-4cfa-80f2-4056adb32d1c" providerId="ADAL" clId="{2A3CFC4A-F58A-41C8-857F-D1941CD97E72}" dt="2022-12-14T12:04:38.179" v="156" actId="1036"/>
          <ac:spMkLst>
            <pc:docMk/>
            <pc:sldMk cId="2564246944" sldId="344"/>
            <ac:spMk id="6" creationId="{22271615-1647-C87A-9AC2-8F5009B9A917}"/>
          </ac:spMkLst>
        </pc:spChg>
      </pc:sldChg>
      <pc:sldChg chg="modSp mod">
        <pc:chgData name="Aishwarya Chakravarty" userId="a076fada-3da1-4cfa-80f2-4056adb32d1c" providerId="ADAL" clId="{2A3CFC4A-F58A-41C8-857F-D1941CD97E72}" dt="2022-12-14T12:49:25.794" v="169" actId="20577"/>
        <pc:sldMkLst>
          <pc:docMk/>
          <pc:sldMk cId="2275364641" sldId="368"/>
        </pc:sldMkLst>
        <pc:spChg chg="mod">
          <ac:chgData name="Aishwarya Chakravarty" userId="a076fada-3da1-4cfa-80f2-4056adb32d1c" providerId="ADAL" clId="{2A3CFC4A-F58A-41C8-857F-D1941CD97E72}" dt="2022-12-14T12:49:25.794" v="169" actId="20577"/>
          <ac:spMkLst>
            <pc:docMk/>
            <pc:sldMk cId="2275364641" sldId="368"/>
            <ac:spMk id="3" creationId="{F2AF794A-A653-4D58-9187-DF90CB19BDA8}"/>
          </ac:spMkLst>
        </pc:spChg>
      </pc:sldChg>
      <pc:sldChg chg="modSp mod">
        <pc:chgData name="Aishwarya Chakravarty" userId="a076fada-3da1-4cfa-80f2-4056adb32d1c" providerId="ADAL" clId="{2A3CFC4A-F58A-41C8-857F-D1941CD97E72}" dt="2022-12-14T12:50:25.859" v="176" actId="20577"/>
        <pc:sldMkLst>
          <pc:docMk/>
          <pc:sldMk cId="927759937" sldId="369"/>
        </pc:sldMkLst>
        <pc:spChg chg="mod">
          <ac:chgData name="Aishwarya Chakravarty" userId="a076fada-3da1-4cfa-80f2-4056adb32d1c" providerId="ADAL" clId="{2A3CFC4A-F58A-41C8-857F-D1941CD97E72}" dt="2022-12-14T12:50:25.859" v="176" actId="20577"/>
          <ac:spMkLst>
            <pc:docMk/>
            <pc:sldMk cId="927759937" sldId="369"/>
            <ac:spMk id="3" creationId="{DAC7F12F-1D5A-4D76-A913-3706407B6BC1}"/>
          </ac:spMkLst>
        </pc:spChg>
      </pc:sldChg>
      <pc:sldChg chg="modSp mod">
        <pc:chgData name="Aishwarya Chakravarty" userId="a076fada-3da1-4cfa-80f2-4056adb32d1c" providerId="ADAL" clId="{2A3CFC4A-F58A-41C8-857F-D1941CD97E72}" dt="2022-12-14T12:02:34.962" v="106" actId="255"/>
        <pc:sldMkLst>
          <pc:docMk/>
          <pc:sldMk cId="3978775186" sldId="371"/>
        </pc:sldMkLst>
        <pc:spChg chg="mod">
          <ac:chgData name="Aishwarya Chakravarty" userId="a076fada-3da1-4cfa-80f2-4056adb32d1c" providerId="ADAL" clId="{2A3CFC4A-F58A-41C8-857F-D1941CD97E72}" dt="2022-12-14T12:02:34.962" v="106" actId="255"/>
          <ac:spMkLst>
            <pc:docMk/>
            <pc:sldMk cId="3978775186" sldId="371"/>
            <ac:spMk id="3" creationId="{DAC7F12F-1D5A-4D76-A913-3706407B6BC1}"/>
          </ac:spMkLst>
        </pc:spChg>
      </pc:sldChg>
      <pc:sldChg chg="modSp mod">
        <pc:chgData name="Aishwarya Chakravarty" userId="a076fada-3da1-4cfa-80f2-4056adb32d1c" providerId="ADAL" clId="{2A3CFC4A-F58A-41C8-857F-D1941CD97E72}" dt="2022-12-14T12:04:29.303" v="150" actId="1036"/>
        <pc:sldMkLst>
          <pc:docMk/>
          <pc:sldMk cId="936526554" sldId="374"/>
        </pc:sldMkLst>
        <pc:spChg chg="mod">
          <ac:chgData name="Aishwarya Chakravarty" userId="a076fada-3da1-4cfa-80f2-4056adb32d1c" providerId="ADAL" clId="{2A3CFC4A-F58A-41C8-857F-D1941CD97E72}" dt="2022-12-14T11:59:52.873" v="99" actId="1035"/>
          <ac:spMkLst>
            <pc:docMk/>
            <pc:sldMk cId="936526554" sldId="374"/>
            <ac:spMk id="2" creationId="{0D64EE34-A59C-642F-D843-2ED0FCDC8945}"/>
          </ac:spMkLst>
        </pc:spChg>
        <pc:spChg chg="mod">
          <ac:chgData name="Aishwarya Chakravarty" userId="a076fada-3da1-4cfa-80f2-4056adb32d1c" providerId="ADAL" clId="{2A3CFC4A-F58A-41C8-857F-D1941CD97E72}" dt="2022-12-14T12:04:29.303" v="150" actId="1036"/>
          <ac:spMkLst>
            <pc:docMk/>
            <pc:sldMk cId="936526554" sldId="374"/>
            <ac:spMk id="6" creationId="{22271615-1647-C87A-9AC2-8F5009B9A917}"/>
          </ac:spMkLst>
        </pc:spChg>
      </pc:sldChg>
    </pc:docChg>
  </pc:docChgLst>
  <pc:docChgLst>
    <pc:chgData name="Tim Page" userId="S::timpage@thamesvalleyberkshire.co.uk::2f3ca46d-6336-4813-b671-c562fb38e036" providerId="AD" clId="Web-{CC535009-A4AD-2466-1D27-E97971457D35}"/>
    <pc:docChg chg="modSld">
      <pc:chgData name="Tim Page" userId="S::timpage@thamesvalleyberkshire.co.uk::2f3ca46d-6336-4813-b671-c562fb38e036" providerId="AD" clId="Web-{CC535009-A4AD-2466-1D27-E97971457D35}" dt="2023-03-14T12:20:10.697" v="11" actId="20577"/>
      <pc:docMkLst>
        <pc:docMk/>
      </pc:docMkLst>
      <pc:sldChg chg="modSp">
        <pc:chgData name="Tim Page" userId="S::timpage@thamesvalleyberkshire.co.uk::2f3ca46d-6336-4813-b671-c562fb38e036" providerId="AD" clId="Web-{CC535009-A4AD-2466-1D27-E97971457D35}" dt="2023-03-14T12:20:10.697" v="11" actId="20577"/>
        <pc:sldMkLst>
          <pc:docMk/>
          <pc:sldMk cId="34448633" sldId="399"/>
        </pc:sldMkLst>
        <pc:spChg chg="mod">
          <ac:chgData name="Tim Page" userId="S::timpage@thamesvalleyberkshire.co.uk::2f3ca46d-6336-4813-b671-c562fb38e036" providerId="AD" clId="Web-{CC535009-A4AD-2466-1D27-E97971457D35}" dt="2023-03-14T12:20:10.697" v="11" actId="20577"/>
          <ac:spMkLst>
            <pc:docMk/>
            <pc:sldMk cId="34448633" sldId="399"/>
            <ac:spMk id="3" creationId="{94864C9D-1187-4A4B-AB54-EC117231882E}"/>
          </ac:spMkLst>
        </pc:spChg>
      </pc:sldChg>
    </pc:docChg>
  </pc:docChgLst>
  <pc:docChgLst>
    <pc:chgData name="Aishwarya Chakravarty" userId="a076fada-3da1-4cfa-80f2-4056adb32d1c" providerId="ADAL" clId="{AEF798A0-6434-46AF-B781-B328FFC1402F}"/>
    <pc:docChg chg="undo redo custSel addSld delSld modSld">
      <pc:chgData name="Aishwarya Chakravarty" userId="a076fada-3da1-4cfa-80f2-4056adb32d1c" providerId="ADAL" clId="{AEF798A0-6434-46AF-B781-B328FFC1402F}" dt="2023-02-09T11:14:40.657" v="5880" actId="14100"/>
      <pc:docMkLst>
        <pc:docMk/>
      </pc:docMkLst>
      <pc:sldChg chg="modSp mod setBg">
        <pc:chgData name="Aishwarya Chakravarty" userId="a076fada-3da1-4cfa-80f2-4056adb32d1c" providerId="ADAL" clId="{AEF798A0-6434-46AF-B781-B328FFC1402F}" dt="2023-02-09T09:16:41.972" v="5835" actId="207"/>
        <pc:sldMkLst>
          <pc:docMk/>
          <pc:sldMk cId="1145004747" sldId="256"/>
        </pc:sldMkLst>
        <pc:spChg chg="mod">
          <ac:chgData name="Aishwarya Chakravarty" userId="a076fada-3da1-4cfa-80f2-4056adb32d1c" providerId="ADAL" clId="{AEF798A0-6434-46AF-B781-B328FFC1402F}" dt="2023-02-09T09:16:41.972" v="5835" actId="207"/>
          <ac:spMkLst>
            <pc:docMk/>
            <pc:sldMk cId="1145004747" sldId="256"/>
            <ac:spMk id="3" creationId="{B6F4A80E-97D9-A007-637D-57188B679E1C}"/>
          </ac:spMkLst>
        </pc:spChg>
      </pc:sldChg>
      <pc:sldChg chg="modSp mod">
        <pc:chgData name="Aishwarya Chakravarty" userId="a076fada-3da1-4cfa-80f2-4056adb32d1c" providerId="ADAL" clId="{AEF798A0-6434-46AF-B781-B328FFC1402F}" dt="2023-02-08T16:44:03.640" v="5695" actId="14100"/>
        <pc:sldMkLst>
          <pc:docMk/>
          <pc:sldMk cId="4128846135" sldId="257"/>
        </pc:sldMkLst>
        <pc:spChg chg="mod">
          <ac:chgData name="Aishwarya Chakravarty" userId="a076fada-3da1-4cfa-80f2-4056adb32d1c" providerId="ADAL" clId="{AEF798A0-6434-46AF-B781-B328FFC1402F}" dt="2023-02-08T16:41:15.778" v="5676" actId="1035"/>
          <ac:spMkLst>
            <pc:docMk/>
            <pc:sldMk cId="4128846135" sldId="257"/>
            <ac:spMk id="14" creationId="{F0003BAF-AA44-CA0F-919F-CA6A9554480B}"/>
          </ac:spMkLst>
        </pc:spChg>
        <pc:spChg chg="mod">
          <ac:chgData name="Aishwarya Chakravarty" userId="a076fada-3da1-4cfa-80f2-4056adb32d1c" providerId="ADAL" clId="{AEF798A0-6434-46AF-B781-B328FFC1402F}" dt="2023-02-08T16:44:03.640" v="5695" actId="14100"/>
          <ac:spMkLst>
            <pc:docMk/>
            <pc:sldMk cId="4128846135" sldId="257"/>
            <ac:spMk id="15" creationId="{86C7F038-BC49-97C6-7792-EC8D07317CDF}"/>
          </ac:spMkLst>
        </pc:spChg>
      </pc:sldChg>
      <pc:sldChg chg="modSp mod">
        <pc:chgData name="Aishwarya Chakravarty" userId="a076fada-3da1-4cfa-80f2-4056adb32d1c" providerId="ADAL" clId="{AEF798A0-6434-46AF-B781-B328FFC1402F}" dt="2023-02-08T14:44:59.497" v="5298" actId="14100"/>
        <pc:sldMkLst>
          <pc:docMk/>
          <pc:sldMk cId="892593996" sldId="258"/>
        </pc:sldMkLst>
        <pc:spChg chg="mod">
          <ac:chgData name="Aishwarya Chakravarty" userId="a076fada-3da1-4cfa-80f2-4056adb32d1c" providerId="ADAL" clId="{AEF798A0-6434-46AF-B781-B328FFC1402F}" dt="2023-02-08T14:44:59.497" v="5298" actId="14100"/>
          <ac:spMkLst>
            <pc:docMk/>
            <pc:sldMk cId="892593996" sldId="258"/>
            <ac:spMk id="15" creationId="{86C7F038-BC49-97C6-7792-EC8D07317CDF}"/>
          </ac:spMkLst>
        </pc:spChg>
      </pc:sldChg>
      <pc:sldChg chg="modSp mod">
        <pc:chgData name="Aishwarya Chakravarty" userId="a076fada-3da1-4cfa-80f2-4056adb32d1c" providerId="ADAL" clId="{AEF798A0-6434-46AF-B781-B328FFC1402F}" dt="2023-02-08T09:06:02.954" v="3761" actId="20577"/>
        <pc:sldMkLst>
          <pc:docMk/>
          <pc:sldMk cId="1292859790" sldId="259"/>
        </pc:sldMkLst>
        <pc:spChg chg="mod">
          <ac:chgData name="Aishwarya Chakravarty" userId="a076fada-3da1-4cfa-80f2-4056adb32d1c" providerId="ADAL" clId="{AEF798A0-6434-46AF-B781-B328FFC1402F}" dt="2023-02-08T09:06:02.954" v="3761" actId="20577"/>
          <ac:spMkLst>
            <pc:docMk/>
            <pc:sldMk cId="1292859790" sldId="259"/>
            <ac:spMk id="4" creationId="{B79A49EB-2ED8-6E25-111C-F05208F07C6B}"/>
          </ac:spMkLst>
        </pc:spChg>
      </pc:sldChg>
      <pc:sldChg chg="delSp modSp mod">
        <pc:chgData name="Aishwarya Chakravarty" userId="a076fada-3da1-4cfa-80f2-4056adb32d1c" providerId="ADAL" clId="{AEF798A0-6434-46AF-B781-B328FFC1402F}" dt="2023-02-08T13:40:28.261" v="4529" actId="207"/>
        <pc:sldMkLst>
          <pc:docMk/>
          <pc:sldMk cId="2295928820" sldId="260"/>
        </pc:sldMkLst>
        <pc:spChg chg="mod">
          <ac:chgData name="Aishwarya Chakravarty" userId="a076fada-3da1-4cfa-80f2-4056adb32d1c" providerId="ADAL" clId="{AEF798A0-6434-46AF-B781-B328FFC1402F}" dt="2023-02-08T13:40:28.261" v="4529" actId="207"/>
          <ac:spMkLst>
            <pc:docMk/>
            <pc:sldMk cId="2295928820" sldId="260"/>
            <ac:spMk id="2" creationId="{68194F88-C483-77B4-CC8F-54B3954B8576}"/>
          </ac:spMkLst>
        </pc:spChg>
        <pc:spChg chg="del">
          <ac:chgData name="Aishwarya Chakravarty" userId="a076fada-3da1-4cfa-80f2-4056adb32d1c" providerId="ADAL" clId="{AEF798A0-6434-46AF-B781-B328FFC1402F}" dt="2023-02-07T09:06:35.152" v="897" actId="478"/>
          <ac:spMkLst>
            <pc:docMk/>
            <pc:sldMk cId="2295928820" sldId="260"/>
            <ac:spMk id="3" creationId="{27D3585A-DD2B-ED8A-F62D-A9088A12A7EB}"/>
          </ac:spMkLst>
        </pc:spChg>
        <pc:spChg chg="mod">
          <ac:chgData name="Aishwarya Chakravarty" userId="a076fada-3da1-4cfa-80f2-4056adb32d1c" providerId="ADAL" clId="{AEF798A0-6434-46AF-B781-B328FFC1402F}" dt="2023-02-07T14:22:01.895" v="2629" actId="1037"/>
          <ac:spMkLst>
            <pc:docMk/>
            <pc:sldMk cId="2295928820" sldId="260"/>
            <ac:spMk id="14" creationId="{F0003BAF-AA44-CA0F-919F-CA6A9554480B}"/>
          </ac:spMkLst>
        </pc:spChg>
        <pc:spChg chg="mod">
          <ac:chgData name="Aishwarya Chakravarty" userId="a076fada-3da1-4cfa-80f2-4056adb32d1c" providerId="ADAL" clId="{AEF798A0-6434-46AF-B781-B328FFC1402F}" dt="2023-02-07T14:22:05.820" v="2634" actId="1037"/>
          <ac:spMkLst>
            <pc:docMk/>
            <pc:sldMk cId="2295928820" sldId="260"/>
            <ac:spMk id="15" creationId="{86C7F038-BC49-97C6-7792-EC8D07317CDF}"/>
          </ac:spMkLst>
        </pc:spChg>
      </pc:sldChg>
      <pc:sldChg chg="addSp delSp modSp mod">
        <pc:chgData name="Aishwarya Chakravarty" userId="a076fada-3da1-4cfa-80f2-4056adb32d1c" providerId="ADAL" clId="{AEF798A0-6434-46AF-B781-B328FFC1402F}" dt="2023-02-08T16:44:59.201" v="5722" actId="1036"/>
        <pc:sldMkLst>
          <pc:docMk/>
          <pc:sldMk cId="3643325268" sldId="261"/>
        </pc:sldMkLst>
        <pc:spChg chg="mod">
          <ac:chgData name="Aishwarya Chakravarty" userId="a076fada-3da1-4cfa-80f2-4056adb32d1c" providerId="ADAL" clId="{AEF798A0-6434-46AF-B781-B328FFC1402F}" dt="2023-02-06T15:53:29.632" v="498" actId="20577"/>
          <ac:spMkLst>
            <pc:docMk/>
            <pc:sldMk cId="3643325268" sldId="261"/>
            <ac:spMk id="2" creationId="{68194F88-C483-77B4-CC8F-54B3954B8576}"/>
          </ac:spMkLst>
        </pc:spChg>
        <pc:spChg chg="mod">
          <ac:chgData name="Aishwarya Chakravarty" userId="a076fada-3da1-4cfa-80f2-4056adb32d1c" providerId="ADAL" clId="{AEF798A0-6434-46AF-B781-B328FFC1402F}" dt="2023-02-08T16:44:54.440" v="5716" actId="1035"/>
          <ac:spMkLst>
            <pc:docMk/>
            <pc:sldMk cId="3643325268" sldId="261"/>
            <ac:spMk id="14" creationId="{F0003BAF-AA44-CA0F-919F-CA6A9554480B}"/>
          </ac:spMkLst>
        </pc:spChg>
        <pc:spChg chg="mod">
          <ac:chgData name="Aishwarya Chakravarty" userId="a076fada-3da1-4cfa-80f2-4056adb32d1c" providerId="ADAL" clId="{AEF798A0-6434-46AF-B781-B328FFC1402F}" dt="2023-02-08T16:44:59.201" v="5722" actId="1036"/>
          <ac:spMkLst>
            <pc:docMk/>
            <pc:sldMk cId="3643325268" sldId="261"/>
            <ac:spMk id="15" creationId="{86C7F038-BC49-97C6-7792-EC8D07317CDF}"/>
          </ac:spMkLst>
        </pc:spChg>
        <pc:picChg chg="del">
          <ac:chgData name="Aishwarya Chakravarty" userId="a076fada-3da1-4cfa-80f2-4056adb32d1c" providerId="ADAL" clId="{AEF798A0-6434-46AF-B781-B328FFC1402F}" dt="2023-02-06T15:53:21.744" v="489" actId="478"/>
          <ac:picMkLst>
            <pc:docMk/>
            <pc:sldMk cId="3643325268" sldId="261"/>
            <ac:picMk id="4" creationId="{B42D8786-FDD9-1119-859B-EAA8E7E4CD87}"/>
          </ac:picMkLst>
        </pc:picChg>
        <pc:picChg chg="add mod">
          <ac:chgData name="Aishwarya Chakravarty" userId="a076fada-3da1-4cfa-80f2-4056adb32d1c" providerId="ADAL" clId="{AEF798A0-6434-46AF-B781-B328FFC1402F}" dt="2023-02-06T15:55:00.109" v="509" actId="1035"/>
          <ac:picMkLst>
            <pc:docMk/>
            <pc:sldMk cId="3643325268" sldId="261"/>
            <ac:picMk id="5" creationId="{1B8F3269-3494-7C0F-593C-E9E7FD54900C}"/>
          </ac:picMkLst>
        </pc:picChg>
        <pc:picChg chg="add mod">
          <ac:chgData name="Aishwarya Chakravarty" userId="a076fada-3da1-4cfa-80f2-4056adb32d1c" providerId="ADAL" clId="{AEF798A0-6434-46AF-B781-B328FFC1402F}" dt="2023-02-08T16:44:48.065" v="5710" actId="1076"/>
          <ac:picMkLst>
            <pc:docMk/>
            <pc:sldMk cId="3643325268" sldId="261"/>
            <ac:picMk id="7" creationId="{5600FA59-6EA6-80E5-E1D2-FC9FA29D10C2}"/>
          </ac:picMkLst>
        </pc:picChg>
        <pc:picChg chg="del">
          <ac:chgData name="Aishwarya Chakravarty" userId="a076fada-3da1-4cfa-80f2-4056adb32d1c" providerId="ADAL" clId="{AEF798A0-6434-46AF-B781-B328FFC1402F}" dt="2023-02-06T15:54:22.850" v="503" actId="478"/>
          <ac:picMkLst>
            <pc:docMk/>
            <pc:sldMk cId="3643325268" sldId="261"/>
            <ac:picMk id="8" creationId="{5233F427-6C53-2596-27C8-B4BDCA3C100C}"/>
          </ac:picMkLst>
        </pc:picChg>
        <pc:picChg chg="add mod">
          <ac:chgData name="Aishwarya Chakravarty" userId="a076fada-3da1-4cfa-80f2-4056adb32d1c" providerId="ADAL" clId="{AEF798A0-6434-46AF-B781-B328FFC1402F}" dt="2023-02-06T15:55:48.634" v="524" actId="1076"/>
          <ac:picMkLst>
            <pc:docMk/>
            <pc:sldMk cId="3643325268" sldId="261"/>
            <ac:picMk id="10" creationId="{1E225A97-A746-BC04-CE33-08A4CA3E2CAE}"/>
          </ac:picMkLst>
        </pc:picChg>
        <pc:picChg chg="del">
          <ac:chgData name="Aishwarya Chakravarty" userId="a076fada-3da1-4cfa-80f2-4056adb32d1c" providerId="ADAL" clId="{AEF798A0-6434-46AF-B781-B328FFC1402F}" dt="2023-02-06T15:55:10.374" v="519" actId="478"/>
          <ac:picMkLst>
            <pc:docMk/>
            <pc:sldMk cId="3643325268" sldId="261"/>
            <ac:picMk id="12" creationId="{1E05A9CB-8DEB-A7B3-ADE7-9FA79C8733A8}"/>
          </ac:picMkLst>
        </pc:picChg>
        <pc:picChg chg="add mod">
          <ac:chgData name="Aishwarya Chakravarty" userId="a076fada-3da1-4cfa-80f2-4056adb32d1c" providerId="ADAL" clId="{AEF798A0-6434-46AF-B781-B328FFC1402F}" dt="2023-02-06T15:56:35.081" v="529" actId="14100"/>
          <ac:picMkLst>
            <pc:docMk/>
            <pc:sldMk cId="3643325268" sldId="261"/>
            <ac:picMk id="13" creationId="{89C60008-01A1-1A43-843B-DD79E5308311}"/>
          </ac:picMkLst>
        </pc:picChg>
        <pc:picChg chg="del">
          <ac:chgData name="Aishwarya Chakravarty" userId="a076fada-3da1-4cfa-80f2-4056adb32d1c" providerId="ADAL" clId="{AEF798A0-6434-46AF-B781-B328FFC1402F}" dt="2023-02-06T15:55:50.144" v="525" actId="478"/>
          <ac:picMkLst>
            <pc:docMk/>
            <pc:sldMk cId="3643325268" sldId="261"/>
            <ac:picMk id="17" creationId="{3FC8D27F-BD38-D86D-6750-CF214A946353}"/>
          </ac:picMkLst>
        </pc:picChg>
        <pc:picChg chg="add mod">
          <ac:chgData name="Aishwarya Chakravarty" userId="a076fada-3da1-4cfa-80f2-4056adb32d1c" providerId="ADAL" clId="{AEF798A0-6434-46AF-B781-B328FFC1402F}" dt="2023-02-06T16:00:28.510" v="534" actId="14100"/>
          <ac:picMkLst>
            <pc:docMk/>
            <pc:sldMk cId="3643325268" sldId="261"/>
            <ac:picMk id="18" creationId="{7B5312DE-B2A1-4C97-91D9-35C360C67A7E}"/>
          </ac:picMkLst>
        </pc:picChg>
        <pc:picChg chg="del">
          <ac:chgData name="Aishwarya Chakravarty" userId="a076fada-3da1-4cfa-80f2-4056adb32d1c" providerId="ADAL" clId="{AEF798A0-6434-46AF-B781-B328FFC1402F}" dt="2023-02-06T15:56:37.611" v="530" actId="478"/>
          <ac:picMkLst>
            <pc:docMk/>
            <pc:sldMk cId="3643325268" sldId="261"/>
            <ac:picMk id="20" creationId="{CDC942D6-FBB2-143B-5A70-903AB2093A8D}"/>
          </ac:picMkLst>
        </pc:picChg>
        <pc:picChg chg="add mod">
          <ac:chgData name="Aishwarya Chakravarty" userId="a076fada-3da1-4cfa-80f2-4056adb32d1c" providerId="ADAL" clId="{AEF798A0-6434-46AF-B781-B328FFC1402F}" dt="2023-02-06T16:01:07.735" v="541" actId="1035"/>
          <ac:picMkLst>
            <pc:docMk/>
            <pc:sldMk cId="3643325268" sldId="261"/>
            <ac:picMk id="21" creationId="{EF3B1574-83AA-5C59-312E-71F83DCCFDF6}"/>
          </ac:picMkLst>
        </pc:picChg>
        <pc:picChg chg="del">
          <ac:chgData name="Aishwarya Chakravarty" userId="a076fada-3da1-4cfa-80f2-4056adb32d1c" providerId="ADAL" clId="{AEF798A0-6434-46AF-B781-B328FFC1402F}" dt="2023-02-06T16:00:31.008" v="535" actId="478"/>
          <ac:picMkLst>
            <pc:docMk/>
            <pc:sldMk cId="3643325268" sldId="261"/>
            <ac:picMk id="22" creationId="{B88DB51A-DEA4-9CD9-07C8-25A1697CD5BF}"/>
          </ac:picMkLst>
        </pc:picChg>
      </pc:sldChg>
      <pc:sldChg chg="addSp delSp modSp mod modClrScheme chgLayout">
        <pc:chgData name="Aishwarya Chakravarty" userId="a076fada-3da1-4cfa-80f2-4056adb32d1c" providerId="ADAL" clId="{AEF798A0-6434-46AF-B781-B328FFC1402F}" dt="2023-02-09T09:09:40.944" v="5757" actId="14100"/>
        <pc:sldMkLst>
          <pc:docMk/>
          <pc:sldMk cId="2963334391" sldId="273"/>
        </pc:sldMkLst>
        <pc:spChg chg="mod ord">
          <ac:chgData name="Aishwarya Chakravarty" userId="a076fada-3da1-4cfa-80f2-4056adb32d1c" providerId="ADAL" clId="{AEF798A0-6434-46AF-B781-B328FFC1402F}" dt="2023-02-09T09:09:40.944" v="5757" actId="14100"/>
          <ac:spMkLst>
            <pc:docMk/>
            <pc:sldMk cId="2963334391" sldId="273"/>
            <ac:spMk id="2" creationId="{C4ACEAB2-3BE6-4ECE-882E-D28872F00D27}"/>
          </ac:spMkLst>
        </pc:spChg>
        <pc:spChg chg="mod ord">
          <ac:chgData name="Aishwarya Chakravarty" userId="a076fada-3da1-4cfa-80f2-4056adb32d1c" providerId="ADAL" clId="{AEF798A0-6434-46AF-B781-B328FFC1402F}" dt="2023-02-09T09:09:31.199" v="5756" actId="14100"/>
          <ac:spMkLst>
            <pc:docMk/>
            <pc:sldMk cId="2963334391" sldId="273"/>
            <ac:spMk id="3" creationId="{94864C9D-1187-4A4B-AB54-EC117231882E}"/>
          </ac:spMkLst>
        </pc:spChg>
        <pc:spChg chg="add del mod ord">
          <ac:chgData name="Aishwarya Chakravarty" userId="a076fada-3da1-4cfa-80f2-4056adb32d1c" providerId="ADAL" clId="{AEF798A0-6434-46AF-B781-B328FFC1402F}" dt="2023-02-08T13:46:07.689" v="4581" actId="478"/>
          <ac:spMkLst>
            <pc:docMk/>
            <pc:sldMk cId="2963334391" sldId="273"/>
            <ac:spMk id="4" creationId="{6F8D16FC-D7CF-C57C-C230-7A6AC583AA24}"/>
          </ac:spMkLst>
        </pc:spChg>
        <pc:spChg chg="add del mod ord">
          <ac:chgData name="Aishwarya Chakravarty" userId="a076fada-3da1-4cfa-80f2-4056adb32d1c" providerId="ADAL" clId="{AEF798A0-6434-46AF-B781-B328FFC1402F}" dt="2023-02-09T09:09:05.250" v="5751" actId="478"/>
          <ac:spMkLst>
            <pc:docMk/>
            <pc:sldMk cId="2963334391" sldId="273"/>
            <ac:spMk id="4" creationId="{EDB7A65B-138A-F3EA-AFC8-FB8F8BA30836}"/>
          </ac:spMkLst>
        </pc:spChg>
        <pc:spChg chg="add del mod ord">
          <ac:chgData name="Aishwarya Chakravarty" userId="a076fada-3da1-4cfa-80f2-4056adb32d1c" providerId="ADAL" clId="{AEF798A0-6434-46AF-B781-B328FFC1402F}" dt="2023-02-08T13:47:26.043" v="4589" actId="478"/>
          <ac:spMkLst>
            <pc:docMk/>
            <pc:sldMk cId="2963334391" sldId="273"/>
            <ac:spMk id="5" creationId="{32524BCC-C746-9D9E-5FD1-679EFFB8EA41}"/>
          </ac:spMkLst>
        </pc:spChg>
        <pc:spChg chg="add del mod ord">
          <ac:chgData name="Aishwarya Chakravarty" userId="a076fada-3da1-4cfa-80f2-4056adb32d1c" providerId="ADAL" clId="{AEF798A0-6434-46AF-B781-B328FFC1402F}" dt="2023-02-08T13:47:28.221" v="4590" actId="478"/>
          <ac:spMkLst>
            <pc:docMk/>
            <pc:sldMk cId="2963334391" sldId="273"/>
            <ac:spMk id="6" creationId="{68300129-D573-D3F2-F303-34F4712C78B6}"/>
          </ac:spMkLst>
        </pc:spChg>
      </pc:sldChg>
      <pc:sldChg chg="modSp del mod">
        <pc:chgData name="Aishwarya Chakravarty" userId="a076fada-3da1-4cfa-80f2-4056adb32d1c" providerId="ADAL" clId="{AEF798A0-6434-46AF-B781-B328FFC1402F}" dt="2023-02-08T14:20:00.592" v="4889" actId="47"/>
        <pc:sldMkLst>
          <pc:docMk/>
          <pc:sldMk cId="4140400971" sldId="274"/>
        </pc:sldMkLst>
        <pc:spChg chg="mod">
          <ac:chgData name="Aishwarya Chakravarty" userId="a076fada-3da1-4cfa-80f2-4056adb32d1c" providerId="ADAL" clId="{AEF798A0-6434-46AF-B781-B328FFC1402F}" dt="2023-02-06T15:34:57.433" v="280" actId="313"/>
          <ac:spMkLst>
            <pc:docMk/>
            <pc:sldMk cId="4140400971" sldId="274"/>
            <ac:spMk id="2" creationId="{C4ACEAB2-3BE6-4ECE-882E-D28872F00D27}"/>
          </ac:spMkLst>
        </pc:spChg>
        <pc:spChg chg="mod">
          <ac:chgData name="Aishwarya Chakravarty" userId="a076fada-3da1-4cfa-80f2-4056adb32d1c" providerId="ADAL" clId="{AEF798A0-6434-46AF-B781-B328FFC1402F}" dt="2023-02-08T14:19:40.421" v="4881" actId="21"/>
          <ac:spMkLst>
            <pc:docMk/>
            <pc:sldMk cId="4140400971" sldId="274"/>
            <ac:spMk id="3" creationId="{94864C9D-1187-4A4B-AB54-EC117231882E}"/>
          </ac:spMkLst>
        </pc:spChg>
      </pc:sldChg>
      <pc:sldChg chg="modSp del mod">
        <pc:chgData name="Aishwarya Chakravarty" userId="a076fada-3da1-4cfa-80f2-4056adb32d1c" providerId="ADAL" clId="{AEF798A0-6434-46AF-B781-B328FFC1402F}" dt="2023-02-08T14:14:50.163" v="4783" actId="47"/>
        <pc:sldMkLst>
          <pc:docMk/>
          <pc:sldMk cId="2369565718" sldId="275"/>
        </pc:sldMkLst>
        <pc:spChg chg="mod">
          <ac:chgData name="Aishwarya Chakravarty" userId="a076fada-3da1-4cfa-80f2-4056adb32d1c" providerId="ADAL" clId="{AEF798A0-6434-46AF-B781-B328FFC1402F}" dt="2023-02-06T15:34:55.756" v="277" actId="313"/>
          <ac:spMkLst>
            <pc:docMk/>
            <pc:sldMk cId="2369565718" sldId="275"/>
            <ac:spMk id="2" creationId="{C4ACEAB2-3BE6-4ECE-882E-D28872F00D27}"/>
          </ac:spMkLst>
        </pc:spChg>
        <pc:spChg chg="mod">
          <ac:chgData name="Aishwarya Chakravarty" userId="a076fada-3da1-4cfa-80f2-4056adb32d1c" providerId="ADAL" clId="{AEF798A0-6434-46AF-B781-B328FFC1402F}" dt="2023-02-08T14:13:53.257" v="4762" actId="21"/>
          <ac:spMkLst>
            <pc:docMk/>
            <pc:sldMk cId="2369565718" sldId="275"/>
            <ac:spMk id="3" creationId="{94864C9D-1187-4A4B-AB54-EC117231882E}"/>
          </ac:spMkLst>
        </pc:spChg>
      </pc:sldChg>
      <pc:sldChg chg="modSp del mod">
        <pc:chgData name="Aishwarya Chakravarty" userId="a076fada-3da1-4cfa-80f2-4056adb32d1c" providerId="ADAL" clId="{AEF798A0-6434-46AF-B781-B328FFC1402F}" dt="2023-02-08T14:35:04.481" v="5160" actId="47"/>
        <pc:sldMkLst>
          <pc:docMk/>
          <pc:sldMk cId="2021082296" sldId="276"/>
        </pc:sldMkLst>
        <pc:spChg chg="mod">
          <ac:chgData name="Aishwarya Chakravarty" userId="a076fada-3da1-4cfa-80f2-4056adb32d1c" providerId="ADAL" clId="{AEF798A0-6434-46AF-B781-B328FFC1402F}" dt="2023-02-06T15:35:03.321" v="289" actId="313"/>
          <ac:spMkLst>
            <pc:docMk/>
            <pc:sldMk cId="2021082296" sldId="276"/>
            <ac:spMk id="2" creationId="{C4ACEAB2-3BE6-4ECE-882E-D28872F00D27}"/>
          </ac:spMkLst>
        </pc:spChg>
        <pc:spChg chg="mod">
          <ac:chgData name="Aishwarya Chakravarty" userId="a076fada-3da1-4cfa-80f2-4056adb32d1c" providerId="ADAL" clId="{AEF798A0-6434-46AF-B781-B328FFC1402F}" dt="2023-02-08T14:34:52.512" v="5155" actId="21"/>
          <ac:spMkLst>
            <pc:docMk/>
            <pc:sldMk cId="2021082296" sldId="276"/>
            <ac:spMk id="3" creationId="{94864C9D-1187-4A4B-AB54-EC117231882E}"/>
          </ac:spMkLst>
        </pc:spChg>
      </pc:sldChg>
      <pc:sldChg chg="addSp delSp modSp del mod">
        <pc:chgData name="Aishwarya Chakravarty" userId="a076fada-3da1-4cfa-80f2-4056adb32d1c" providerId="ADAL" clId="{AEF798A0-6434-46AF-B781-B328FFC1402F}" dt="2023-02-08T14:30:48.157" v="5080" actId="47"/>
        <pc:sldMkLst>
          <pc:docMk/>
          <pc:sldMk cId="384645124" sldId="277"/>
        </pc:sldMkLst>
        <pc:spChg chg="mod">
          <ac:chgData name="Aishwarya Chakravarty" userId="a076fada-3da1-4cfa-80f2-4056adb32d1c" providerId="ADAL" clId="{AEF798A0-6434-46AF-B781-B328FFC1402F}" dt="2023-02-06T15:35:01.107" v="286" actId="313"/>
          <ac:spMkLst>
            <pc:docMk/>
            <pc:sldMk cId="384645124" sldId="277"/>
            <ac:spMk id="2" creationId="{C4ACEAB2-3BE6-4ECE-882E-D28872F00D27}"/>
          </ac:spMkLst>
        </pc:spChg>
        <pc:spChg chg="mod">
          <ac:chgData name="Aishwarya Chakravarty" userId="a076fada-3da1-4cfa-80f2-4056adb32d1c" providerId="ADAL" clId="{AEF798A0-6434-46AF-B781-B328FFC1402F}" dt="2023-02-08T14:30:26.576" v="5070" actId="21"/>
          <ac:spMkLst>
            <pc:docMk/>
            <pc:sldMk cId="384645124" sldId="277"/>
            <ac:spMk id="3" creationId="{94864C9D-1187-4A4B-AB54-EC117231882E}"/>
          </ac:spMkLst>
        </pc:spChg>
        <pc:spChg chg="add del">
          <ac:chgData name="Aishwarya Chakravarty" userId="a076fada-3da1-4cfa-80f2-4056adb32d1c" providerId="ADAL" clId="{AEF798A0-6434-46AF-B781-B328FFC1402F}" dt="2023-02-07T14:19:26.288" v="2571"/>
          <ac:spMkLst>
            <pc:docMk/>
            <pc:sldMk cId="384645124" sldId="277"/>
            <ac:spMk id="4" creationId="{C2597FAD-4E62-DA8E-6E19-B6AE90804C17}"/>
          </ac:spMkLst>
        </pc:spChg>
        <pc:spChg chg="add del">
          <ac:chgData name="Aishwarya Chakravarty" userId="a076fada-3da1-4cfa-80f2-4056adb32d1c" providerId="ADAL" clId="{AEF798A0-6434-46AF-B781-B328FFC1402F}" dt="2023-02-07T14:19:37.756" v="2574"/>
          <ac:spMkLst>
            <pc:docMk/>
            <pc:sldMk cId="384645124" sldId="277"/>
            <ac:spMk id="5" creationId="{4254A9EF-B1AD-37E6-5F40-3E845FEAA4D8}"/>
          </ac:spMkLst>
        </pc:spChg>
        <pc:picChg chg="add del">
          <ac:chgData name="Aishwarya Chakravarty" userId="a076fada-3da1-4cfa-80f2-4056adb32d1c" providerId="ADAL" clId="{AEF798A0-6434-46AF-B781-B328FFC1402F}" dt="2023-02-07T14:19:26.288" v="2571"/>
          <ac:picMkLst>
            <pc:docMk/>
            <pc:sldMk cId="384645124" sldId="277"/>
            <ac:picMk id="2050" creationId="{F4C18523-C162-CE96-243F-0FEAC9AF906B}"/>
          </ac:picMkLst>
        </pc:picChg>
        <pc:picChg chg="add del">
          <ac:chgData name="Aishwarya Chakravarty" userId="a076fada-3da1-4cfa-80f2-4056adb32d1c" providerId="ADAL" clId="{AEF798A0-6434-46AF-B781-B328FFC1402F}" dt="2023-02-07T14:19:37.756" v="2574"/>
          <ac:picMkLst>
            <pc:docMk/>
            <pc:sldMk cId="384645124" sldId="277"/>
            <ac:picMk id="2052" creationId="{13A1C319-C7E8-7D61-0904-D421015AD6D5}"/>
          </ac:picMkLst>
        </pc:picChg>
      </pc:sldChg>
      <pc:sldChg chg="modSp del mod">
        <pc:chgData name="Aishwarya Chakravarty" userId="a076fada-3da1-4cfa-80f2-4056adb32d1c" providerId="ADAL" clId="{AEF798A0-6434-46AF-B781-B328FFC1402F}" dt="2023-02-08T14:24:35.908" v="4983" actId="47"/>
        <pc:sldMkLst>
          <pc:docMk/>
          <pc:sldMk cId="1115866447" sldId="278"/>
        </pc:sldMkLst>
        <pc:spChg chg="mod">
          <ac:chgData name="Aishwarya Chakravarty" userId="a076fada-3da1-4cfa-80f2-4056adb32d1c" providerId="ADAL" clId="{AEF798A0-6434-46AF-B781-B328FFC1402F}" dt="2023-02-07T12:52:17.091" v="2542" actId="1035"/>
          <ac:spMkLst>
            <pc:docMk/>
            <pc:sldMk cId="1115866447" sldId="278"/>
            <ac:spMk id="2" creationId="{C4ACEAB2-3BE6-4ECE-882E-D28872F00D27}"/>
          </ac:spMkLst>
        </pc:spChg>
        <pc:spChg chg="mod">
          <ac:chgData name="Aishwarya Chakravarty" userId="a076fada-3da1-4cfa-80f2-4056adb32d1c" providerId="ADAL" clId="{AEF798A0-6434-46AF-B781-B328FFC1402F}" dt="2023-02-08T14:24:08.066" v="4964" actId="21"/>
          <ac:spMkLst>
            <pc:docMk/>
            <pc:sldMk cId="1115866447" sldId="278"/>
            <ac:spMk id="3" creationId="{94864C9D-1187-4A4B-AB54-EC117231882E}"/>
          </ac:spMkLst>
        </pc:spChg>
      </pc:sldChg>
      <pc:sldChg chg="addSp delSp modSp mod">
        <pc:chgData name="Aishwarya Chakravarty" userId="a076fada-3da1-4cfa-80f2-4056adb32d1c" providerId="ADAL" clId="{AEF798A0-6434-46AF-B781-B328FFC1402F}" dt="2023-02-09T09:15:02.226" v="5831" actId="255"/>
        <pc:sldMkLst>
          <pc:docMk/>
          <pc:sldMk cId="899438302" sldId="279"/>
        </pc:sldMkLst>
        <pc:spChg chg="mod">
          <ac:chgData name="Aishwarya Chakravarty" userId="a076fada-3da1-4cfa-80f2-4056adb32d1c" providerId="ADAL" clId="{AEF798A0-6434-46AF-B781-B328FFC1402F}" dt="2023-02-09T09:15:02.226" v="5831" actId="255"/>
          <ac:spMkLst>
            <pc:docMk/>
            <pc:sldMk cId="899438302" sldId="279"/>
            <ac:spMk id="2" creationId="{41529533-D29F-4C7E-B2A1-5CC1273357DB}"/>
          </ac:spMkLst>
        </pc:spChg>
        <pc:spChg chg="add del">
          <ac:chgData name="Aishwarya Chakravarty" userId="a076fada-3da1-4cfa-80f2-4056adb32d1c" providerId="ADAL" clId="{AEF798A0-6434-46AF-B781-B328FFC1402F}" dt="2023-02-06T16:36:18.393" v="689"/>
          <ac:spMkLst>
            <pc:docMk/>
            <pc:sldMk cId="899438302" sldId="279"/>
            <ac:spMk id="3" creationId="{07C8109E-FE43-781C-55C0-A26A6AA06407}"/>
          </ac:spMkLst>
        </pc:spChg>
        <pc:spChg chg="add del">
          <ac:chgData name="Aishwarya Chakravarty" userId="a076fada-3da1-4cfa-80f2-4056adb32d1c" providerId="ADAL" clId="{AEF798A0-6434-46AF-B781-B328FFC1402F}" dt="2023-02-06T16:36:20.977" v="691"/>
          <ac:spMkLst>
            <pc:docMk/>
            <pc:sldMk cId="899438302" sldId="279"/>
            <ac:spMk id="4" creationId="{9BC17B57-95A7-BF47-B188-12BEE8C40FCF}"/>
          </ac:spMkLst>
        </pc:spChg>
        <pc:spChg chg="mod">
          <ac:chgData name="Aishwarya Chakravarty" userId="a076fada-3da1-4cfa-80f2-4056adb32d1c" providerId="ADAL" clId="{AEF798A0-6434-46AF-B781-B328FFC1402F}" dt="2023-02-06T16:46:57.654" v="829" actId="207"/>
          <ac:spMkLst>
            <pc:docMk/>
            <pc:sldMk cId="899438302" sldId="279"/>
            <ac:spMk id="5" creationId="{ABF92BB4-924A-9675-7F5C-A246705B4446}"/>
          </ac:spMkLst>
        </pc:spChg>
        <pc:spChg chg="add del mod">
          <ac:chgData name="Aishwarya Chakravarty" userId="a076fada-3da1-4cfa-80f2-4056adb32d1c" providerId="ADAL" clId="{AEF798A0-6434-46AF-B781-B328FFC1402F}" dt="2023-02-08T13:42:59.258" v="4532" actId="20577"/>
          <ac:spMkLst>
            <pc:docMk/>
            <pc:sldMk cId="899438302" sldId="279"/>
            <ac:spMk id="6" creationId="{E1D1929B-C3BD-EBBB-C865-F90522BBDC97}"/>
          </ac:spMkLst>
        </pc:spChg>
        <pc:spChg chg="add del mod">
          <ac:chgData name="Aishwarya Chakravarty" userId="a076fada-3da1-4cfa-80f2-4056adb32d1c" providerId="ADAL" clId="{AEF798A0-6434-46AF-B781-B328FFC1402F}" dt="2023-02-06T16:36:29.136" v="696"/>
          <ac:spMkLst>
            <pc:docMk/>
            <pc:sldMk cId="899438302" sldId="279"/>
            <ac:spMk id="7" creationId="{7CE815D3-613E-4FF0-10C7-CBC6FDA9CDF4}"/>
          </ac:spMkLst>
        </pc:spChg>
      </pc:sldChg>
      <pc:sldChg chg="modSp mod">
        <pc:chgData name="Aishwarya Chakravarty" userId="a076fada-3da1-4cfa-80f2-4056adb32d1c" providerId="ADAL" clId="{AEF798A0-6434-46AF-B781-B328FFC1402F}" dt="2023-02-08T16:40:08.924" v="5651" actId="20577"/>
        <pc:sldMkLst>
          <pc:docMk/>
          <pc:sldMk cId="2803270683" sldId="283"/>
        </pc:sldMkLst>
        <pc:spChg chg="mod">
          <ac:chgData name="Aishwarya Chakravarty" userId="a076fada-3da1-4cfa-80f2-4056adb32d1c" providerId="ADAL" clId="{AEF798A0-6434-46AF-B781-B328FFC1402F}" dt="2023-02-07T09:29:29.388" v="1243" actId="1076"/>
          <ac:spMkLst>
            <pc:docMk/>
            <pc:sldMk cId="2803270683" sldId="283"/>
            <ac:spMk id="2" creationId="{0BF0EA5E-F19B-47E6-8E95-9AABBF926E5D}"/>
          </ac:spMkLst>
        </pc:spChg>
        <pc:spChg chg="mod">
          <ac:chgData name="Aishwarya Chakravarty" userId="a076fada-3da1-4cfa-80f2-4056adb32d1c" providerId="ADAL" clId="{AEF798A0-6434-46AF-B781-B328FFC1402F}" dt="2023-02-08T16:40:08.924" v="5651" actId="20577"/>
          <ac:spMkLst>
            <pc:docMk/>
            <pc:sldMk cId="2803270683" sldId="283"/>
            <ac:spMk id="3" creationId="{8F147BDA-155D-464F-9CED-0D6A74A682F1}"/>
          </ac:spMkLst>
        </pc:spChg>
        <pc:spChg chg="mod">
          <ac:chgData name="Aishwarya Chakravarty" userId="a076fada-3da1-4cfa-80f2-4056adb32d1c" providerId="ADAL" clId="{AEF798A0-6434-46AF-B781-B328FFC1402F}" dt="2023-02-07T09:28:48.408" v="1231" actId="20577"/>
          <ac:spMkLst>
            <pc:docMk/>
            <pc:sldMk cId="2803270683" sldId="283"/>
            <ac:spMk id="5" creationId="{B555BB86-6028-977F-AEF9-B2EFBB5DB748}"/>
          </ac:spMkLst>
        </pc:spChg>
      </pc:sldChg>
      <pc:sldChg chg="addSp delSp modSp add del mod">
        <pc:chgData name="Aishwarya Chakravarty" userId="a076fada-3da1-4cfa-80f2-4056adb32d1c" providerId="ADAL" clId="{AEF798A0-6434-46AF-B781-B328FFC1402F}" dt="2023-02-08T14:41:03.487" v="5233" actId="47"/>
        <pc:sldMkLst>
          <pc:docMk/>
          <pc:sldMk cId="95619817" sldId="314"/>
        </pc:sldMkLst>
        <pc:spChg chg="del mod">
          <ac:chgData name="Aishwarya Chakravarty" userId="a076fada-3da1-4cfa-80f2-4056adb32d1c" providerId="ADAL" clId="{AEF798A0-6434-46AF-B781-B328FFC1402F}" dt="2023-02-08T13:29:41.008" v="4198"/>
          <ac:spMkLst>
            <pc:docMk/>
            <pc:sldMk cId="95619817" sldId="314"/>
            <ac:spMk id="3" creationId="{2E943C07-0048-4041-A36D-BA273B7DCC03}"/>
          </ac:spMkLst>
        </pc:spChg>
        <pc:spChg chg="add mod">
          <ac:chgData name="Aishwarya Chakravarty" userId="a076fada-3da1-4cfa-80f2-4056adb32d1c" providerId="ADAL" clId="{AEF798A0-6434-46AF-B781-B328FFC1402F}" dt="2023-02-07T09:40:27.905" v="1282"/>
          <ac:spMkLst>
            <pc:docMk/>
            <pc:sldMk cId="95619817" sldId="314"/>
            <ac:spMk id="4" creationId="{A381CB27-FF73-1D8A-43D3-FFC012256E0F}"/>
          </ac:spMkLst>
        </pc:spChg>
        <pc:spChg chg="del mod">
          <ac:chgData name="Aishwarya Chakravarty" userId="a076fada-3da1-4cfa-80f2-4056adb32d1c" providerId="ADAL" clId="{AEF798A0-6434-46AF-B781-B328FFC1402F}" dt="2023-02-07T09:40:27.279" v="1281" actId="478"/>
          <ac:spMkLst>
            <pc:docMk/>
            <pc:sldMk cId="95619817" sldId="314"/>
            <ac:spMk id="7" creationId="{A41D99E2-00B4-26C3-590F-9D58C89569C4}"/>
          </ac:spMkLst>
        </pc:spChg>
        <pc:spChg chg="add mod">
          <ac:chgData name="Aishwarya Chakravarty" userId="a076fada-3da1-4cfa-80f2-4056adb32d1c" providerId="ADAL" clId="{AEF798A0-6434-46AF-B781-B328FFC1402F}" dt="2023-02-08T14:35:52.606" v="5187" actId="21"/>
          <ac:spMkLst>
            <pc:docMk/>
            <pc:sldMk cId="95619817" sldId="314"/>
            <ac:spMk id="18" creationId="{DF54488F-161C-2351-6594-009A95DB37A4}"/>
          </ac:spMkLst>
        </pc:spChg>
        <pc:graphicFrameChg chg="add del mod modGraphic">
          <ac:chgData name="Aishwarya Chakravarty" userId="a076fada-3da1-4cfa-80f2-4056adb32d1c" providerId="ADAL" clId="{AEF798A0-6434-46AF-B781-B328FFC1402F}" dt="2023-02-08T13:29:37.495" v="4196" actId="21"/>
          <ac:graphicFrameMkLst>
            <pc:docMk/>
            <pc:sldMk cId="95619817" sldId="314"/>
            <ac:graphicFrameMk id="15" creationId="{F0F2E48A-3E58-865A-461D-21D3B1F2D780}"/>
          </ac:graphicFrameMkLst>
        </pc:graphicFrameChg>
        <pc:graphicFrameChg chg="add del mod">
          <ac:chgData name="Aishwarya Chakravarty" userId="a076fada-3da1-4cfa-80f2-4056adb32d1c" providerId="ADAL" clId="{AEF798A0-6434-46AF-B781-B328FFC1402F}" dt="2023-02-08T14:35:52.606" v="5187" actId="21"/>
          <ac:graphicFrameMkLst>
            <pc:docMk/>
            <pc:sldMk cId="95619817" sldId="314"/>
            <ac:graphicFrameMk id="16" creationId="{80B2EA14-7DD0-4C0C-87CD-C7A97D03F34B}"/>
          </ac:graphicFrameMkLst>
        </pc:graphicFrameChg>
        <pc:picChg chg="del">
          <ac:chgData name="Aishwarya Chakravarty" userId="a076fada-3da1-4cfa-80f2-4056adb32d1c" providerId="ADAL" clId="{AEF798A0-6434-46AF-B781-B328FFC1402F}" dt="2023-02-07T12:12:33.931" v="2150" actId="478"/>
          <ac:picMkLst>
            <pc:docMk/>
            <pc:sldMk cId="95619817" sldId="314"/>
            <ac:picMk id="6" creationId="{4729827B-C30F-EA18-29D1-1285ACDB2619}"/>
          </ac:picMkLst>
        </pc:picChg>
        <pc:picChg chg="add del mod">
          <ac:chgData name="Aishwarya Chakravarty" userId="a076fada-3da1-4cfa-80f2-4056adb32d1c" providerId="ADAL" clId="{AEF798A0-6434-46AF-B781-B328FFC1402F}" dt="2023-02-08T14:35:43.722" v="5184" actId="21"/>
          <ac:picMkLst>
            <pc:docMk/>
            <pc:sldMk cId="95619817" sldId="314"/>
            <ac:picMk id="8" creationId="{DA6AD064-CDA4-B88C-799E-C91BA2283439}"/>
          </ac:picMkLst>
        </pc:picChg>
        <pc:picChg chg="del">
          <ac:chgData name="Aishwarya Chakravarty" userId="a076fada-3da1-4cfa-80f2-4056adb32d1c" providerId="ADAL" clId="{AEF798A0-6434-46AF-B781-B328FFC1402F}" dt="2023-02-07T12:12:36.636" v="2152" actId="478"/>
          <ac:picMkLst>
            <pc:docMk/>
            <pc:sldMk cId="95619817" sldId="314"/>
            <ac:picMk id="10" creationId="{FADE50B6-4715-1569-37A6-7B01CAFDC9FF}"/>
          </ac:picMkLst>
        </pc:picChg>
        <pc:picChg chg="add del mod">
          <ac:chgData name="Aishwarya Chakravarty" userId="a076fada-3da1-4cfa-80f2-4056adb32d1c" providerId="ADAL" clId="{AEF798A0-6434-46AF-B781-B328FFC1402F}" dt="2023-02-08T14:35:43.722" v="5184" actId="21"/>
          <ac:picMkLst>
            <pc:docMk/>
            <pc:sldMk cId="95619817" sldId="314"/>
            <ac:picMk id="11" creationId="{C28894D9-4EE1-F078-45DD-045E39813018}"/>
          </ac:picMkLst>
        </pc:picChg>
        <pc:picChg chg="del">
          <ac:chgData name="Aishwarya Chakravarty" userId="a076fada-3da1-4cfa-80f2-4056adb32d1c" providerId="ADAL" clId="{AEF798A0-6434-46AF-B781-B328FFC1402F}" dt="2023-02-07T12:12:35.714" v="2151" actId="478"/>
          <ac:picMkLst>
            <pc:docMk/>
            <pc:sldMk cId="95619817" sldId="314"/>
            <ac:picMk id="13" creationId="{3ECABB93-179D-1EA9-F0B6-81068585842E}"/>
          </ac:picMkLst>
        </pc:picChg>
        <pc:picChg chg="add del mod">
          <ac:chgData name="Aishwarya Chakravarty" userId="a076fada-3da1-4cfa-80f2-4056adb32d1c" providerId="ADAL" clId="{AEF798A0-6434-46AF-B781-B328FFC1402F}" dt="2023-02-08T14:35:43.722" v="5184" actId="21"/>
          <ac:picMkLst>
            <pc:docMk/>
            <pc:sldMk cId="95619817" sldId="314"/>
            <ac:picMk id="14" creationId="{D6B0AD0E-AE79-811B-5B52-2E14FA1F84E1}"/>
          </ac:picMkLst>
        </pc:picChg>
      </pc:sldChg>
      <pc:sldChg chg="modSp mod">
        <pc:chgData name="Aishwarya Chakravarty" userId="a076fada-3da1-4cfa-80f2-4056adb32d1c" providerId="ADAL" clId="{AEF798A0-6434-46AF-B781-B328FFC1402F}" dt="2023-02-06T15:41:12.132" v="346" actId="113"/>
        <pc:sldMkLst>
          <pc:docMk/>
          <pc:sldMk cId="3395529015" sldId="329"/>
        </pc:sldMkLst>
        <pc:spChg chg="mod">
          <ac:chgData name="Aishwarya Chakravarty" userId="a076fada-3da1-4cfa-80f2-4056adb32d1c" providerId="ADAL" clId="{AEF798A0-6434-46AF-B781-B328FFC1402F}" dt="2023-02-06T15:40:30.932" v="342" actId="20577"/>
          <ac:spMkLst>
            <pc:docMk/>
            <pc:sldMk cId="3395529015" sldId="329"/>
            <ac:spMk id="2" creationId="{2AA50264-9B8D-49F7-9F26-B3CBBF038F9F}"/>
          </ac:spMkLst>
        </pc:spChg>
        <pc:spChg chg="mod">
          <ac:chgData name="Aishwarya Chakravarty" userId="a076fada-3da1-4cfa-80f2-4056adb32d1c" providerId="ADAL" clId="{AEF798A0-6434-46AF-B781-B328FFC1402F}" dt="2023-02-06T15:41:12.132" v="346" actId="113"/>
          <ac:spMkLst>
            <pc:docMk/>
            <pc:sldMk cId="3395529015" sldId="329"/>
            <ac:spMk id="5" creationId="{9BF647F1-38CB-47C7-9EC2-D2FD34CEEE61}"/>
          </ac:spMkLst>
        </pc:spChg>
        <pc:spChg chg="mod">
          <ac:chgData name="Aishwarya Chakravarty" userId="a076fada-3da1-4cfa-80f2-4056adb32d1c" providerId="ADAL" clId="{AEF798A0-6434-46AF-B781-B328FFC1402F}" dt="2023-02-06T15:37:44.466" v="319" actId="20577"/>
          <ac:spMkLst>
            <pc:docMk/>
            <pc:sldMk cId="3395529015" sldId="329"/>
            <ac:spMk id="6" creationId="{E484F891-5DAC-560A-E819-295D5B751FB0}"/>
          </ac:spMkLst>
        </pc:spChg>
      </pc:sldChg>
      <pc:sldChg chg="modSp mod">
        <pc:chgData name="Aishwarya Chakravarty" userId="a076fada-3da1-4cfa-80f2-4056adb32d1c" providerId="ADAL" clId="{AEF798A0-6434-46AF-B781-B328FFC1402F}" dt="2023-02-08T16:53:34.846" v="5723" actId="207"/>
        <pc:sldMkLst>
          <pc:docMk/>
          <pc:sldMk cId="135437750" sldId="334"/>
        </pc:sldMkLst>
        <pc:spChg chg="mod">
          <ac:chgData name="Aishwarya Chakravarty" userId="a076fada-3da1-4cfa-80f2-4056adb32d1c" providerId="ADAL" clId="{AEF798A0-6434-46AF-B781-B328FFC1402F}" dt="2023-02-08T13:44:18.369" v="4571" actId="13926"/>
          <ac:spMkLst>
            <pc:docMk/>
            <pc:sldMk cId="135437750" sldId="334"/>
            <ac:spMk id="2" creationId="{FE43EB98-63D0-4376-AA2E-D44C68CE2583}"/>
          </ac:spMkLst>
        </pc:spChg>
        <pc:spChg chg="mod">
          <ac:chgData name="Aishwarya Chakravarty" userId="a076fada-3da1-4cfa-80f2-4056adb32d1c" providerId="ADAL" clId="{AEF798A0-6434-46AF-B781-B328FFC1402F}" dt="2023-02-08T16:53:34.846" v="5723" actId="207"/>
          <ac:spMkLst>
            <pc:docMk/>
            <pc:sldMk cId="135437750" sldId="334"/>
            <ac:spMk id="3" creationId="{F2AF794A-A653-4D58-9187-DF90CB19BDA8}"/>
          </ac:spMkLst>
        </pc:spChg>
      </pc:sldChg>
      <pc:sldChg chg="addSp delSp modSp del mod">
        <pc:chgData name="Aishwarya Chakravarty" userId="a076fada-3da1-4cfa-80f2-4056adb32d1c" providerId="ADAL" clId="{AEF798A0-6434-46AF-B781-B328FFC1402F}" dt="2023-02-08T14:42:03.661" v="5257" actId="47"/>
        <pc:sldMkLst>
          <pc:docMk/>
          <pc:sldMk cId="933510273" sldId="352"/>
        </pc:sldMkLst>
        <pc:spChg chg="del mod">
          <ac:chgData name="Aishwarya Chakravarty" userId="a076fada-3da1-4cfa-80f2-4056adb32d1c" providerId="ADAL" clId="{AEF798A0-6434-46AF-B781-B328FFC1402F}" dt="2023-02-08T13:25:13.754" v="4099" actId="3680"/>
          <ac:spMkLst>
            <pc:docMk/>
            <pc:sldMk cId="933510273" sldId="352"/>
            <ac:spMk id="3" creationId="{2E943C07-0048-4041-A36D-BA273B7DCC03}"/>
          </ac:spMkLst>
        </pc:spChg>
        <pc:spChg chg="add mod">
          <ac:chgData name="Aishwarya Chakravarty" userId="a076fada-3da1-4cfa-80f2-4056adb32d1c" providerId="ADAL" clId="{AEF798A0-6434-46AF-B781-B328FFC1402F}" dt="2023-02-07T09:40:31.998" v="1284"/>
          <ac:spMkLst>
            <pc:docMk/>
            <pc:sldMk cId="933510273" sldId="352"/>
            <ac:spMk id="4" creationId="{8373B6D0-0C3E-2743-558F-53A6A786F172}"/>
          </ac:spMkLst>
        </pc:spChg>
        <pc:spChg chg="del mod">
          <ac:chgData name="Aishwarya Chakravarty" userId="a076fada-3da1-4cfa-80f2-4056adb32d1c" providerId="ADAL" clId="{AEF798A0-6434-46AF-B781-B328FFC1402F}" dt="2023-02-07T09:40:31.313" v="1283" actId="478"/>
          <ac:spMkLst>
            <pc:docMk/>
            <pc:sldMk cId="933510273" sldId="352"/>
            <ac:spMk id="7" creationId="{A41D99E2-00B4-26C3-590F-9D58C89569C4}"/>
          </ac:spMkLst>
        </pc:spChg>
        <pc:spChg chg="add mod">
          <ac:chgData name="Aishwarya Chakravarty" userId="a076fada-3da1-4cfa-80f2-4056adb32d1c" providerId="ADAL" clId="{AEF798A0-6434-46AF-B781-B328FFC1402F}" dt="2023-02-08T14:41:44.773" v="5254" actId="21"/>
          <ac:spMkLst>
            <pc:docMk/>
            <pc:sldMk cId="933510273" sldId="352"/>
            <ac:spMk id="21" creationId="{54AB66B3-31D1-303F-34C0-E7976EFAB00B}"/>
          </ac:spMkLst>
        </pc:spChg>
        <pc:graphicFrameChg chg="add del mod modGraphic">
          <ac:chgData name="Aishwarya Chakravarty" userId="a076fada-3da1-4cfa-80f2-4056adb32d1c" providerId="ADAL" clId="{AEF798A0-6434-46AF-B781-B328FFC1402F}" dt="2023-02-08T13:25:05.011" v="4098" actId="478"/>
          <ac:graphicFrameMkLst>
            <pc:docMk/>
            <pc:sldMk cId="933510273" sldId="352"/>
            <ac:graphicFrameMk id="15" creationId="{6F9FFA17-AE99-A3B0-6F0E-5CBD362E2D22}"/>
          </ac:graphicFrameMkLst>
        </pc:graphicFrameChg>
        <pc:graphicFrameChg chg="add del mod ord modGraphic">
          <ac:chgData name="Aishwarya Chakravarty" userId="a076fada-3da1-4cfa-80f2-4056adb32d1c" providerId="ADAL" clId="{AEF798A0-6434-46AF-B781-B328FFC1402F}" dt="2023-02-08T14:41:44.773" v="5254" actId="21"/>
          <ac:graphicFrameMkLst>
            <pc:docMk/>
            <pc:sldMk cId="933510273" sldId="352"/>
            <ac:graphicFrameMk id="16" creationId="{D99D802B-8FBE-5F00-F2C3-FC4C0DC5848C}"/>
          </ac:graphicFrameMkLst>
        </pc:graphicFrameChg>
        <pc:picChg chg="del">
          <ac:chgData name="Aishwarya Chakravarty" userId="a076fada-3da1-4cfa-80f2-4056adb32d1c" providerId="ADAL" clId="{AEF798A0-6434-46AF-B781-B328FFC1402F}" dt="2023-02-07T12:12:21.110" v="2142" actId="478"/>
          <ac:picMkLst>
            <pc:docMk/>
            <pc:sldMk cId="933510273" sldId="352"/>
            <ac:picMk id="6" creationId="{CDA6D070-934D-325C-DE07-604F833374D7}"/>
          </ac:picMkLst>
        </pc:picChg>
        <pc:picChg chg="add del mod">
          <ac:chgData name="Aishwarya Chakravarty" userId="a076fada-3da1-4cfa-80f2-4056adb32d1c" providerId="ADAL" clId="{AEF798A0-6434-46AF-B781-B328FFC1402F}" dt="2023-02-08T14:40:40.859" v="5230" actId="1076"/>
          <ac:picMkLst>
            <pc:docMk/>
            <pc:sldMk cId="933510273" sldId="352"/>
            <ac:picMk id="8" creationId="{D98032F2-6780-9D3B-49E4-71CAAD98876B}"/>
          </ac:picMkLst>
        </pc:picChg>
        <pc:picChg chg="del">
          <ac:chgData name="Aishwarya Chakravarty" userId="a076fada-3da1-4cfa-80f2-4056adb32d1c" providerId="ADAL" clId="{AEF798A0-6434-46AF-B781-B328FFC1402F}" dt="2023-02-07T12:12:22.983" v="2144" actId="478"/>
          <ac:picMkLst>
            <pc:docMk/>
            <pc:sldMk cId="933510273" sldId="352"/>
            <ac:picMk id="10" creationId="{D8217D0A-6D10-888D-2A6B-1176E631AE78}"/>
          </ac:picMkLst>
        </pc:picChg>
        <pc:picChg chg="add del mod">
          <ac:chgData name="Aishwarya Chakravarty" userId="a076fada-3da1-4cfa-80f2-4056adb32d1c" providerId="ADAL" clId="{AEF798A0-6434-46AF-B781-B328FFC1402F}" dt="2023-02-08T14:40:40.859" v="5230" actId="1076"/>
          <ac:picMkLst>
            <pc:docMk/>
            <pc:sldMk cId="933510273" sldId="352"/>
            <ac:picMk id="11" creationId="{6DA67D76-7F24-C4A9-2A61-81918A9BDC61}"/>
          </ac:picMkLst>
        </pc:picChg>
        <pc:picChg chg="del">
          <ac:chgData name="Aishwarya Chakravarty" userId="a076fada-3da1-4cfa-80f2-4056adb32d1c" providerId="ADAL" clId="{AEF798A0-6434-46AF-B781-B328FFC1402F}" dt="2023-02-07T12:12:22.039" v="2143" actId="478"/>
          <ac:picMkLst>
            <pc:docMk/>
            <pc:sldMk cId="933510273" sldId="352"/>
            <ac:picMk id="13" creationId="{A2FBD1AE-2405-ABE8-5C88-80621E80E670}"/>
          </ac:picMkLst>
        </pc:picChg>
        <pc:picChg chg="add del mod">
          <ac:chgData name="Aishwarya Chakravarty" userId="a076fada-3da1-4cfa-80f2-4056adb32d1c" providerId="ADAL" clId="{AEF798A0-6434-46AF-B781-B328FFC1402F}" dt="2023-02-08T14:40:40.859" v="5230" actId="1076"/>
          <ac:picMkLst>
            <pc:docMk/>
            <pc:sldMk cId="933510273" sldId="352"/>
            <ac:picMk id="14" creationId="{F0DF84EB-1DB5-9339-553B-1DA0666F077A}"/>
          </ac:picMkLst>
        </pc:picChg>
        <pc:picChg chg="add del mod">
          <ac:chgData name="Aishwarya Chakravarty" userId="a076fada-3da1-4cfa-80f2-4056adb32d1c" providerId="ADAL" clId="{AEF798A0-6434-46AF-B781-B328FFC1402F}" dt="2023-02-08T14:41:26.385" v="5250" actId="21"/>
          <ac:picMkLst>
            <pc:docMk/>
            <pc:sldMk cId="933510273" sldId="352"/>
            <ac:picMk id="17" creationId="{511A8B86-1969-F961-991C-CE3E16F5203A}"/>
          </ac:picMkLst>
        </pc:picChg>
        <pc:picChg chg="add del mod">
          <ac:chgData name="Aishwarya Chakravarty" userId="a076fada-3da1-4cfa-80f2-4056adb32d1c" providerId="ADAL" clId="{AEF798A0-6434-46AF-B781-B328FFC1402F}" dt="2023-02-08T14:41:26.385" v="5250" actId="21"/>
          <ac:picMkLst>
            <pc:docMk/>
            <pc:sldMk cId="933510273" sldId="352"/>
            <ac:picMk id="18" creationId="{024144DA-EFB9-67CF-AB37-27CD734B8886}"/>
          </ac:picMkLst>
        </pc:picChg>
        <pc:picChg chg="add del mod">
          <ac:chgData name="Aishwarya Chakravarty" userId="a076fada-3da1-4cfa-80f2-4056adb32d1c" providerId="ADAL" clId="{AEF798A0-6434-46AF-B781-B328FFC1402F}" dt="2023-02-08T14:41:26.385" v="5250" actId="21"/>
          <ac:picMkLst>
            <pc:docMk/>
            <pc:sldMk cId="933510273" sldId="352"/>
            <ac:picMk id="19" creationId="{73FA4602-F631-0A58-07C5-DF6677A8D2F2}"/>
          </ac:picMkLst>
        </pc:picChg>
      </pc:sldChg>
      <pc:sldChg chg="addSp delSp modSp del mod">
        <pc:chgData name="Aishwarya Chakravarty" userId="a076fada-3da1-4cfa-80f2-4056adb32d1c" providerId="ADAL" clId="{AEF798A0-6434-46AF-B781-B328FFC1402F}" dt="2023-02-08T14:33:33.859" v="5130" actId="47"/>
        <pc:sldMkLst>
          <pc:docMk/>
          <pc:sldMk cId="870226928" sldId="353"/>
        </pc:sldMkLst>
        <pc:spChg chg="del mod">
          <ac:chgData name="Aishwarya Chakravarty" userId="a076fada-3da1-4cfa-80f2-4056adb32d1c" providerId="ADAL" clId="{AEF798A0-6434-46AF-B781-B328FFC1402F}" dt="2023-02-08T13:31:51.662" v="4272"/>
          <ac:spMkLst>
            <pc:docMk/>
            <pc:sldMk cId="870226928" sldId="353"/>
            <ac:spMk id="3" creationId="{2E943C07-0048-4041-A36D-BA273B7DCC03}"/>
          </ac:spMkLst>
        </pc:spChg>
        <pc:spChg chg="add mod">
          <ac:chgData name="Aishwarya Chakravarty" userId="a076fada-3da1-4cfa-80f2-4056adb32d1c" providerId="ADAL" clId="{AEF798A0-6434-46AF-B781-B328FFC1402F}" dt="2023-02-07T09:40:15.209" v="1278"/>
          <ac:spMkLst>
            <pc:docMk/>
            <pc:sldMk cId="870226928" sldId="353"/>
            <ac:spMk id="4" creationId="{FD96865D-6C59-84A4-B7D7-868A1D1404BB}"/>
          </ac:spMkLst>
        </pc:spChg>
        <pc:spChg chg="del mod">
          <ac:chgData name="Aishwarya Chakravarty" userId="a076fada-3da1-4cfa-80f2-4056adb32d1c" providerId="ADAL" clId="{AEF798A0-6434-46AF-B781-B328FFC1402F}" dt="2023-02-07T09:40:14.503" v="1277" actId="478"/>
          <ac:spMkLst>
            <pc:docMk/>
            <pc:sldMk cId="870226928" sldId="353"/>
            <ac:spMk id="7" creationId="{A41D99E2-00B4-26C3-590F-9D58C89569C4}"/>
          </ac:spMkLst>
        </pc:spChg>
        <pc:spChg chg="add mod">
          <ac:chgData name="Aishwarya Chakravarty" userId="a076fada-3da1-4cfa-80f2-4056adb32d1c" providerId="ADAL" clId="{AEF798A0-6434-46AF-B781-B328FFC1402F}" dt="2023-02-08T14:32:36.787" v="5121" actId="21"/>
          <ac:spMkLst>
            <pc:docMk/>
            <pc:sldMk cId="870226928" sldId="353"/>
            <ac:spMk id="21" creationId="{E8D26E79-E8C2-3D2F-CBB8-E6D7ED3AF815}"/>
          </ac:spMkLst>
        </pc:spChg>
        <pc:graphicFrameChg chg="add del mod modGraphic">
          <ac:chgData name="Aishwarya Chakravarty" userId="a076fada-3da1-4cfa-80f2-4056adb32d1c" providerId="ADAL" clId="{AEF798A0-6434-46AF-B781-B328FFC1402F}" dt="2023-02-08T13:31:49.415" v="4270" actId="21"/>
          <ac:graphicFrameMkLst>
            <pc:docMk/>
            <pc:sldMk cId="870226928" sldId="353"/>
            <ac:graphicFrameMk id="15" creationId="{61FE9E63-BE4B-94F1-8852-C1CC4B8D0EBB}"/>
          </ac:graphicFrameMkLst>
        </pc:graphicFrameChg>
        <pc:graphicFrameChg chg="add del mod">
          <ac:chgData name="Aishwarya Chakravarty" userId="a076fada-3da1-4cfa-80f2-4056adb32d1c" providerId="ADAL" clId="{AEF798A0-6434-46AF-B781-B328FFC1402F}" dt="2023-02-08T14:32:36.787" v="5121" actId="21"/>
          <ac:graphicFrameMkLst>
            <pc:docMk/>
            <pc:sldMk cId="870226928" sldId="353"/>
            <ac:graphicFrameMk id="16" creationId="{10E3C5CE-4693-A8C8-E2F2-7FB4277BCC8E}"/>
          </ac:graphicFrameMkLst>
        </pc:graphicFrameChg>
        <pc:picChg chg="del">
          <ac:chgData name="Aishwarya Chakravarty" userId="a076fada-3da1-4cfa-80f2-4056adb32d1c" providerId="ADAL" clId="{AEF798A0-6434-46AF-B781-B328FFC1402F}" dt="2023-02-07T12:11:59.584" v="2130" actId="478"/>
          <ac:picMkLst>
            <pc:docMk/>
            <pc:sldMk cId="870226928" sldId="353"/>
            <ac:picMk id="5" creationId="{1B733C60-454C-6DD0-08D9-DA5DFEF36018}"/>
          </ac:picMkLst>
        </pc:picChg>
        <pc:picChg chg="add mod">
          <ac:chgData name="Aishwarya Chakravarty" userId="a076fada-3da1-4cfa-80f2-4056adb32d1c" providerId="ADAL" clId="{AEF798A0-6434-46AF-B781-B328FFC1402F}" dt="2023-02-07T12:22:35.421" v="2403" actId="1036"/>
          <ac:picMkLst>
            <pc:docMk/>
            <pc:sldMk cId="870226928" sldId="353"/>
            <ac:picMk id="8" creationId="{E804D5A6-C8F3-C5CA-6949-6E07AFF38732}"/>
          </ac:picMkLst>
        </pc:picChg>
        <pc:picChg chg="del">
          <ac:chgData name="Aishwarya Chakravarty" userId="a076fada-3da1-4cfa-80f2-4056adb32d1c" providerId="ADAL" clId="{AEF798A0-6434-46AF-B781-B328FFC1402F}" dt="2023-02-07T12:12:01.771" v="2132" actId="478"/>
          <ac:picMkLst>
            <pc:docMk/>
            <pc:sldMk cId="870226928" sldId="353"/>
            <ac:picMk id="9" creationId="{10D33287-DB6C-8FAA-7C2E-371662F12BFA}"/>
          </ac:picMkLst>
        </pc:picChg>
        <pc:picChg chg="add mod">
          <ac:chgData name="Aishwarya Chakravarty" userId="a076fada-3da1-4cfa-80f2-4056adb32d1c" providerId="ADAL" clId="{AEF798A0-6434-46AF-B781-B328FFC1402F}" dt="2023-02-07T12:22:31.125" v="2391" actId="1035"/>
          <ac:picMkLst>
            <pc:docMk/>
            <pc:sldMk cId="870226928" sldId="353"/>
            <ac:picMk id="11" creationId="{6CB29762-962B-2131-AA9E-28DCA9CF4AA5}"/>
          </ac:picMkLst>
        </pc:picChg>
        <pc:picChg chg="del">
          <ac:chgData name="Aishwarya Chakravarty" userId="a076fada-3da1-4cfa-80f2-4056adb32d1c" providerId="ADAL" clId="{AEF798A0-6434-46AF-B781-B328FFC1402F}" dt="2023-02-07T12:12:00.575" v="2131" actId="478"/>
          <ac:picMkLst>
            <pc:docMk/>
            <pc:sldMk cId="870226928" sldId="353"/>
            <ac:picMk id="12" creationId="{58CF8819-7F55-944D-D0DD-992464126B5C}"/>
          </ac:picMkLst>
        </pc:picChg>
        <pc:picChg chg="add mod">
          <ac:chgData name="Aishwarya Chakravarty" userId="a076fada-3da1-4cfa-80f2-4056adb32d1c" providerId="ADAL" clId="{AEF798A0-6434-46AF-B781-B328FFC1402F}" dt="2023-02-07T12:22:25.928" v="2378" actId="1036"/>
          <ac:picMkLst>
            <pc:docMk/>
            <pc:sldMk cId="870226928" sldId="353"/>
            <ac:picMk id="14" creationId="{35527BEE-E5B9-711A-6236-541D3C2733C7}"/>
          </ac:picMkLst>
        </pc:picChg>
        <pc:picChg chg="add del mod">
          <ac:chgData name="Aishwarya Chakravarty" userId="a076fada-3da1-4cfa-80f2-4056adb32d1c" providerId="ADAL" clId="{AEF798A0-6434-46AF-B781-B328FFC1402F}" dt="2023-02-08T14:32:25.728" v="5118" actId="21"/>
          <ac:picMkLst>
            <pc:docMk/>
            <pc:sldMk cId="870226928" sldId="353"/>
            <ac:picMk id="17" creationId="{EB69BC28-DC40-DA17-D180-30EED46058CF}"/>
          </ac:picMkLst>
        </pc:picChg>
        <pc:picChg chg="add del mod">
          <ac:chgData name="Aishwarya Chakravarty" userId="a076fada-3da1-4cfa-80f2-4056adb32d1c" providerId="ADAL" clId="{AEF798A0-6434-46AF-B781-B328FFC1402F}" dt="2023-02-08T14:32:25.728" v="5118" actId="21"/>
          <ac:picMkLst>
            <pc:docMk/>
            <pc:sldMk cId="870226928" sldId="353"/>
            <ac:picMk id="18" creationId="{8C31042B-43AC-679C-8770-3475B7543B7B}"/>
          </ac:picMkLst>
        </pc:picChg>
        <pc:picChg chg="add del mod">
          <ac:chgData name="Aishwarya Chakravarty" userId="a076fada-3da1-4cfa-80f2-4056adb32d1c" providerId="ADAL" clId="{AEF798A0-6434-46AF-B781-B328FFC1402F}" dt="2023-02-08T14:32:25.728" v="5118" actId="21"/>
          <ac:picMkLst>
            <pc:docMk/>
            <pc:sldMk cId="870226928" sldId="353"/>
            <ac:picMk id="19" creationId="{D197DC3F-F904-5186-8B3A-9B45F837754E}"/>
          </ac:picMkLst>
        </pc:picChg>
      </pc:sldChg>
      <pc:sldChg chg="addSp delSp modSp del mod">
        <pc:chgData name="Aishwarya Chakravarty" userId="a076fada-3da1-4cfa-80f2-4056adb32d1c" providerId="ADAL" clId="{AEF798A0-6434-46AF-B781-B328FFC1402F}" dt="2023-02-08T14:34:20.074" v="5142" actId="47"/>
        <pc:sldMkLst>
          <pc:docMk/>
          <pc:sldMk cId="13614990" sldId="354"/>
        </pc:sldMkLst>
        <pc:spChg chg="del mod">
          <ac:chgData name="Aishwarya Chakravarty" userId="a076fada-3da1-4cfa-80f2-4056adb32d1c" providerId="ADAL" clId="{AEF798A0-6434-46AF-B781-B328FFC1402F}" dt="2023-02-08T13:31:17.220" v="4241"/>
          <ac:spMkLst>
            <pc:docMk/>
            <pc:sldMk cId="13614990" sldId="354"/>
            <ac:spMk id="3" creationId="{2E943C07-0048-4041-A36D-BA273B7DCC03}"/>
          </ac:spMkLst>
        </pc:spChg>
        <pc:spChg chg="add mod">
          <ac:chgData name="Aishwarya Chakravarty" userId="a076fada-3da1-4cfa-80f2-4056adb32d1c" providerId="ADAL" clId="{AEF798A0-6434-46AF-B781-B328FFC1402F}" dt="2023-02-07T09:40:20.107" v="1280"/>
          <ac:spMkLst>
            <pc:docMk/>
            <pc:sldMk cId="13614990" sldId="354"/>
            <ac:spMk id="4" creationId="{0DB8A4B9-323D-F135-0E1F-E426830B3C01}"/>
          </ac:spMkLst>
        </pc:spChg>
        <pc:spChg chg="del mod">
          <ac:chgData name="Aishwarya Chakravarty" userId="a076fada-3da1-4cfa-80f2-4056adb32d1c" providerId="ADAL" clId="{AEF798A0-6434-46AF-B781-B328FFC1402F}" dt="2023-02-07T09:40:19.355" v="1279" actId="478"/>
          <ac:spMkLst>
            <pc:docMk/>
            <pc:sldMk cId="13614990" sldId="354"/>
            <ac:spMk id="7" creationId="{A41D99E2-00B4-26C3-590F-9D58C89569C4}"/>
          </ac:spMkLst>
        </pc:spChg>
        <pc:spChg chg="add mod">
          <ac:chgData name="Aishwarya Chakravarty" userId="a076fada-3da1-4cfa-80f2-4056adb32d1c" providerId="ADAL" clId="{AEF798A0-6434-46AF-B781-B328FFC1402F}" dt="2023-02-08T14:33:57.831" v="5139" actId="21"/>
          <ac:spMkLst>
            <pc:docMk/>
            <pc:sldMk cId="13614990" sldId="354"/>
            <ac:spMk id="20" creationId="{8E511535-1A2B-19A7-7DF3-43AE8A49F499}"/>
          </ac:spMkLst>
        </pc:spChg>
        <pc:graphicFrameChg chg="add del mod modGraphic">
          <ac:chgData name="Aishwarya Chakravarty" userId="a076fada-3da1-4cfa-80f2-4056adb32d1c" providerId="ADAL" clId="{AEF798A0-6434-46AF-B781-B328FFC1402F}" dt="2023-02-08T13:31:14.584" v="4239" actId="21"/>
          <ac:graphicFrameMkLst>
            <pc:docMk/>
            <pc:sldMk cId="13614990" sldId="354"/>
            <ac:graphicFrameMk id="15" creationId="{FF3F5F3B-E7D1-7945-0E32-ACF0BBF02179}"/>
          </ac:graphicFrameMkLst>
        </pc:graphicFrameChg>
        <pc:graphicFrameChg chg="add del mod">
          <ac:chgData name="Aishwarya Chakravarty" userId="a076fada-3da1-4cfa-80f2-4056adb32d1c" providerId="ADAL" clId="{AEF798A0-6434-46AF-B781-B328FFC1402F}" dt="2023-02-08T14:33:57.831" v="5139" actId="21"/>
          <ac:graphicFrameMkLst>
            <pc:docMk/>
            <pc:sldMk cId="13614990" sldId="354"/>
            <ac:graphicFrameMk id="16" creationId="{D64C6EC6-42CA-7667-6C9A-2D5A17DA7936}"/>
          </ac:graphicFrameMkLst>
        </pc:graphicFrameChg>
        <pc:picChg chg="del">
          <ac:chgData name="Aishwarya Chakravarty" userId="a076fada-3da1-4cfa-80f2-4056adb32d1c" providerId="ADAL" clId="{AEF798A0-6434-46AF-B781-B328FFC1402F}" dt="2023-02-07T12:12:15.863" v="2139" actId="478"/>
          <ac:picMkLst>
            <pc:docMk/>
            <pc:sldMk cId="13614990" sldId="354"/>
            <ac:picMk id="5" creationId="{0BEEA644-15B7-6658-5480-35E71AA8CC0D}"/>
          </ac:picMkLst>
        </pc:picChg>
        <pc:picChg chg="add mod">
          <ac:chgData name="Aishwarya Chakravarty" userId="a076fada-3da1-4cfa-80f2-4056adb32d1c" providerId="ADAL" clId="{AEF798A0-6434-46AF-B781-B328FFC1402F}" dt="2023-02-07T12:19:23.568" v="2306" actId="1076"/>
          <ac:picMkLst>
            <pc:docMk/>
            <pc:sldMk cId="13614990" sldId="354"/>
            <ac:picMk id="8" creationId="{8E095BC6-A65F-5096-4839-5375F6F0BC59}"/>
          </ac:picMkLst>
        </pc:picChg>
        <pc:picChg chg="del">
          <ac:chgData name="Aishwarya Chakravarty" userId="a076fada-3da1-4cfa-80f2-4056adb32d1c" providerId="ADAL" clId="{AEF798A0-6434-46AF-B781-B328FFC1402F}" dt="2023-02-07T12:12:17.750" v="2141" actId="478"/>
          <ac:picMkLst>
            <pc:docMk/>
            <pc:sldMk cId="13614990" sldId="354"/>
            <ac:picMk id="9" creationId="{01D31D0E-DC3C-62A5-2FB1-D2167AFEEAAF}"/>
          </ac:picMkLst>
        </pc:picChg>
        <pc:picChg chg="add mod">
          <ac:chgData name="Aishwarya Chakravarty" userId="a076fada-3da1-4cfa-80f2-4056adb32d1c" providerId="ADAL" clId="{AEF798A0-6434-46AF-B781-B328FFC1402F}" dt="2023-02-07T12:20:21.958" v="2335" actId="1035"/>
          <ac:picMkLst>
            <pc:docMk/>
            <pc:sldMk cId="13614990" sldId="354"/>
            <ac:picMk id="11" creationId="{6F3C1DE6-FE74-A8BC-65C9-9D16A620B9DC}"/>
          </ac:picMkLst>
        </pc:picChg>
        <pc:picChg chg="del">
          <ac:chgData name="Aishwarya Chakravarty" userId="a076fada-3da1-4cfa-80f2-4056adb32d1c" providerId="ADAL" clId="{AEF798A0-6434-46AF-B781-B328FFC1402F}" dt="2023-02-07T12:12:16.775" v="2140" actId="478"/>
          <ac:picMkLst>
            <pc:docMk/>
            <pc:sldMk cId="13614990" sldId="354"/>
            <ac:picMk id="12" creationId="{3CF23782-F65E-8480-2D5A-24FF148BB27F}"/>
          </ac:picMkLst>
        </pc:picChg>
        <pc:picChg chg="add del mod">
          <ac:chgData name="Aishwarya Chakravarty" userId="a076fada-3da1-4cfa-80f2-4056adb32d1c" providerId="ADAL" clId="{AEF798A0-6434-46AF-B781-B328FFC1402F}" dt="2023-02-08T14:33:39.546" v="5132" actId="21"/>
          <ac:picMkLst>
            <pc:docMk/>
            <pc:sldMk cId="13614990" sldId="354"/>
            <ac:picMk id="14" creationId="{679C67A2-3E99-ECF0-3D9F-907D3A0098E3}"/>
          </ac:picMkLst>
        </pc:picChg>
        <pc:picChg chg="add del mod">
          <ac:chgData name="Aishwarya Chakravarty" userId="a076fada-3da1-4cfa-80f2-4056adb32d1c" providerId="ADAL" clId="{AEF798A0-6434-46AF-B781-B328FFC1402F}" dt="2023-02-08T14:33:39.546" v="5132" actId="21"/>
          <ac:picMkLst>
            <pc:docMk/>
            <pc:sldMk cId="13614990" sldId="354"/>
            <ac:picMk id="17" creationId="{1CD8BAD1-2DE6-38FD-7691-8271E0E18833}"/>
          </ac:picMkLst>
        </pc:picChg>
        <pc:picChg chg="add del mod">
          <ac:chgData name="Aishwarya Chakravarty" userId="a076fada-3da1-4cfa-80f2-4056adb32d1c" providerId="ADAL" clId="{AEF798A0-6434-46AF-B781-B328FFC1402F}" dt="2023-02-08T14:33:39.546" v="5132" actId="21"/>
          <ac:picMkLst>
            <pc:docMk/>
            <pc:sldMk cId="13614990" sldId="354"/>
            <ac:picMk id="18" creationId="{6B1AF283-629C-B4A7-714A-F1847EA1551D}"/>
          </ac:picMkLst>
        </pc:picChg>
      </pc:sldChg>
      <pc:sldChg chg="addSp delSp modSp del mod">
        <pc:chgData name="Aishwarya Chakravarty" userId="a076fada-3da1-4cfa-80f2-4056adb32d1c" providerId="ADAL" clId="{AEF798A0-6434-46AF-B781-B328FFC1402F}" dt="2023-02-08T14:25:57.918" v="5014" actId="47"/>
        <pc:sldMkLst>
          <pc:docMk/>
          <pc:sldMk cId="3985320183" sldId="355"/>
        </pc:sldMkLst>
        <pc:spChg chg="del mod">
          <ac:chgData name="Aishwarya Chakravarty" userId="a076fada-3da1-4cfa-80f2-4056adb32d1c" providerId="ADAL" clId="{AEF798A0-6434-46AF-B781-B328FFC1402F}" dt="2023-02-08T13:34:42.084" v="4339"/>
          <ac:spMkLst>
            <pc:docMk/>
            <pc:sldMk cId="3985320183" sldId="355"/>
            <ac:spMk id="3" creationId="{2E943C07-0048-4041-A36D-BA273B7DCC03}"/>
          </ac:spMkLst>
        </pc:spChg>
        <pc:spChg chg="add mod">
          <ac:chgData name="Aishwarya Chakravarty" userId="a076fada-3da1-4cfa-80f2-4056adb32d1c" providerId="ADAL" clId="{AEF798A0-6434-46AF-B781-B328FFC1402F}" dt="2023-02-07T09:40:02.508" v="1273"/>
          <ac:spMkLst>
            <pc:docMk/>
            <pc:sldMk cId="3985320183" sldId="355"/>
            <ac:spMk id="4" creationId="{4D4673D7-FCB9-B4E8-D212-2AA3969BC6D8}"/>
          </ac:spMkLst>
        </pc:spChg>
        <pc:spChg chg="del mod">
          <ac:chgData name="Aishwarya Chakravarty" userId="a076fada-3da1-4cfa-80f2-4056adb32d1c" providerId="ADAL" clId="{AEF798A0-6434-46AF-B781-B328FFC1402F}" dt="2023-02-07T09:40:01.805" v="1272" actId="478"/>
          <ac:spMkLst>
            <pc:docMk/>
            <pc:sldMk cId="3985320183" sldId="355"/>
            <ac:spMk id="7" creationId="{A41D99E2-00B4-26C3-590F-9D58C89569C4}"/>
          </ac:spMkLst>
        </pc:spChg>
        <pc:spChg chg="add mod">
          <ac:chgData name="Aishwarya Chakravarty" userId="a076fada-3da1-4cfa-80f2-4056adb32d1c" providerId="ADAL" clId="{AEF798A0-6434-46AF-B781-B328FFC1402F}" dt="2023-02-08T14:25:13.472" v="5006" actId="21"/>
          <ac:spMkLst>
            <pc:docMk/>
            <pc:sldMk cId="3985320183" sldId="355"/>
            <ac:spMk id="20" creationId="{9BF79123-429C-5D87-D3A7-1B08199FEFE7}"/>
          </ac:spMkLst>
        </pc:spChg>
        <pc:graphicFrameChg chg="add del mod modGraphic">
          <ac:chgData name="Aishwarya Chakravarty" userId="a076fada-3da1-4cfa-80f2-4056adb32d1c" providerId="ADAL" clId="{AEF798A0-6434-46AF-B781-B328FFC1402F}" dt="2023-02-08T13:34:39.850" v="4337" actId="21"/>
          <ac:graphicFrameMkLst>
            <pc:docMk/>
            <pc:sldMk cId="3985320183" sldId="355"/>
            <ac:graphicFrameMk id="15" creationId="{150E957E-B568-D3DD-0F8F-BDA2F797DAFF}"/>
          </ac:graphicFrameMkLst>
        </pc:graphicFrameChg>
        <pc:graphicFrameChg chg="add del mod">
          <ac:chgData name="Aishwarya Chakravarty" userId="a076fada-3da1-4cfa-80f2-4056adb32d1c" providerId="ADAL" clId="{AEF798A0-6434-46AF-B781-B328FFC1402F}" dt="2023-02-08T14:25:13.472" v="5006" actId="21"/>
          <ac:graphicFrameMkLst>
            <pc:docMk/>
            <pc:sldMk cId="3985320183" sldId="355"/>
            <ac:graphicFrameMk id="16" creationId="{9E06490B-5D77-6CA9-93B9-D64C438CD8CC}"/>
          </ac:graphicFrameMkLst>
        </pc:graphicFrameChg>
        <pc:picChg chg="del">
          <ac:chgData name="Aishwarya Chakravarty" userId="a076fada-3da1-4cfa-80f2-4056adb32d1c" providerId="ADAL" clId="{AEF798A0-6434-46AF-B781-B328FFC1402F}" dt="2023-02-07T12:06:19.526" v="1992" actId="478"/>
          <ac:picMkLst>
            <pc:docMk/>
            <pc:sldMk cId="3985320183" sldId="355"/>
            <ac:picMk id="6" creationId="{F825EC15-4ABA-F2C5-9C8D-0CEEA6C40362}"/>
          </ac:picMkLst>
        </pc:picChg>
        <pc:picChg chg="add mod">
          <ac:chgData name="Aishwarya Chakravarty" userId="a076fada-3da1-4cfa-80f2-4056adb32d1c" providerId="ADAL" clId="{AEF798A0-6434-46AF-B781-B328FFC1402F}" dt="2023-02-07T12:11:11.737" v="2129" actId="1038"/>
          <ac:picMkLst>
            <pc:docMk/>
            <pc:sldMk cId="3985320183" sldId="355"/>
            <ac:picMk id="8" creationId="{DD412054-E291-38AA-5808-A7CBD388094D}"/>
          </ac:picMkLst>
        </pc:picChg>
        <pc:picChg chg="del">
          <ac:chgData name="Aishwarya Chakravarty" userId="a076fada-3da1-4cfa-80f2-4056adb32d1c" providerId="ADAL" clId="{AEF798A0-6434-46AF-B781-B328FFC1402F}" dt="2023-02-07T12:06:22.159" v="1994" actId="478"/>
          <ac:picMkLst>
            <pc:docMk/>
            <pc:sldMk cId="3985320183" sldId="355"/>
            <ac:picMk id="10" creationId="{6DB59A32-2909-9AD6-81DE-CCA781E70BB2}"/>
          </ac:picMkLst>
        </pc:picChg>
        <pc:picChg chg="add mod">
          <ac:chgData name="Aishwarya Chakravarty" userId="a076fada-3da1-4cfa-80f2-4056adb32d1c" providerId="ADAL" clId="{AEF798A0-6434-46AF-B781-B328FFC1402F}" dt="2023-02-08T13:34:15.122" v="4308" actId="1076"/>
          <ac:picMkLst>
            <pc:docMk/>
            <pc:sldMk cId="3985320183" sldId="355"/>
            <ac:picMk id="11" creationId="{1F5B8335-8E92-81D5-29EA-AC71C47803DC}"/>
          </ac:picMkLst>
        </pc:picChg>
        <pc:picChg chg="del">
          <ac:chgData name="Aishwarya Chakravarty" userId="a076fada-3da1-4cfa-80f2-4056adb32d1c" providerId="ADAL" clId="{AEF798A0-6434-46AF-B781-B328FFC1402F}" dt="2023-02-07T12:06:20.432" v="1993" actId="478"/>
          <ac:picMkLst>
            <pc:docMk/>
            <pc:sldMk cId="3985320183" sldId="355"/>
            <ac:picMk id="13" creationId="{76AD06AF-F352-5F26-30B0-0D65ECF25A98}"/>
          </ac:picMkLst>
        </pc:picChg>
        <pc:picChg chg="add del mod">
          <ac:chgData name="Aishwarya Chakravarty" userId="a076fada-3da1-4cfa-80f2-4056adb32d1c" providerId="ADAL" clId="{AEF798A0-6434-46AF-B781-B328FFC1402F}" dt="2023-02-08T14:24:59.223" v="5000" actId="21"/>
          <ac:picMkLst>
            <pc:docMk/>
            <pc:sldMk cId="3985320183" sldId="355"/>
            <ac:picMk id="14" creationId="{6E09A47D-F3FA-B4EB-302C-F49A39844B56}"/>
          </ac:picMkLst>
        </pc:picChg>
        <pc:picChg chg="add del mod">
          <ac:chgData name="Aishwarya Chakravarty" userId="a076fada-3da1-4cfa-80f2-4056adb32d1c" providerId="ADAL" clId="{AEF798A0-6434-46AF-B781-B328FFC1402F}" dt="2023-02-08T14:24:59.223" v="5000" actId="21"/>
          <ac:picMkLst>
            <pc:docMk/>
            <pc:sldMk cId="3985320183" sldId="355"/>
            <ac:picMk id="17" creationId="{9D0C1590-BECE-1113-9A53-77D89AF9ED2F}"/>
          </ac:picMkLst>
        </pc:picChg>
        <pc:picChg chg="add del mod">
          <ac:chgData name="Aishwarya Chakravarty" userId="a076fada-3da1-4cfa-80f2-4056adb32d1c" providerId="ADAL" clId="{AEF798A0-6434-46AF-B781-B328FFC1402F}" dt="2023-02-08T14:24:59.223" v="5000" actId="21"/>
          <ac:picMkLst>
            <pc:docMk/>
            <pc:sldMk cId="3985320183" sldId="355"/>
            <ac:picMk id="18" creationId="{82DA5543-9855-AC00-F93C-947CE1AD5100}"/>
          </ac:picMkLst>
        </pc:picChg>
      </pc:sldChg>
      <pc:sldChg chg="addSp delSp modSp del mod">
        <pc:chgData name="Aishwarya Chakravarty" userId="a076fada-3da1-4cfa-80f2-4056adb32d1c" providerId="ADAL" clId="{AEF798A0-6434-46AF-B781-B328FFC1402F}" dt="2023-02-08T14:29:57.632" v="5057" actId="47"/>
        <pc:sldMkLst>
          <pc:docMk/>
          <pc:sldMk cId="3297099415" sldId="356"/>
        </pc:sldMkLst>
        <pc:spChg chg="del mod">
          <ac:chgData name="Aishwarya Chakravarty" userId="a076fada-3da1-4cfa-80f2-4056adb32d1c" providerId="ADAL" clId="{AEF798A0-6434-46AF-B781-B328FFC1402F}" dt="2023-02-08T13:33:52.166" v="4306"/>
          <ac:spMkLst>
            <pc:docMk/>
            <pc:sldMk cId="3297099415" sldId="356"/>
            <ac:spMk id="3" creationId="{2E943C07-0048-4041-A36D-BA273B7DCC03}"/>
          </ac:spMkLst>
        </pc:spChg>
        <pc:spChg chg="add mod">
          <ac:chgData name="Aishwarya Chakravarty" userId="a076fada-3da1-4cfa-80f2-4056adb32d1c" providerId="ADAL" clId="{AEF798A0-6434-46AF-B781-B328FFC1402F}" dt="2023-02-07T09:40:07.485" v="1276"/>
          <ac:spMkLst>
            <pc:docMk/>
            <pc:sldMk cId="3297099415" sldId="356"/>
            <ac:spMk id="4" creationId="{F6314886-BA79-FAC1-2E13-FE0C2277C0B5}"/>
          </ac:spMkLst>
        </pc:spChg>
        <pc:spChg chg="del mod">
          <ac:chgData name="Aishwarya Chakravarty" userId="a076fada-3da1-4cfa-80f2-4056adb32d1c" providerId="ADAL" clId="{AEF798A0-6434-46AF-B781-B328FFC1402F}" dt="2023-02-07T09:40:06.698" v="1275" actId="478"/>
          <ac:spMkLst>
            <pc:docMk/>
            <pc:sldMk cId="3297099415" sldId="356"/>
            <ac:spMk id="7" creationId="{A41D99E2-00B4-26C3-590F-9D58C89569C4}"/>
          </ac:spMkLst>
        </pc:spChg>
        <pc:spChg chg="add mod">
          <ac:chgData name="Aishwarya Chakravarty" userId="a076fada-3da1-4cfa-80f2-4056adb32d1c" providerId="ADAL" clId="{AEF798A0-6434-46AF-B781-B328FFC1402F}" dt="2023-02-08T14:27:21.621" v="5042" actId="21"/>
          <ac:spMkLst>
            <pc:docMk/>
            <pc:sldMk cId="3297099415" sldId="356"/>
            <ac:spMk id="23" creationId="{755D106A-CEBB-9112-CF7E-1072425313E7}"/>
          </ac:spMkLst>
        </pc:spChg>
        <pc:graphicFrameChg chg="add del mod modGraphic">
          <ac:chgData name="Aishwarya Chakravarty" userId="a076fada-3da1-4cfa-80f2-4056adb32d1c" providerId="ADAL" clId="{AEF798A0-6434-46AF-B781-B328FFC1402F}" dt="2023-02-08T13:33:48.385" v="4304" actId="21"/>
          <ac:graphicFrameMkLst>
            <pc:docMk/>
            <pc:sldMk cId="3297099415" sldId="356"/>
            <ac:graphicFrameMk id="15" creationId="{EE934C35-874F-2B2A-7E92-7D09B4A976FB}"/>
          </ac:graphicFrameMkLst>
        </pc:graphicFrameChg>
        <pc:graphicFrameChg chg="add del mod">
          <ac:chgData name="Aishwarya Chakravarty" userId="a076fada-3da1-4cfa-80f2-4056adb32d1c" providerId="ADAL" clId="{AEF798A0-6434-46AF-B781-B328FFC1402F}" dt="2023-02-08T14:27:21.621" v="5042" actId="21"/>
          <ac:graphicFrameMkLst>
            <pc:docMk/>
            <pc:sldMk cId="3297099415" sldId="356"/>
            <ac:graphicFrameMk id="16" creationId="{1892352D-C0CA-8F06-6E19-8C0E001E44B6}"/>
          </ac:graphicFrameMkLst>
        </pc:graphicFrameChg>
        <pc:picChg chg="del">
          <ac:chgData name="Aishwarya Chakravarty" userId="a076fada-3da1-4cfa-80f2-4056adb32d1c" providerId="ADAL" clId="{AEF798A0-6434-46AF-B781-B328FFC1402F}" dt="2023-02-07T12:06:26.590" v="1995" actId="478"/>
          <ac:picMkLst>
            <pc:docMk/>
            <pc:sldMk cId="3297099415" sldId="356"/>
            <ac:picMk id="6" creationId="{BD85E543-CBE4-CE93-DE69-F05617638060}"/>
          </ac:picMkLst>
        </pc:picChg>
        <pc:picChg chg="add mod">
          <ac:chgData name="Aishwarya Chakravarty" userId="a076fada-3da1-4cfa-80f2-4056adb32d1c" providerId="ADAL" clId="{AEF798A0-6434-46AF-B781-B328FFC1402F}" dt="2023-02-07T12:08:13.166" v="2045" actId="1038"/>
          <ac:picMkLst>
            <pc:docMk/>
            <pc:sldMk cId="3297099415" sldId="356"/>
            <ac:picMk id="8" creationId="{F1648577-DA58-3B4A-3D7F-89F85A357C61}"/>
          </ac:picMkLst>
        </pc:picChg>
        <pc:picChg chg="del">
          <ac:chgData name="Aishwarya Chakravarty" userId="a076fada-3da1-4cfa-80f2-4056adb32d1c" providerId="ADAL" clId="{AEF798A0-6434-46AF-B781-B328FFC1402F}" dt="2023-02-07T12:06:28.768" v="1997" actId="478"/>
          <ac:picMkLst>
            <pc:docMk/>
            <pc:sldMk cId="3297099415" sldId="356"/>
            <ac:picMk id="10" creationId="{DAE46663-DC4C-3DB8-6B10-13798048ADD5}"/>
          </ac:picMkLst>
        </pc:picChg>
        <pc:picChg chg="add del mod">
          <ac:chgData name="Aishwarya Chakravarty" userId="a076fada-3da1-4cfa-80f2-4056adb32d1c" providerId="ADAL" clId="{AEF798A0-6434-46AF-B781-B328FFC1402F}" dt="2023-02-08T14:27:10.628" v="5039" actId="21"/>
          <ac:picMkLst>
            <pc:docMk/>
            <pc:sldMk cId="3297099415" sldId="356"/>
            <ac:picMk id="11" creationId="{11DE6FBE-C191-9205-1FE9-4508DE2E5BAA}"/>
          </ac:picMkLst>
        </pc:picChg>
        <pc:picChg chg="del">
          <ac:chgData name="Aishwarya Chakravarty" userId="a076fada-3da1-4cfa-80f2-4056adb32d1c" providerId="ADAL" clId="{AEF798A0-6434-46AF-B781-B328FFC1402F}" dt="2023-02-07T12:06:27.649" v="1996" actId="478"/>
          <ac:picMkLst>
            <pc:docMk/>
            <pc:sldMk cId="3297099415" sldId="356"/>
            <ac:picMk id="13" creationId="{63009371-0DF6-F9C8-CA88-3B57C34F9C7B}"/>
          </ac:picMkLst>
        </pc:picChg>
        <pc:picChg chg="add mod">
          <ac:chgData name="Aishwarya Chakravarty" userId="a076fada-3da1-4cfa-80f2-4056adb32d1c" providerId="ADAL" clId="{AEF798A0-6434-46AF-B781-B328FFC1402F}" dt="2023-02-07T12:08:00.626" v="2028" actId="1036"/>
          <ac:picMkLst>
            <pc:docMk/>
            <pc:sldMk cId="3297099415" sldId="356"/>
            <ac:picMk id="14" creationId="{8ECBAE3B-AAB0-6E38-5198-3232A4DCF138}"/>
          </ac:picMkLst>
        </pc:picChg>
        <pc:picChg chg="add del mod">
          <ac:chgData name="Aishwarya Chakravarty" userId="a076fada-3da1-4cfa-80f2-4056adb32d1c" providerId="ADAL" clId="{AEF798A0-6434-46AF-B781-B328FFC1402F}" dt="2023-02-08T14:26:22.673" v="5027" actId="21"/>
          <ac:picMkLst>
            <pc:docMk/>
            <pc:sldMk cId="3297099415" sldId="356"/>
            <ac:picMk id="17" creationId="{2CA5D341-F527-8D51-60B9-A67DAF6EC7D1}"/>
          </ac:picMkLst>
        </pc:picChg>
        <pc:picChg chg="add del mod">
          <ac:chgData name="Aishwarya Chakravarty" userId="a076fada-3da1-4cfa-80f2-4056adb32d1c" providerId="ADAL" clId="{AEF798A0-6434-46AF-B781-B328FFC1402F}" dt="2023-02-08T14:26:22.673" v="5027" actId="21"/>
          <ac:picMkLst>
            <pc:docMk/>
            <pc:sldMk cId="3297099415" sldId="356"/>
            <ac:picMk id="18" creationId="{7634277B-9BCA-55AF-709B-6ECF6056770F}"/>
          </ac:picMkLst>
        </pc:picChg>
        <pc:picChg chg="add del mod">
          <ac:chgData name="Aishwarya Chakravarty" userId="a076fada-3da1-4cfa-80f2-4056adb32d1c" providerId="ADAL" clId="{AEF798A0-6434-46AF-B781-B328FFC1402F}" dt="2023-02-08T14:26:22.673" v="5027" actId="21"/>
          <ac:picMkLst>
            <pc:docMk/>
            <pc:sldMk cId="3297099415" sldId="356"/>
            <ac:picMk id="19" creationId="{4DBFF4DF-E6B1-34FB-CF58-659924DFC727}"/>
          </ac:picMkLst>
        </pc:picChg>
        <pc:picChg chg="add del mod">
          <ac:chgData name="Aishwarya Chakravarty" userId="a076fada-3da1-4cfa-80f2-4056adb32d1c" providerId="ADAL" clId="{AEF798A0-6434-46AF-B781-B328FFC1402F}" dt="2023-02-08T14:27:10.628" v="5039" actId="21"/>
          <ac:picMkLst>
            <pc:docMk/>
            <pc:sldMk cId="3297099415" sldId="356"/>
            <ac:picMk id="20" creationId="{570A0AEF-B4D1-FEE8-486A-F855641788AD}"/>
          </ac:picMkLst>
        </pc:picChg>
        <pc:picChg chg="add del mod">
          <ac:chgData name="Aishwarya Chakravarty" userId="a076fada-3da1-4cfa-80f2-4056adb32d1c" providerId="ADAL" clId="{AEF798A0-6434-46AF-B781-B328FFC1402F}" dt="2023-02-08T14:27:10.628" v="5039" actId="21"/>
          <ac:picMkLst>
            <pc:docMk/>
            <pc:sldMk cId="3297099415" sldId="356"/>
            <ac:picMk id="21" creationId="{454AC531-D121-D2A7-DD26-78AC65D7B3B4}"/>
          </ac:picMkLst>
        </pc:picChg>
      </pc:sldChg>
      <pc:sldChg chg="addSp delSp modSp del mod">
        <pc:chgData name="Aishwarya Chakravarty" userId="a076fada-3da1-4cfa-80f2-4056adb32d1c" providerId="ADAL" clId="{AEF798A0-6434-46AF-B781-B328FFC1402F}" dt="2023-02-08T14:21:39.865" v="4910" actId="47"/>
        <pc:sldMkLst>
          <pc:docMk/>
          <pc:sldMk cId="97578247" sldId="357"/>
        </pc:sldMkLst>
        <pc:spChg chg="del mod">
          <ac:chgData name="Aishwarya Chakravarty" userId="a076fada-3da1-4cfa-80f2-4056adb32d1c" providerId="ADAL" clId="{AEF798A0-6434-46AF-B781-B328FFC1402F}" dt="2023-02-08T13:36:50.958" v="4402"/>
          <ac:spMkLst>
            <pc:docMk/>
            <pc:sldMk cId="97578247" sldId="357"/>
            <ac:spMk id="3" creationId="{2E943C07-0048-4041-A36D-BA273B7DCC03}"/>
          </ac:spMkLst>
        </pc:spChg>
        <pc:spChg chg="add mod">
          <ac:chgData name="Aishwarya Chakravarty" userId="a076fada-3da1-4cfa-80f2-4056adb32d1c" providerId="ADAL" clId="{AEF798A0-6434-46AF-B781-B328FFC1402F}" dt="2023-02-07T09:39:50.043" v="1269"/>
          <ac:spMkLst>
            <pc:docMk/>
            <pc:sldMk cId="97578247" sldId="357"/>
            <ac:spMk id="4" creationId="{D27895FF-1631-D975-D84E-F77CA80662A0}"/>
          </ac:spMkLst>
        </pc:spChg>
        <pc:spChg chg="del mod">
          <ac:chgData name="Aishwarya Chakravarty" userId="a076fada-3da1-4cfa-80f2-4056adb32d1c" providerId="ADAL" clId="{AEF798A0-6434-46AF-B781-B328FFC1402F}" dt="2023-02-07T09:39:49.150" v="1268" actId="478"/>
          <ac:spMkLst>
            <pc:docMk/>
            <pc:sldMk cId="97578247" sldId="357"/>
            <ac:spMk id="7" creationId="{A41D99E2-00B4-26C3-590F-9D58C89569C4}"/>
          </ac:spMkLst>
        </pc:spChg>
        <pc:spChg chg="add mod">
          <ac:chgData name="Aishwarya Chakravarty" userId="a076fada-3da1-4cfa-80f2-4056adb32d1c" providerId="ADAL" clId="{AEF798A0-6434-46AF-B781-B328FFC1402F}" dt="2023-02-08T14:20:35.367" v="4903" actId="21"/>
          <ac:spMkLst>
            <pc:docMk/>
            <pc:sldMk cId="97578247" sldId="357"/>
            <ac:spMk id="20" creationId="{4236BF11-E258-4411-A795-67219CB379B9}"/>
          </ac:spMkLst>
        </pc:spChg>
        <pc:graphicFrameChg chg="add del mod modGraphic">
          <ac:chgData name="Aishwarya Chakravarty" userId="a076fada-3da1-4cfa-80f2-4056adb32d1c" providerId="ADAL" clId="{AEF798A0-6434-46AF-B781-B328FFC1402F}" dt="2023-02-08T13:36:48.651" v="4400" actId="21"/>
          <ac:graphicFrameMkLst>
            <pc:docMk/>
            <pc:sldMk cId="97578247" sldId="357"/>
            <ac:graphicFrameMk id="15" creationId="{FD68AADD-8938-798D-27A1-8A62A0BD954A}"/>
          </ac:graphicFrameMkLst>
        </pc:graphicFrameChg>
        <pc:graphicFrameChg chg="add del mod">
          <ac:chgData name="Aishwarya Chakravarty" userId="a076fada-3da1-4cfa-80f2-4056adb32d1c" providerId="ADAL" clId="{AEF798A0-6434-46AF-B781-B328FFC1402F}" dt="2023-02-08T14:20:35.367" v="4903" actId="21"/>
          <ac:graphicFrameMkLst>
            <pc:docMk/>
            <pc:sldMk cId="97578247" sldId="357"/>
            <ac:graphicFrameMk id="16" creationId="{E51D4D82-D88B-AD15-27A4-FCEB1B466922}"/>
          </ac:graphicFrameMkLst>
        </pc:graphicFrameChg>
        <pc:picChg chg="del">
          <ac:chgData name="Aishwarya Chakravarty" userId="a076fada-3da1-4cfa-80f2-4056adb32d1c" providerId="ADAL" clId="{AEF798A0-6434-46AF-B781-B328FFC1402F}" dt="2023-02-07T11:49:00.701" v="1664" actId="478"/>
          <ac:picMkLst>
            <pc:docMk/>
            <pc:sldMk cId="97578247" sldId="357"/>
            <ac:picMk id="6" creationId="{6DF00BA7-134E-590E-443E-4D0FFB932318}"/>
          </ac:picMkLst>
        </pc:picChg>
        <pc:picChg chg="add mod">
          <ac:chgData name="Aishwarya Chakravarty" userId="a076fada-3da1-4cfa-80f2-4056adb32d1c" providerId="ADAL" clId="{AEF798A0-6434-46AF-B781-B328FFC1402F}" dt="2023-02-07T11:52:57.187" v="1724" actId="1076"/>
          <ac:picMkLst>
            <pc:docMk/>
            <pc:sldMk cId="97578247" sldId="357"/>
            <ac:picMk id="8" creationId="{9E0EE281-7CD0-237E-179B-98F785C9A304}"/>
          </ac:picMkLst>
        </pc:picChg>
        <pc:picChg chg="del">
          <ac:chgData name="Aishwarya Chakravarty" userId="a076fada-3da1-4cfa-80f2-4056adb32d1c" providerId="ADAL" clId="{AEF798A0-6434-46AF-B781-B328FFC1402F}" dt="2023-02-07T11:49:01.963" v="1665" actId="478"/>
          <ac:picMkLst>
            <pc:docMk/>
            <pc:sldMk cId="97578247" sldId="357"/>
            <ac:picMk id="10" creationId="{BC9FC916-2819-6DE1-75D5-53922A15B1B3}"/>
          </ac:picMkLst>
        </pc:picChg>
        <pc:picChg chg="add mod">
          <ac:chgData name="Aishwarya Chakravarty" userId="a076fada-3da1-4cfa-80f2-4056adb32d1c" providerId="ADAL" clId="{AEF798A0-6434-46AF-B781-B328FFC1402F}" dt="2023-02-07T11:53:16.658" v="1726" actId="14100"/>
          <ac:picMkLst>
            <pc:docMk/>
            <pc:sldMk cId="97578247" sldId="357"/>
            <ac:picMk id="11" creationId="{D9792708-E923-8840-726D-A2888EEC21AF}"/>
          </ac:picMkLst>
        </pc:picChg>
        <pc:picChg chg="del">
          <ac:chgData name="Aishwarya Chakravarty" userId="a076fada-3da1-4cfa-80f2-4056adb32d1c" providerId="ADAL" clId="{AEF798A0-6434-46AF-B781-B328FFC1402F}" dt="2023-02-07T11:48:58.975" v="1663" actId="478"/>
          <ac:picMkLst>
            <pc:docMk/>
            <pc:sldMk cId="97578247" sldId="357"/>
            <ac:picMk id="13" creationId="{033AB81F-F088-B1F9-5F84-2D2F59ABF53E}"/>
          </ac:picMkLst>
        </pc:picChg>
        <pc:picChg chg="add mod">
          <ac:chgData name="Aishwarya Chakravarty" userId="a076fada-3da1-4cfa-80f2-4056adb32d1c" providerId="ADAL" clId="{AEF798A0-6434-46AF-B781-B328FFC1402F}" dt="2023-02-07T11:53:41.565" v="1754" actId="1038"/>
          <ac:picMkLst>
            <pc:docMk/>
            <pc:sldMk cId="97578247" sldId="357"/>
            <ac:picMk id="14" creationId="{5092BA77-45DC-B4C7-8E77-433B8ECC0D61}"/>
          </ac:picMkLst>
        </pc:picChg>
        <pc:picChg chg="add mod">
          <ac:chgData name="Aishwarya Chakravarty" userId="a076fada-3da1-4cfa-80f2-4056adb32d1c" providerId="ADAL" clId="{AEF798A0-6434-46AF-B781-B328FFC1402F}" dt="2023-02-08T14:20:21.685" v="4900" actId="571"/>
          <ac:picMkLst>
            <pc:docMk/>
            <pc:sldMk cId="97578247" sldId="357"/>
            <ac:picMk id="17" creationId="{67842177-52C0-5CF9-673E-247D9E5D9A1E}"/>
          </ac:picMkLst>
        </pc:picChg>
        <pc:picChg chg="add mod">
          <ac:chgData name="Aishwarya Chakravarty" userId="a076fada-3da1-4cfa-80f2-4056adb32d1c" providerId="ADAL" clId="{AEF798A0-6434-46AF-B781-B328FFC1402F}" dt="2023-02-08T14:20:21.685" v="4900" actId="571"/>
          <ac:picMkLst>
            <pc:docMk/>
            <pc:sldMk cId="97578247" sldId="357"/>
            <ac:picMk id="18" creationId="{374DE5C9-1D5C-FCCD-5B68-58D7EE506E7E}"/>
          </ac:picMkLst>
        </pc:picChg>
      </pc:sldChg>
      <pc:sldChg chg="addSp delSp modSp del mod">
        <pc:chgData name="Aishwarya Chakravarty" userId="a076fada-3da1-4cfa-80f2-4056adb32d1c" providerId="ADAL" clId="{AEF798A0-6434-46AF-B781-B328FFC1402F}" dt="2023-02-08T14:23:11.001" v="4947" actId="47"/>
        <pc:sldMkLst>
          <pc:docMk/>
          <pc:sldMk cId="1638120240" sldId="358"/>
        </pc:sldMkLst>
        <pc:spChg chg="del mod">
          <ac:chgData name="Aishwarya Chakravarty" userId="a076fada-3da1-4cfa-80f2-4056adb32d1c" providerId="ADAL" clId="{AEF798A0-6434-46AF-B781-B328FFC1402F}" dt="2023-02-08T13:36:19.494" v="4371"/>
          <ac:spMkLst>
            <pc:docMk/>
            <pc:sldMk cId="1638120240" sldId="358"/>
            <ac:spMk id="3" creationId="{2E943C07-0048-4041-A36D-BA273B7DCC03}"/>
          </ac:spMkLst>
        </pc:spChg>
        <pc:spChg chg="add mod">
          <ac:chgData name="Aishwarya Chakravarty" userId="a076fada-3da1-4cfa-80f2-4056adb32d1c" providerId="ADAL" clId="{AEF798A0-6434-46AF-B781-B328FFC1402F}" dt="2023-02-07T09:39:55.113" v="1271"/>
          <ac:spMkLst>
            <pc:docMk/>
            <pc:sldMk cId="1638120240" sldId="358"/>
            <ac:spMk id="4" creationId="{00411A5B-9907-363B-EC5E-C9B632F35222}"/>
          </ac:spMkLst>
        </pc:spChg>
        <pc:spChg chg="del mod">
          <ac:chgData name="Aishwarya Chakravarty" userId="a076fada-3da1-4cfa-80f2-4056adb32d1c" providerId="ADAL" clId="{AEF798A0-6434-46AF-B781-B328FFC1402F}" dt="2023-02-07T09:39:54.405" v="1270" actId="478"/>
          <ac:spMkLst>
            <pc:docMk/>
            <pc:sldMk cId="1638120240" sldId="358"/>
            <ac:spMk id="7" creationId="{A41D99E2-00B4-26C3-590F-9D58C89569C4}"/>
          </ac:spMkLst>
        </pc:spChg>
        <pc:spChg chg="add mod">
          <ac:chgData name="Aishwarya Chakravarty" userId="a076fada-3da1-4cfa-80f2-4056adb32d1c" providerId="ADAL" clId="{AEF798A0-6434-46AF-B781-B328FFC1402F}" dt="2023-02-08T14:22:12.737" v="4937" actId="21"/>
          <ac:spMkLst>
            <pc:docMk/>
            <pc:sldMk cId="1638120240" sldId="358"/>
            <ac:spMk id="18" creationId="{9D613D48-5317-CD86-9DE4-BA0F7FCDF108}"/>
          </ac:spMkLst>
        </pc:spChg>
        <pc:graphicFrameChg chg="add del mod modGraphic">
          <ac:chgData name="Aishwarya Chakravarty" userId="a076fada-3da1-4cfa-80f2-4056adb32d1c" providerId="ADAL" clId="{AEF798A0-6434-46AF-B781-B328FFC1402F}" dt="2023-02-08T13:36:17.084" v="4369" actId="21"/>
          <ac:graphicFrameMkLst>
            <pc:docMk/>
            <pc:sldMk cId="1638120240" sldId="358"/>
            <ac:graphicFrameMk id="15" creationId="{0FA32656-209D-4A31-50DE-44AA93E75E0C}"/>
          </ac:graphicFrameMkLst>
        </pc:graphicFrameChg>
        <pc:graphicFrameChg chg="add del mod">
          <ac:chgData name="Aishwarya Chakravarty" userId="a076fada-3da1-4cfa-80f2-4056adb32d1c" providerId="ADAL" clId="{AEF798A0-6434-46AF-B781-B328FFC1402F}" dt="2023-02-08T14:22:12.737" v="4937" actId="21"/>
          <ac:graphicFrameMkLst>
            <pc:docMk/>
            <pc:sldMk cId="1638120240" sldId="358"/>
            <ac:graphicFrameMk id="16" creationId="{B72F81E5-17D1-62BB-871A-85494A9352C0}"/>
          </ac:graphicFrameMkLst>
        </pc:graphicFrameChg>
        <pc:picChg chg="del">
          <ac:chgData name="Aishwarya Chakravarty" userId="a076fada-3da1-4cfa-80f2-4056adb32d1c" providerId="ADAL" clId="{AEF798A0-6434-46AF-B781-B328FFC1402F}" dt="2023-02-07T11:49:17.107" v="1678" actId="478"/>
          <ac:picMkLst>
            <pc:docMk/>
            <pc:sldMk cId="1638120240" sldId="358"/>
            <ac:picMk id="6" creationId="{0682A351-361D-CFB3-9B76-32A619AD0145}"/>
          </ac:picMkLst>
        </pc:picChg>
        <pc:picChg chg="add del mod">
          <ac:chgData name="Aishwarya Chakravarty" userId="a076fada-3da1-4cfa-80f2-4056adb32d1c" providerId="ADAL" clId="{AEF798A0-6434-46AF-B781-B328FFC1402F}" dt="2023-02-08T14:22:04.211" v="4935" actId="21"/>
          <ac:picMkLst>
            <pc:docMk/>
            <pc:sldMk cId="1638120240" sldId="358"/>
            <ac:picMk id="8" creationId="{5F26439E-F90A-4D3F-C5C9-30CD8E34260E}"/>
          </ac:picMkLst>
        </pc:picChg>
        <pc:picChg chg="del">
          <ac:chgData name="Aishwarya Chakravarty" userId="a076fada-3da1-4cfa-80f2-4056adb32d1c" providerId="ADAL" clId="{AEF798A0-6434-46AF-B781-B328FFC1402F}" dt="2023-02-07T11:49:19.742" v="1680" actId="478"/>
          <ac:picMkLst>
            <pc:docMk/>
            <pc:sldMk cId="1638120240" sldId="358"/>
            <ac:picMk id="10" creationId="{C9C16A80-4B9A-CFDE-1361-1FD10048E82F}"/>
          </ac:picMkLst>
        </pc:picChg>
        <pc:picChg chg="add del mod">
          <ac:chgData name="Aishwarya Chakravarty" userId="a076fada-3da1-4cfa-80f2-4056adb32d1c" providerId="ADAL" clId="{AEF798A0-6434-46AF-B781-B328FFC1402F}" dt="2023-02-08T14:22:04.211" v="4935" actId="21"/>
          <ac:picMkLst>
            <pc:docMk/>
            <pc:sldMk cId="1638120240" sldId="358"/>
            <ac:picMk id="11" creationId="{8D79744D-5DF7-6F43-605E-9D0F12956AF5}"/>
          </ac:picMkLst>
        </pc:picChg>
        <pc:picChg chg="del">
          <ac:chgData name="Aishwarya Chakravarty" userId="a076fada-3da1-4cfa-80f2-4056adb32d1c" providerId="ADAL" clId="{AEF798A0-6434-46AF-B781-B328FFC1402F}" dt="2023-02-07T11:49:18.640" v="1679" actId="478"/>
          <ac:picMkLst>
            <pc:docMk/>
            <pc:sldMk cId="1638120240" sldId="358"/>
            <ac:picMk id="13" creationId="{2AA58CA3-446A-9DD7-39E0-965A998BF3B0}"/>
          </ac:picMkLst>
        </pc:picChg>
        <pc:picChg chg="add del mod">
          <ac:chgData name="Aishwarya Chakravarty" userId="a076fada-3da1-4cfa-80f2-4056adb32d1c" providerId="ADAL" clId="{AEF798A0-6434-46AF-B781-B328FFC1402F}" dt="2023-02-08T14:22:04.211" v="4935" actId="21"/>
          <ac:picMkLst>
            <pc:docMk/>
            <pc:sldMk cId="1638120240" sldId="358"/>
            <ac:picMk id="14" creationId="{D2ED8627-44BC-1E94-19CD-87408FB67764}"/>
          </ac:picMkLst>
        </pc:picChg>
      </pc:sldChg>
      <pc:sldChg chg="addSp delSp modSp del mod">
        <pc:chgData name="Aishwarya Chakravarty" userId="a076fada-3da1-4cfa-80f2-4056adb32d1c" providerId="ADAL" clId="{AEF798A0-6434-46AF-B781-B328FFC1402F}" dt="2023-02-08T14:17:26.681" v="4833" actId="47"/>
        <pc:sldMkLst>
          <pc:docMk/>
          <pc:sldMk cId="2864064864" sldId="359"/>
        </pc:sldMkLst>
        <pc:spChg chg="add del mod">
          <ac:chgData name="Aishwarya Chakravarty" userId="a076fada-3da1-4cfa-80f2-4056adb32d1c" providerId="ADAL" clId="{AEF798A0-6434-46AF-B781-B328FFC1402F}" dt="2023-02-08T14:16:01.008" v="4798" actId="20577"/>
          <ac:spMkLst>
            <pc:docMk/>
            <pc:sldMk cId="2864064864" sldId="359"/>
            <ac:spMk id="2" creationId="{A85916BD-64BB-4030-B645-41732464BCB3}"/>
          </ac:spMkLst>
        </pc:spChg>
        <pc:spChg chg="del mod">
          <ac:chgData name="Aishwarya Chakravarty" userId="a076fada-3da1-4cfa-80f2-4056adb32d1c" providerId="ADAL" clId="{AEF798A0-6434-46AF-B781-B328FFC1402F}" dt="2023-02-08T13:38:24.338" v="4462"/>
          <ac:spMkLst>
            <pc:docMk/>
            <pc:sldMk cId="2864064864" sldId="359"/>
            <ac:spMk id="3" creationId="{2E943C07-0048-4041-A36D-BA273B7DCC03}"/>
          </ac:spMkLst>
        </pc:spChg>
        <pc:spChg chg="add mod">
          <ac:chgData name="Aishwarya Chakravarty" userId="a076fada-3da1-4cfa-80f2-4056adb32d1c" providerId="ADAL" clId="{AEF798A0-6434-46AF-B781-B328FFC1402F}" dt="2023-02-08T14:15:59.511" v="4796" actId="1076"/>
          <ac:spMkLst>
            <pc:docMk/>
            <pc:sldMk cId="2864064864" sldId="359"/>
            <ac:spMk id="4" creationId="{EC02001E-FF2E-48F8-A504-C53588EECCC0}"/>
          </ac:spMkLst>
        </pc:spChg>
        <pc:spChg chg="del mod">
          <ac:chgData name="Aishwarya Chakravarty" userId="a076fada-3da1-4cfa-80f2-4056adb32d1c" providerId="ADAL" clId="{AEF798A0-6434-46AF-B781-B328FFC1402F}" dt="2023-02-07T09:39:35.813" v="1264" actId="478"/>
          <ac:spMkLst>
            <pc:docMk/>
            <pc:sldMk cId="2864064864" sldId="359"/>
            <ac:spMk id="7" creationId="{A41D99E2-00B4-26C3-590F-9D58C89569C4}"/>
          </ac:spMkLst>
        </pc:spChg>
        <pc:spChg chg="add del mod">
          <ac:chgData name="Aishwarya Chakravarty" userId="a076fada-3da1-4cfa-80f2-4056adb32d1c" providerId="ADAL" clId="{AEF798A0-6434-46AF-B781-B328FFC1402F}" dt="2023-02-08T14:15:50.136" v="4792"/>
          <ac:spMkLst>
            <pc:docMk/>
            <pc:sldMk cId="2864064864" sldId="359"/>
            <ac:spMk id="23" creationId="{E436AB25-28F4-77B3-FBB5-5CB85BB30C96}"/>
          </ac:spMkLst>
        </pc:spChg>
        <pc:spChg chg="add del mod">
          <ac:chgData name="Aishwarya Chakravarty" userId="a076fada-3da1-4cfa-80f2-4056adb32d1c" providerId="ADAL" clId="{AEF798A0-6434-46AF-B781-B328FFC1402F}" dt="2023-02-08T14:16:00.274" v="4797"/>
          <ac:spMkLst>
            <pc:docMk/>
            <pc:sldMk cId="2864064864" sldId="359"/>
            <ac:spMk id="24" creationId="{157D7528-596B-E8FD-3BB4-6B896B67A33C}"/>
          </ac:spMkLst>
        </pc:spChg>
        <pc:spChg chg="add mod">
          <ac:chgData name="Aishwarya Chakravarty" userId="a076fada-3da1-4cfa-80f2-4056adb32d1c" providerId="ADAL" clId="{AEF798A0-6434-46AF-B781-B328FFC1402F}" dt="2023-02-08T14:16:25.460" v="4817" actId="21"/>
          <ac:spMkLst>
            <pc:docMk/>
            <pc:sldMk cId="2864064864" sldId="359"/>
            <ac:spMk id="26" creationId="{D00C5ACB-D0FB-7A64-3699-402954DA8C8E}"/>
          </ac:spMkLst>
        </pc:spChg>
        <pc:graphicFrameChg chg="add del mod modGraphic">
          <ac:chgData name="Aishwarya Chakravarty" userId="a076fada-3da1-4cfa-80f2-4056adb32d1c" providerId="ADAL" clId="{AEF798A0-6434-46AF-B781-B328FFC1402F}" dt="2023-02-08T13:38:21.978" v="4460" actId="21"/>
          <ac:graphicFrameMkLst>
            <pc:docMk/>
            <pc:sldMk cId="2864064864" sldId="359"/>
            <ac:graphicFrameMk id="21" creationId="{044BBF88-0CB2-C261-0131-DF62E9F4F217}"/>
          </ac:graphicFrameMkLst>
        </pc:graphicFrameChg>
        <pc:graphicFrameChg chg="add del mod">
          <ac:chgData name="Aishwarya Chakravarty" userId="a076fada-3da1-4cfa-80f2-4056adb32d1c" providerId="ADAL" clId="{AEF798A0-6434-46AF-B781-B328FFC1402F}" dt="2023-02-08T14:16:25.460" v="4817" actId="21"/>
          <ac:graphicFrameMkLst>
            <pc:docMk/>
            <pc:sldMk cId="2864064864" sldId="359"/>
            <ac:graphicFrameMk id="22" creationId="{E29BE05E-16D2-FD2A-A350-C74BB48EABB1}"/>
          </ac:graphicFrameMkLst>
        </pc:graphicFrameChg>
        <pc:picChg chg="del">
          <ac:chgData name="Aishwarya Chakravarty" userId="a076fada-3da1-4cfa-80f2-4056adb32d1c" providerId="ADAL" clId="{AEF798A0-6434-46AF-B781-B328FFC1402F}" dt="2023-02-07T09:51:40.756" v="1437" actId="478"/>
          <ac:picMkLst>
            <pc:docMk/>
            <pc:sldMk cId="2864064864" sldId="359"/>
            <ac:picMk id="5" creationId="{B1514376-9BA5-3E8D-7FDD-4D043151B1B1}"/>
          </ac:picMkLst>
        </pc:picChg>
        <pc:picChg chg="add del mod">
          <ac:chgData name="Aishwarya Chakravarty" userId="a076fada-3da1-4cfa-80f2-4056adb32d1c" providerId="ADAL" clId="{AEF798A0-6434-46AF-B781-B328FFC1402F}" dt="2023-02-07T11:56:28.422" v="1807" actId="478"/>
          <ac:picMkLst>
            <pc:docMk/>
            <pc:sldMk cId="2864064864" sldId="359"/>
            <ac:picMk id="8" creationId="{0C198E6B-A698-6352-C90E-D36F2BD9DEFB}"/>
          </ac:picMkLst>
        </pc:picChg>
        <pc:picChg chg="del">
          <ac:chgData name="Aishwarya Chakravarty" userId="a076fada-3da1-4cfa-80f2-4056adb32d1c" providerId="ADAL" clId="{AEF798A0-6434-46AF-B781-B328FFC1402F}" dt="2023-02-07T09:51:41.920" v="1438" actId="478"/>
          <ac:picMkLst>
            <pc:docMk/>
            <pc:sldMk cId="2864064864" sldId="359"/>
            <ac:picMk id="9" creationId="{F7606ED5-F293-88EE-D645-75E603B5C96C}"/>
          </ac:picMkLst>
        </pc:picChg>
        <pc:picChg chg="add del mod">
          <ac:chgData name="Aishwarya Chakravarty" userId="a076fada-3da1-4cfa-80f2-4056adb32d1c" providerId="ADAL" clId="{AEF798A0-6434-46AF-B781-B328FFC1402F}" dt="2023-02-07T11:56:30.523" v="1809" actId="478"/>
          <ac:picMkLst>
            <pc:docMk/>
            <pc:sldMk cId="2864064864" sldId="359"/>
            <ac:picMk id="11" creationId="{FA952A69-E5E7-AD97-B083-2D2EE0B6F0F8}"/>
          </ac:picMkLst>
        </pc:picChg>
        <pc:picChg chg="del">
          <ac:chgData name="Aishwarya Chakravarty" userId="a076fada-3da1-4cfa-80f2-4056adb32d1c" providerId="ADAL" clId="{AEF798A0-6434-46AF-B781-B328FFC1402F}" dt="2023-02-07T09:51:38.960" v="1436" actId="478"/>
          <ac:picMkLst>
            <pc:docMk/>
            <pc:sldMk cId="2864064864" sldId="359"/>
            <ac:picMk id="12" creationId="{6F018391-8107-2D56-89A7-483CADEFC4C4}"/>
          </ac:picMkLst>
        </pc:picChg>
        <pc:picChg chg="add del mod">
          <ac:chgData name="Aishwarya Chakravarty" userId="a076fada-3da1-4cfa-80f2-4056adb32d1c" providerId="ADAL" clId="{AEF798A0-6434-46AF-B781-B328FFC1402F}" dt="2023-02-07T11:56:29.440" v="1808" actId="478"/>
          <ac:picMkLst>
            <pc:docMk/>
            <pc:sldMk cId="2864064864" sldId="359"/>
            <ac:picMk id="14" creationId="{63D92ED7-D64B-0868-56C1-8F4C6582DB62}"/>
          </ac:picMkLst>
        </pc:picChg>
        <pc:picChg chg="add mod">
          <ac:chgData name="Aishwarya Chakravarty" userId="a076fada-3da1-4cfa-80f2-4056adb32d1c" providerId="ADAL" clId="{AEF798A0-6434-46AF-B781-B328FFC1402F}" dt="2023-02-07T12:00:08.810" v="1881" actId="14100"/>
          <ac:picMkLst>
            <pc:docMk/>
            <pc:sldMk cId="2864064864" sldId="359"/>
            <ac:picMk id="16" creationId="{7ADA1598-E20A-C4B8-71E0-91511A825641}"/>
          </ac:picMkLst>
        </pc:picChg>
        <pc:picChg chg="add mod">
          <ac:chgData name="Aishwarya Chakravarty" userId="a076fada-3da1-4cfa-80f2-4056adb32d1c" providerId="ADAL" clId="{AEF798A0-6434-46AF-B781-B328FFC1402F}" dt="2023-02-07T12:00:51.821" v="1898" actId="1035"/>
          <ac:picMkLst>
            <pc:docMk/>
            <pc:sldMk cId="2864064864" sldId="359"/>
            <ac:picMk id="18" creationId="{B3215514-566C-42B7-D1F8-1B94200E10BF}"/>
          </ac:picMkLst>
        </pc:picChg>
        <pc:picChg chg="add del mod">
          <ac:chgData name="Aishwarya Chakravarty" userId="a076fada-3da1-4cfa-80f2-4056adb32d1c" providerId="ADAL" clId="{AEF798A0-6434-46AF-B781-B328FFC1402F}" dt="2023-02-08T14:16:46.937" v="4824" actId="21"/>
          <ac:picMkLst>
            <pc:docMk/>
            <pc:sldMk cId="2864064864" sldId="359"/>
            <ac:picMk id="20" creationId="{FB4E4104-FDCB-6B00-3625-B447FB0CBF39}"/>
          </ac:picMkLst>
        </pc:picChg>
        <pc:picChg chg="add del mod">
          <ac:chgData name="Aishwarya Chakravarty" userId="a076fada-3da1-4cfa-80f2-4056adb32d1c" providerId="ADAL" clId="{AEF798A0-6434-46AF-B781-B328FFC1402F}" dt="2023-02-08T14:16:46.937" v="4824" actId="21"/>
          <ac:picMkLst>
            <pc:docMk/>
            <pc:sldMk cId="2864064864" sldId="359"/>
            <ac:picMk id="27" creationId="{D9E72737-401F-A584-AFC1-E120C077466E}"/>
          </ac:picMkLst>
        </pc:picChg>
        <pc:picChg chg="add del mod">
          <ac:chgData name="Aishwarya Chakravarty" userId="a076fada-3da1-4cfa-80f2-4056adb32d1c" providerId="ADAL" clId="{AEF798A0-6434-46AF-B781-B328FFC1402F}" dt="2023-02-08T14:16:46.937" v="4824" actId="21"/>
          <ac:picMkLst>
            <pc:docMk/>
            <pc:sldMk cId="2864064864" sldId="359"/>
            <ac:picMk id="28" creationId="{6A0C08C2-07DD-9D97-DB22-A33C0883390B}"/>
          </ac:picMkLst>
        </pc:picChg>
      </pc:sldChg>
      <pc:sldChg chg="addSp delSp modSp del mod">
        <pc:chgData name="Aishwarya Chakravarty" userId="a076fada-3da1-4cfa-80f2-4056adb32d1c" providerId="ADAL" clId="{AEF798A0-6434-46AF-B781-B328FFC1402F}" dt="2023-02-08T14:19:04.831" v="4873" actId="47"/>
        <pc:sldMkLst>
          <pc:docMk/>
          <pc:sldMk cId="2865536922" sldId="360"/>
        </pc:sldMkLst>
        <pc:spChg chg="del mod">
          <ac:chgData name="Aishwarya Chakravarty" userId="a076fada-3da1-4cfa-80f2-4056adb32d1c" providerId="ADAL" clId="{AEF798A0-6434-46AF-B781-B328FFC1402F}" dt="2023-02-08T13:37:51.539" v="4428"/>
          <ac:spMkLst>
            <pc:docMk/>
            <pc:sldMk cId="2865536922" sldId="360"/>
            <ac:spMk id="3" creationId="{2E943C07-0048-4041-A36D-BA273B7DCC03}"/>
          </ac:spMkLst>
        </pc:spChg>
        <pc:spChg chg="add mod">
          <ac:chgData name="Aishwarya Chakravarty" userId="a076fada-3da1-4cfa-80f2-4056adb32d1c" providerId="ADAL" clId="{AEF798A0-6434-46AF-B781-B328FFC1402F}" dt="2023-02-07T09:39:42.499" v="1267"/>
          <ac:spMkLst>
            <pc:docMk/>
            <pc:sldMk cId="2865536922" sldId="360"/>
            <ac:spMk id="4" creationId="{D38B13A0-CE1B-2A9C-F5AC-04E2D97429BA}"/>
          </ac:spMkLst>
        </pc:spChg>
        <pc:spChg chg="del mod">
          <ac:chgData name="Aishwarya Chakravarty" userId="a076fada-3da1-4cfa-80f2-4056adb32d1c" providerId="ADAL" clId="{AEF798A0-6434-46AF-B781-B328FFC1402F}" dt="2023-02-07T09:39:41.866" v="1266" actId="478"/>
          <ac:spMkLst>
            <pc:docMk/>
            <pc:sldMk cId="2865536922" sldId="360"/>
            <ac:spMk id="7" creationId="{A41D99E2-00B4-26C3-590F-9D58C89569C4}"/>
          </ac:spMkLst>
        </pc:spChg>
        <pc:spChg chg="add mod">
          <ac:chgData name="Aishwarya Chakravarty" userId="a076fada-3da1-4cfa-80f2-4056adb32d1c" providerId="ADAL" clId="{AEF798A0-6434-46AF-B781-B328FFC1402F}" dt="2023-02-08T14:17:53.644" v="4856" actId="21"/>
          <ac:spMkLst>
            <pc:docMk/>
            <pc:sldMk cId="2865536922" sldId="360"/>
            <ac:spMk id="24" creationId="{1CEA04E6-7366-BBA0-C1EB-0400E67B0788}"/>
          </ac:spMkLst>
        </pc:spChg>
        <pc:graphicFrameChg chg="add del mod modGraphic">
          <ac:chgData name="Aishwarya Chakravarty" userId="a076fada-3da1-4cfa-80f2-4056adb32d1c" providerId="ADAL" clId="{AEF798A0-6434-46AF-B781-B328FFC1402F}" dt="2023-02-08T13:37:47.700" v="4426" actId="21"/>
          <ac:graphicFrameMkLst>
            <pc:docMk/>
            <pc:sldMk cId="2865536922" sldId="360"/>
            <ac:graphicFrameMk id="21" creationId="{69D1AE3F-108A-C196-64BC-88834D7AC2FF}"/>
          </ac:graphicFrameMkLst>
        </pc:graphicFrameChg>
        <pc:graphicFrameChg chg="add del mod">
          <ac:chgData name="Aishwarya Chakravarty" userId="a076fada-3da1-4cfa-80f2-4056adb32d1c" providerId="ADAL" clId="{AEF798A0-6434-46AF-B781-B328FFC1402F}" dt="2023-02-08T14:17:53.644" v="4856" actId="21"/>
          <ac:graphicFrameMkLst>
            <pc:docMk/>
            <pc:sldMk cId="2865536922" sldId="360"/>
            <ac:graphicFrameMk id="22" creationId="{79C5E740-F8A7-98C3-82DB-58596D72B6E2}"/>
          </ac:graphicFrameMkLst>
        </pc:graphicFrameChg>
        <pc:picChg chg="del">
          <ac:chgData name="Aishwarya Chakravarty" userId="a076fada-3da1-4cfa-80f2-4056adb32d1c" providerId="ADAL" clId="{AEF798A0-6434-46AF-B781-B328FFC1402F}" dt="2023-02-07T09:52:14.033" v="1469" actId="478"/>
          <ac:picMkLst>
            <pc:docMk/>
            <pc:sldMk cId="2865536922" sldId="360"/>
            <ac:picMk id="5" creationId="{115DEF95-3948-2860-6AF3-F8A43AD3A375}"/>
          </ac:picMkLst>
        </pc:picChg>
        <pc:picChg chg="add del mod">
          <ac:chgData name="Aishwarya Chakravarty" userId="a076fada-3da1-4cfa-80f2-4056adb32d1c" providerId="ADAL" clId="{AEF798A0-6434-46AF-B781-B328FFC1402F}" dt="2023-02-07T11:56:19.370" v="1801" actId="478"/>
          <ac:picMkLst>
            <pc:docMk/>
            <pc:sldMk cId="2865536922" sldId="360"/>
            <ac:picMk id="8" creationId="{109B7601-4962-00E8-39FD-44519679C64B}"/>
          </ac:picMkLst>
        </pc:picChg>
        <pc:picChg chg="del">
          <ac:chgData name="Aishwarya Chakravarty" userId="a076fada-3da1-4cfa-80f2-4056adb32d1c" providerId="ADAL" clId="{AEF798A0-6434-46AF-B781-B328FFC1402F}" dt="2023-02-07T09:52:16.121" v="1471" actId="478"/>
          <ac:picMkLst>
            <pc:docMk/>
            <pc:sldMk cId="2865536922" sldId="360"/>
            <ac:picMk id="9" creationId="{9A0BD8B3-52F7-4638-CED7-252D388AA43D}"/>
          </ac:picMkLst>
        </pc:picChg>
        <pc:picChg chg="add del mod">
          <ac:chgData name="Aishwarya Chakravarty" userId="a076fada-3da1-4cfa-80f2-4056adb32d1c" providerId="ADAL" clId="{AEF798A0-6434-46AF-B781-B328FFC1402F}" dt="2023-02-07T11:56:21.988" v="1803" actId="478"/>
          <ac:picMkLst>
            <pc:docMk/>
            <pc:sldMk cId="2865536922" sldId="360"/>
            <ac:picMk id="11" creationId="{C9A4B4DB-67F0-832D-A3FE-57E81E34EE24}"/>
          </ac:picMkLst>
        </pc:picChg>
        <pc:picChg chg="del">
          <ac:chgData name="Aishwarya Chakravarty" userId="a076fada-3da1-4cfa-80f2-4056adb32d1c" providerId="ADAL" clId="{AEF798A0-6434-46AF-B781-B328FFC1402F}" dt="2023-02-07T09:52:15.035" v="1470" actId="478"/>
          <ac:picMkLst>
            <pc:docMk/>
            <pc:sldMk cId="2865536922" sldId="360"/>
            <ac:picMk id="12" creationId="{B171E047-0C76-D169-CBA0-287F15CC3E4D}"/>
          </ac:picMkLst>
        </pc:picChg>
        <pc:picChg chg="add del mod">
          <ac:chgData name="Aishwarya Chakravarty" userId="a076fada-3da1-4cfa-80f2-4056adb32d1c" providerId="ADAL" clId="{AEF798A0-6434-46AF-B781-B328FFC1402F}" dt="2023-02-07T11:56:20.556" v="1802" actId="478"/>
          <ac:picMkLst>
            <pc:docMk/>
            <pc:sldMk cId="2865536922" sldId="360"/>
            <ac:picMk id="14" creationId="{9C04AF1C-1CE7-2326-1C46-24A68BA2148A}"/>
          </ac:picMkLst>
        </pc:picChg>
        <pc:picChg chg="add mod">
          <ac:chgData name="Aishwarya Chakravarty" userId="a076fada-3da1-4cfa-80f2-4056adb32d1c" providerId="ADAL" clId="{AEF798A0-6434-46AF-B781-B328FFC1402F}" dt="2023-02-07T11:58:34.059" v="1848" actId="1076"/>
          <ac:picMkLst>
            <pc:docMk/>
            <pc:sldMk cId="2865536922" sldId="360"/>
            <ac:picMk id="16" creationId="{65D1CA32-BBBB-5FC6-78CE-DC22C3530D42}"/>
          </ac:picMkLst>
        </pc:picChg>
        <pc:picChg chg="add mod">
          <ac:chgData name="Aishwarya Chakravarty" userId="a076fada-3da1-4cfa-80f2-4056adb32d1c" providerId="ADAL" clId="{AEF798A0-6434-46AF-B781-B328FFC1402F}" dt="2023-02-07T11:58:32.693" v="1847" actId="1035"/>
          <ac:picMkLst>
            <pc:docMk/>
            <pc:sldMk cId="2865536922" sldId="360"/>
            <ac:picMk id="18" creationId="{C3FA6335-5D36-A92E-3C50-7E84436AB34F}"/>
          </ac:picMkLst>
        </pc:picChg>
        <pc:picChg chg="add del mod">
          <ac:chgData name="Aishwarya Chakravarty" userId="a076fada-3da1-4cfa-80f2-4056adb32d1c" providerId="ADAL" clId="{AEF798A0-6434-46AF-B781-B328FFC1402F}" dt="2023-02-08T14:18:10.598" v="4865" actId="21"/>
          <ac:picMkLst>
            <pc:docMk/>
            <pc:sldMk cId="2865536922" sldId="360"/>
            <ac:picMk id="20" creationId="{C06DA5B7-705F-AE6E-646E-5DA4D102B3BB}"/>
          </ac:picMkLst>
        </pc:picChg>
        <pc:picChg chg="add del mod">
          <ac:chgData name="Aishwarya Chakravarty" userId="a076fada-3da1-4cfa-80f2-4056adb32d1c" providerId="ADAL" clId="{AEF798A0-6434-46AF-B781-B328FFC1402F}" dt="2023-02-08T14:18:10.598" v="4865" actId="21"/>
          <ac:picMkLst>
            <pc:docMk/>
            <pc:sldMk cId="2865536922" sldId="360"/>
            <ac:picMk id="25" creationId="{ECC68385-9BDB-BB1B-6406-A12311EC2566}"/>
          </ac:picMkLst>
        </pc:picChg>
        <pc:picChg chg="add del mod">
          <ac:chgData name="Aishwarya Chakravarty" userId="a076fada-3da1-4cfa-80f2-4056adb32d1c" providerId="ADAL" clId="{AEF798A0-6434-46AF-B781-B328FFC1402F}" dt="2023-02-08T14:18:10.598" v="4865" actId="21"/>
          <ac:picMkLst>
            <pc:docMk/>
            <pc:sldMk cId="2865536922" sldId="360"/>
            <ac:picMk id="26" creationId="{1C018892-CF5C-B4F3-77A1-6E1D64468101}"/>
          </ac:picMkLst>
        </pc:picChg>
      </pc:sldChg>
      <pc:sldChg chg="addSp delSp modSp mod setBg modClrScheme chgLayout">
        <pc:chgData name="Aishwarya Chakravarty" userId="a076fada-3da1-4cfa-80f2-4056adb32d1c" providerId="ADAL" clId="{AEF798A0-6434-46AF-B781-B328FFC1402F}" dt="2023-02-09T09:09:58.520" v="5759" actId="700"/>
        <pc:sldMkLst>
          <pc:docMk/>
          <pc:sldMk cId="3556456849" sldId="361"/>
        </pc:sldMkLst>
        <pc:spChg chg="mod ord">
          <ac:chgData name="Aishwarya Chakravarty" userId="a076fada-3da1-4cfa-80f2-4056adb32d1c" providerId="ADAL" clId="{AEF798A0-6434-46AF-B781-B328FFC1402F}" dt="2023-02-09T09:09:58.520" v="5759" actId="700"/>
          <ac:spMkLst>
            <pc:docMk/>
            <pc:sldMk cId="3556456849" sldId="361"/>
            <ac:spMk id="2" creationId="{A85916BD-64BB-4030-B645-41732464BCB3}"/>
          </ac:spMkLst>
        </pc:spChg>
        <pc:spChg chg="del mod">
          <ac:chgData name="Aishwarya Chakravarty" userId="a076fada-3da1-4cfa-80f2-4056adb32d1c" providerId="ADAL" clId="{AEF798A0-6434-46AF-B781-B328FFC1402F}" dt="2023-02-08T13:39:41.876" v="4527"/>
          <ac:spMkLst>
            <pc:docMk/>
            <pc:sldMk cId="3556456849" sldId="361"/>
            <ac:spMk id="3" creationId="{2E943C07-0048-4041-A36D-BA273B7DCC03}"/>
          </ac:spMkLst>
        </pc:spChg>
        <pc:spChg chg="add del mod ord">
          <ac:chgData name="Aishwarya Chakravarty" userId="a076fada-3da1-4cfa-80f2-4056adb32d1c" providerId="ADAL" clId="{AEF798A0-6434-46AF-B781-B328FFC1402F}" dt="2023-02-09T09:09:58.520" v="5759" actId="700"/>
          <ac:spMkLst>
            <pc:docMk/>
            <pc:sldMk cId="3556456849" sldId="361"/>
            <ac:spMk id="3" creationId="{8A362A2C-1E92-FD47-D983-33EA1D7C0A7E}"/>
          </ac:spMkLst>
        </pc:spChg>
        <pc:spChg chg="mod">
          <ac:chgData name="Aishwarya Chakravarty" userId="a076fada-3da1-4cfa-80f2-4056adb32d1c" providerId="ADAL" clId="{AEF798A0-6434-46AF-B781-B328FFC1402F}" dt="2023-02-08T13:51:49.599" v="4701" actId="207"/>
          <ac:spMkLst>
            <pc:docMk/>
            <pc:sldMk cId="3556456849" sldId="361"/>
            <ac:spMk id="7" creationId="{A41D99E2-00B4-26C3-590F-9D58C89569C4}"/>
          </ac:spMkLst>
        </pc:spChg>
        <pc:spChg chg="add mod">
          <ac:chgData name="Aishwarya Chakravarty" userId="a076fada-3da1-4cfa-80f2-4056adb32d1c" providerId="ADAL" clId="{AEF798A0-6434-46AF-B781-B328FFC1402F}" dt="2023-02-08T13:52:48" v="4711" actId="571"/>
          <ac:spMkLst>
            <pc:docMk/>
            <pc:sldMk cId="3556456849" sldId="361"/>
            <ac:spMk id="24" creationId="{03F88AEB-D2F3-BF41-D306-A9238BD27753}"/>
          </ac:spMkLst>
        </pc:spChg>
        <pc:spChg chg="add mod">
          <ac:chgData name="Aishwarya Chakravarty" userId="a076fada-3da1-4cfa-80f2-4056adb32d1c" providerId="ADAL" clId="{AEF798A0-6434-46AF-B781-B328FFC1402F}" dt="2023-02-08T13:52:48" v="4711" actId="571"/>
          <ac:spMkLst>
            <pc:docMk/>
            <pc:sldMk cId="3556456849" sldId="361"/>
            <ac:spMk id="25" creationId="{3AD854EA-372D-0A93-8BFA-461F8A31B2D9}"/>
          </ac:spMkLst>
        </pc:spChg>
        <pc:graphicFrameChg chg="add del mod modGraphic">
          <ac:chgData name="Aishwarya Chakravarty" userId="a076fada-3da1-4cfa-80f2-4056adb32d1c" providerId="ADAL" clId="{AEF798A0-6434-46AF-B781-B328FFC1402F}" dt="2023-02-08T13:39:39.305" v="4525" actId="21"/>
          <ac:graphicFrameMkLst>
            <pc:docMk/>
            <pc:sldMk cId="3556456849" sldId="361"/>
            <ac:graphicFrameMk id="22" creationId="{FBFB23C9-05A2-2F23-EB03-91B5F6F5B98B}"/>
          </ac:graphicFrameMkLst>
        </pc:graphicFrameChg>
        <pc:graphicFrameChg chg="add mod ord modGraphic">
          <ac:chgData name="Aishwarya Chakravarty" userId="a076fada-3da1-4cfa-80f2-4056adb32d1c" providerId="ADAL" clId="{AEF798A0-6434-46AF-B781-B328FFC1402F}" dt="2023-02-09T09:09:58.520" v="5759" actId="700"/>
          <ac:graphicFrameMkLst>
            <pc:docMk/>
            <pc:sldMk cId="3556456849" sldId="361"/>
            <ac:graphicFrameMk id="23" creationId="{34CFDDEF-A1E9-406A-E9AF-A360B80029AC}"/>
          </ac:graphicFrameMkLst>
        </pc:graphicFrameChg>
        <pc:picChg chg="add del mod">
          <ac:chgData name="Aishwarya Chakravarty" userId="a076fada-3da1-4cfa-80f2-4056adb32d1c" providerId="ADAL" clId="{AEF798A0-6434-46AF-B781-B328FFC1402F}" dt="2023-02-07T12:01:04.181" v="1899" actId="478"/>
          <ac:picMkLst>
            <pc:docMk/>
            <pc:sldMk cId="3556456849" sldId="361"/>
            <ac:picMk id="5" creationId="{C5004329-981F-D51E-621F-5B238839DE42}"/>
          </ac:picMkLst>
        </pc:picChg>
        <pc:picChg chg="del">
          <ac:chgData name="Aishwarya Chakravarty" userId="a076fada-3da1-4cfa-80f2-4056adb32d1c" providerId="ADAL" clId="{AEF798A0-6434-46AF-B781-B328FFC1402F}" dt="2023-02-07T09:38:38.966" v="1259" actId="478"/>
          <ac:picMkLst>
            <pc:docMk/>
            <pc:sldMk cId="3556456849" sldId="361"/>
            <ac:picMk id="6" creationId="{26688525-DDC7-5C86-DEE8-0A784344821C}"/>
          </ac:picMkLst>
        </pc:picChg>
        <pc:picChg chg="add del mod">
          <ac:chgData name="Aishwarya Chakravarty" userId="a076fada-3da1-4cfa-80f2-4056adb32d1c" providerId="ADAL" clId="{AEF798A0-6434-46AF-B781-B328FFC1402F}" dt="2023-02-07T12:01:05.955" v="1900" actId="478"/>
          <ac:picMkLst>
            <pc:docMk/>
            <pc:sldMk cId="3556456849" sldId="361"/>
            <ac:picMk id="9" creationId="{4D02F688-CC41-FAF5-924E-E07CA4D7D345}"/>
          </ac:picMkLst>
        </pc:picChg>
        <pc:picChg chg="del">
          <ac:chgData name="Aishwarya Chakravarty" userId="a076fada-3da1-4cfa-80f2-4056adb32d1c" providerId="ADAL" clId="{AEF798A0-6434-46AF-B781-B328FFC1402F}" dt="2023-02-07T09:38:40.562" v="1260" actId="478"/>
          <ac:picMkLst>
            <pc:docMk/>
            <pc:sldMk cId="3556456849" sldId="361"/>
            <ac:picMk id="10" creationId="{39A5C8B1-AC1C-5046-32D0-6A1E79A2F1B2}"/>
          </ac:picMkLst>
        </pc:picChg>
        <pc:picChg chg="add del mod">
          <ac:chgData name="Aishwarya Chakravarty" userId="a076fada-3da1-4cfa-80f2-4056adb32d1c" providerId="ADAL" clId="{AEF798A0-6434-46AF-B781-B328FFC1402F}" dt="2023-02-07T09:44:51.491" v="1357" actId="478"/>
          <ac:picMkLst>
            <pc:docMk/>
            <pc:sldMk cId="3556456849" sldId="361"/>
            <ac:picMk id="12" creationId="{3EF48C2D-7D89-82A1-65FA-01680D1DF803}"/>
          </ac:picMkLst>
        </pc:picChg>
        <pc:picChg chg="del">
          <ac:chgData name="Aishwarya Chakravarty" userId="a076fada-3da1-4cfa-80f2-4056adb32d1c" providerId="ADAL" clId="{AEF798A0-6434-46AF-B781-B328FFC1402F}" dt="2023-02-07T09:38:41.674" v="1261" actId="478"/>
          <ac:picMkLst>
            <pc:docMk/>
            <pc:sldMk cId="3556456849" sldId="361"/>
            <ac:picMk id="13" creationId="{5B375EFD-E5CF-316F-0B77-43CD14BE4D58}"/>
          </ac:picMkLst>
        </pc:picChg>
        <pc:picChg chg="add del mod">
          <ac:chgData name="Aishwarya Chakravarty" userId="a076fada-3da1-4cfa-80f2-4056adb32d1c" providerId="ADAL" clId="{AEF798A0-6434-46AF-B781-B328FFC1402F}" dt="2023-02-07T12:01:07.322" v="1901" actId="478"/>
          <ac:picMkLst>
            <pc:docMk/>
            <pc:sldMk cId="3556456849" sldId="361"/>
            <ac:picMk id="15" creationId="{E5905F0E-A9E9-03A7-5E97-B2CD4C549378}"/>
          </ac:picMkLst>
        </pc:picChg>
        <pc:picChg chg="add mod">
          <ac:chgData name="Aishwarya Chakravarty" userId="a076fada-3da1-4cfa-80f2-4056adb32d1c" providerId="ADAL" clId="{AEF798A0-6434-46AF-B781-B328FFC1402F}" dt="2023-02-08T13:49:51.966" v="4616" actId="1035"/>
          <ac:picMkLst>
            <pc:docMk/>
            <pc:sldMk cId="3556456849" sldId="361"/>
            <ac:picMk id="17" creationId="{F434858C-D853-F065-EC68-86953BD9FF9B}"/>
          </ac:picMkLst>
        </pc:picChg>
        <pc:picChg chg="add mod">
          <ac:chgData name="Aishwarya Chakravarty" userId="a076fada-3da1-4cfa-80f2-4056adb32d1c" providerId="ADAL" clId="{AEF798A0-6434-46AF-B781-B328FFC1402F}" dt="2023-02-08T13:52:19.926" v="4704" actId="1076"/>
          <ac:picMkLst>
            <pc:docMk/>
            <pc:sldMk cId="3556456849" sldId="361"/>
            <ac:picMk id="19" creationId="{0C8B5EF6-9839-7BF8-62B7-DC0EA792F66E}"/>
          </ac:picMkLst>
        </pc:picChg>
        <pc:picChg chg="add mod">
          <ac:chgData name="Aishwarya Chakravarty" userId="a076fada-3da1-4cfa-80f2-4056adb32d1c" providerId="ADAL" clId="{AEF798A0-6434-46AF-B781-B328FFC1402F}" dt="2023-02-08T13:53:08.015" v="4716" actId="1076"/>
          <ac:picMkLst>
            <pc:docMk/>
            <pc:sldMk cId="3556456849" sldId="361"/>
            <ac:picMk id="21" creationId="{F5EF4CDA-00DF-E392-4D5C-97978B3ED284}"/>
          </ac:picMkLst>
        </pc:picChg>
      </pc:sldChg>
      <pc:sldChg chg="addSp delSp modSp del mod">
        <pc:chgData name="Aishwarya Chakravarty" userId="a076fada-3da1-4cfa-80f2-4056adb32d1c" providerId="ADAL" clId="{AEF798A0-6434-46AF-B781-B328FFC1402F}" dt="2023-02-08T13:54:51.833" v="4746" actId="47"/>
        <pc:sldMkLst>
          <pc:docMk/>
          <pc:sldMk cId="1831365459" sldId="362"/>
        </pc:sldMkLst>
        <pc:spChg chg="add del mod">
          <ac:chgData name="Aishwarya Chakravarty" userId="a076fada-3da1-4cfa-80f2-4056adb32d1c" providerId="ADAL" clId="{AEF798A0-6434-46AF-B781-B328FFC1402F}" dt="2023-02-08T13:53:07.082" v="4715"/>
          <ac:spMkLst>
            <pc:docMk/>
            <pc:sldMk cId="1831365459" sldId="362"/>
            <ac:spMk id="2" creationId="{A85916BD-64BB-4030-B645-41732464BCB3}"/>
          </ac:spMkLst>
        </pc:spChg>
        <pc:spChg chg="del mod">
          <ac:chgData name="Aishwarya Chakravarty" userId="a076fada-3da1-4cfa-80f2-4056adb32d1c" providerId="ADAL" clId="{AEF798A0-6434-46AF-B781-B328FFC1402F}" dt="2023-02-08T13:39:10.012" v="4494"/>
          <ac:spMkLst>
            <pc:docMk/>
            <pc:sldMk cId="1831365459" sldId="362"/>
            <ac:spMk id="3" creationId="{2E943C07-0048-4041-A36D-BA273B7DCC03}"/>
          </ac:spMkLst>
        </pc:spChg>
        <pc:spChg chg="add del mod">
          <ac:chgData name="Aishwarya Chakravarty" userId="a076fada-3da1-4cfa-80f2-4056adb32d1c" providerId="ADAL" clId="{AEF798A0-6434-46AF-B781-B328FFC1402F}" dt="2023-02-08T13:52:45.785" v="4709" actId="478"/>
          <ac:spMkLst>
            <pc:docMk/>
            <pc:sldMk cId="1831365459" sldId="362"/>
            <ac:spMk id="4" creationId="{51CF166D-17DD-F64E-803F-A99110D8C756}"/>
          </ac:spMkLst>
        </pc:spChg>
        <pc:spChg chg="del mod">
          <ac:chgData name="Aishwarya Chakravarty" userId="a076fada-3da1-4cfa-80f2-4056adb32d1c" providerId="ADAL" clId="{AEF798A0-6434-46AF-B781-B328FFC1402F}" dt="2023-02-07T09:39:20.522" v="1262" actId="478"/>
          <ac:spMkLst>
            <pc:docMk/>
            <pc:sldMk cId="1831365459" sldId="362"/>
            <ac:spMk id="7" creationId="{A41D99E2-00B4-26C3-590F-9D58C89569C4}"/>
          </ac:spMkLst>
        </pc:spChg>
        <pc:spChg chg="add del mod">
          <ac:chgData name="Aishwarya Chakravarty" userId="a076fada-3da1-4cfa-80f2-4056adb32d1c" providerId="ADAL" clId="{AEF798A0-6434-46AF-B781-B328FFC1402F}" dt="2023-02-08T13:52:47.014" v="4710" actId="478"/>
          <ac:spMkLst>
            <pc:docMk/>
            <pc:sldMk cId="1831365459" sldId="362"/>
            <ac:spMk id="30" creationId="{6167BC9E-F806-ADA2-356F-FD7AA25B2731}"/>
          </ac:spMkLst>
        </pc:spChg>
        <pc:spChg chg="add mod">
          <ac:chgData name="Aishwarya Chakravarty" userId="a076fada-3da1-4cfa-80f2-4056adb32d1c" providerId="ADAL" clId="{AEF798A0-6434-46AF-B781-B328FFC1402F}" dt="2023-02-08T13:53:37.638" v="4732" actId="21"/>
          <ac:spMkLst>
            <pc:docMk/>
            <pc:sldMk cId="1831365459" sldId="362"/>
            <ac:spMk id="32" creationId="{7328BA92-4477-0718-3F98-193C45B937DA}"/>
          </ac:spMkLst>
        </pc:spChg>
        <pc:graphicFrameChg chg="add del mod modGraphic">
          <ac:chgData name="Aishwarya Chakravarty" userId="a076fada-3da1-4cfa-80f2-4056adb32d1c" providerId="ADAL" clId="{AEF798A0-6434-46AF-B781-B328FFC1402F}" dt="2023-02-08T13:39:07.952" v="4492" actId="21"/>
          <ac:graphicFrameMkLst>
            <pc:docMk/>
            <pc:sldMk cId="1831365459" sldId="362"/>
            <ac:graphicFrameMk id="27" creationId="{2F878F91-BA22-084B-74B6-256AC32D8EC3}"/>
          </ac:graphicFrameMkLst>
        </pc:graphicFrameChg>
        <pc:graphicFrameChg chg="add del mod">
          <ac:chgData name="Aishwarya Chakravarty" userId="a076fada-3da1-4cfa-80f2-4056adb32d1c" providerId="ADAL" clId="{AEF798A0-6434-46AF-B781-B328FFC1402F}" dt="2023-02-08T13:53:37.638" v="4732" actId="21"/>
          <ac:graphicFrameMkLst>
            <pc:docMk/>
            <pc:sldMk cId="1831365459" sldId="362"/>
            <ac:graphicFrameMk id="28" creationId="{2D03B69B-44CD-06B5-4054-020615BF470E}"/>
          </ac:graphicFrameMkLst>
        </pc:graphicFrameChg>
        <pc:picChg chg="del mod">
          <ac:chgData name="Aishwarya Chakravarty" userId="a076fada-3da1-4cfa-80f2-4056adb32d1c" providerId="ADAL" clId="{AEF798A0-6434-46AF-B781-B328FFC1402F}" dt="2023-02-07T09:40:48.472" v="1286" actId="478"/>
          <ac:picMkLst>
            <pc:docMk/>
            <pc:sldMk cId="1831365459" sldId="362"/>
            <ac:picMk id="5" creationId="{677D7D59-C7C0-0B27-E490-0121ED4FB1A9}"/>
          </ac:picMkLst>
        </pc:picChg>
        <pc:picChg chg="del">
          <ac:chgData name="Aishwarya Chakravarty" userId="a076fada-3da1-4cfa-80f2-4056adb32d1c" providerId="ADAL" clId="{AEF798A0-6434-46AF-B781-B328FFC1402F}" dt="2023-02-07T09:40:50.683" v="1288" actId="478"/>
          <ac:picMkLst>
            <pc:docMk/>
            <pc:sldMk cId="1831365459" sldId="362"/>
            <ac:picMk id="8" creationId="{5D89A215-2A37-37E6-5D8A-5E233BF1DAE6}"/>
          </ac:picMkLst>
        </pc:picChg>
        <pc:picChg chg="add del mod">
          <ac:chgData name="Aishwarya Chakravarty" userId="a076fada-3da1-4cfa-80f2-4056adb32d1c" providerId="ADAL" clId="{AEF798A0-6434-46AF-B781-B328FFC1402F}" dt="2023-02-07T09:48:26.590" v="1372" actId="478"/>
          <ac:picMkLst>
            <pc:docMk/>
            <pc:sldMk cId="1831365459" sldId="362"/>
            <ac:picMk id="9" creationId="{BF5941CF-EE86-3151-A56D-8C34F0806B9A}"/>
          </ac:picMkLst>
        </pc:picChg>
        <pc:picChg chg="del">
          <ac:chgData name="Aishwarya Chakravarty" userId="a076fada-3da1-4cfa-80f2-4056adb32d1c" providerId="ADAL" clId="{AEF798A0-6434-46AF-B781-B328FFC1402F}" dt="2023-02-07T09:40:49.489" v="1287" actId="478"/>
          <ac:picMkLst>
            <pc:docMk/>
            <pc:sldMk cId="1831365459" sldId="362"/>
            <ac:picMk id="10" creationId="{F494C79C-CA8C-4293-8B5C-863BD54CBF06}"/>
          </ac:picMkLst>
        </pc:picChg>
        <pc:picChg chg="add del mod">
          <ac:chgData name="Aishwarya Chakravarty" userId="a076fada-3da1-4cfa-80f2-4056adb32d1c" providerId="ADAL" clId="{AEF798A0-6434-46AF-B781-B328FFC1402F}" dt="2023-02-07T09:48:27.735" v="1373" actId="478"/>
          <ac:picMkLst>
            <pc:docMk/>
            <pc:sldMk cId="1831365459" sldId="362"/>
            <ac:picMk id="12" creationId="{93CF5E72-B124-1DF2-7B49-F88B79CC6E43}"/>
          </ac:picMkLst>
        </pc:picChg>
        <pc:picChg chg="add del mod">
          <ac:chgData name="Aishwarya Chakravarty" userId="a076fada-3da1-4cfa-80f2-4056adb32d1c" providerId="ADAL" clId="{AEF798A0-6434-46AF-B781-B328FFC1402F}" dt="2023-02-07T09:48:25.341" v="1371" actId="478"/>
          <ac:picMkLst>
            <pc:docMk/>
            <pc:sldMk cId="1831365459" sldId="362"/>
            <ac:picMk id="14" creationId="{FBC18E1C-810A-2668-D8C1-97F5D57075AC}"/>
          </ac:picMkLst>
        </pc:picChg>
        <pc:picChg chg="add del mod">
          <ac:chgData name="Aishwarya Chakravarty" userId="a076fada-3da1-4cfa-80f2-4056adb32d1c" providerId="ADAL" clId="{AEF798A0-6434-46AF-B781-B328FFC1402F}" dt="2023-02-07T09:57:10.663" v="1572" actId="478"/>
          <ac:picMkLst>
            <pc:docMk/>
            <pc:sldMk cId="1831365459" sldId="362"/>
            <ac:picMk id="16" creationId="{92F03E41-A008-C6E2-AF66-4D46598A2A7A}"/>
          </ac:picMkLst>
        </pc:picChg>
        <pc:picChg chg="add del mod">
          <ac:chgData name="Aishwarya Chakravarty" userId="a076fada-3da1-4cfa-80f2-4056adb32d1c" providerId="ADAL" clId="{AEF798A0-6434-46AF-B781-B328FFC1402F}" dt="2023-02-07T12:01:11.009" v="1902" actId="478"/>
          <ac:picMkLst>
            <pc:docMk/>
            <pc:sldMk cId="1831365459" sldId="362"/>
            <ac:picMk id="18" creationId="{6D109A4E-B8C3-B1EB-8402-B0C847C8472E}"/>
          </ac:picMkLst>
        </pc:picChg>
        <pc:picChg chg="add del mod">
          <ac:chgData name="Aishwarya Chakravarty" userId="a076fada-3da1-4cfa-80f2-4056adb32d1c" providerId="ADAL" clId="{AEF798A0-6434-46AF-B781-B328FFC1402F}" dt="2023-02-07T12:01:12.188" v="1903" actId="478"/>
          <ac:picMkLst>
            <pc:docMk/>
            <pc:sldMk cId="1831365459" sldId="362"/>
            <ac:picMk id="20" creationId="{F07EDE5E-7646-5F36-1B65-35073603EE5D}"/>
          </ac:picMkLst>
        </pc:picChg>
        <pc:picChg chg="add mod">
          <ac:chgData name="Aishwarya Chakravarty" userId="a076fada-3da1-4cfa-80f2-4056adb32d1c" providerId="ADAL" clId="{AEF798A0-6434-46AF-B781-B328FFC1402F}" dt="2023-02-07T12:05:04.572" v="1974" actId="1076"/>
          <ac:picMkLst>
            <pc:docMk/>
            <pc:sldMk cId="1831365459" sldId="362"/>
            <ac:picMk id="22" creationId="{DA45914C-B3AB-5359-753F-14FA3B7E91E7}"/>
          </ac:picMkLst>
        </pc:picChg>
        <pc:picChg chg="add del mod">
          <ac:chgData name="Aishwarya Chakravarty" userId="a076fada-3da1-4cfa-80f2-4056adb32d1c" providerId="ADAL" clId="{AEF798A0-6434-46AF-B781-B328FFC1402F}" dt="2023-02-08T13:54:02.410" v="4740" actId="478"/>
          <ac:picMkLst>
            <pc:docMk/>
            <pc:sldMk cId="1831365459" sldId="362"/>
            <ac:picMk id="24" creationId="{61DB9C94-63B6-C072-8E2A-08B5D2120E3F}"/>
          </ac:picMkLst>
        </pc:picChg>
        <pc:picChg chg="add del mod">
          <ac:chgData name="Aishwarya Chakravarty" userId="a076fada-3da1-4cfa-80f2-4056adb32d1c" providerId="ADAL" clId="{AEF798A0-6434-46AF-B781-B328FFC1402F}" dt="2023-02-08T13:53:59.775" v="4738" actId="21"/>
          <ac:picMkLst>
            <pc:docMk/>
            <pc:sldMk cId="1831365459" sldId="362"/>
            <ac:picMk id="26" creationId="{223639AA-2B9D-08ED-71C5-53137D0B76C9}"/>
          </ac:picMkLst>
        </pc:picChg>
        <pc:picChg chg="add del mod">
          <ac:chgData name="Aishwarya Chakravarty" userId="a076fada-3da1-4cfa-80f2-4056adb32d1c" providerId="ADAL" clId="{AEF798A0-6434-46AF-B781-B328FFC1402F}" dt="2023-02-08T13:53:59.775" v="4738" actId="21"/>
          <ac:picMkLst>
            <pc:docMk/>
            <pc:sldMk cId="1831365459" sldId="362"/>
            <ac:picMk id="33" creationId="{16CEB4DD-CAE3-9375-BECB-00794B88423D}"/>
          </ac:picMkLst>
        </pc:picChg>
        <pc:picChg chg="add del mod">
          <ac:chgData name="Aishwarya Chakravarty" userId="a076fada-3da1-4cfa-80f2-4056adb32d1c" providerId="ADAL" clId="{AEF798A0-6434-46AF-B781-B328FFC1402F}" dt="2023-02-08T13:53:59.775" v="4738" actId="21"/>
          <ac:picMkLst>
            <pc:docMk/>
            <pc:sldMk cId="1831365459" sldId="362"/>
            <ac:picMk id="34" creationId="{4809C43E-9E86-0F0E-D3C9-356F04D72ED0}"/>
          </ac:picMkLst>
        </pc:picChg>
      </pc:sldChg>
      <pc:sldChg chg="addSp delSp mod">
        <pc:chgData name="Aishwarya Chakravarty" userId="a076fada-3da1-4cfa-80f2-4056adb32d1c" providerId="ADAL" clId="{AEF798A0-6434-46AF-B781-B328FFC1402F}" dt="2023-02-08T14:31:55.516" v="5085" actId="22"/>
        <pc:sldMkLst>
          <pc:docMk/>
          <pc:sldMk cId="1287977800" sldId="366"/>
        </pc:sldMkLst>
        <pc:spChg chg="add del">
          <ac:chgData name="Aishwarya Chakravarty" userId="a076fada-3da1-4cfa-80f2-4056adb32d1c" providerId="ADAL" clId="{AEF798A0-6434-46AF-B781-B328FFC1402F}" dt="2023-02-08T14:31:55.516" v="5085" actId="22"/>
          <ac:spMkLst>
            <pc:docMk/>
            <pc:sldMk cId="1287977800" sldId="366"/>
            <ac:spMk id="4" creationId="{2D70AEFD-B69C-5985-8142-EF4C4A94247F}"/>
          </ac:spMkLst>
        </pc:spChg>
      </pc:sldChg>
      <pc:sldChg chg="modSp mod">
        <pc:chgData name="Aishwarya Chakravarty" userId="a076fada-3da1-4cfa-80f2-4056adb32d1c" providerId="ADAL" clId="{AEF798A0-6434-46AF-B781-B328FFC1402F}" dt="2023-02-09T09:15:36.942" v="5834" actId="1076"/>
        <pc:sldMkLst>
          <pc:docMk/>
          <pc:sldMk cId="2275364641" sldId="368"/>
        </pc:sldMkLst>
        <pc:spChg chg="mod">
          <ac:chgData name="Aishwarya Chakravarty" userId="a076fada-3da1-4cfa-80f2-4056adb32d1c" providerId="ADAL" clId="{AEF798A0-6434-46AF-B781-B328FFC1402F}" dt="2023-02-09T09:15:25.166" v="5832" actId="255"/>
          <ac:spMkLst>
            <pc:docMk/>
            <pc:sldMk cId="2275364641" sldId="368"/>
            <ac:spMk id="2" creationId="{FE43EB98-63D0-4376-AA2E-D44C68CE2583}"/>
          </ac:spMkLst>
        </pc:spChg>
        <pc:spChg chg="mod">
          <ac:chgData name="Aishwarya Chakravarty" userId="a076fada-3da1-4cfa-80f2-4056adb32d1c" providerId="ADAL" clId="{AEF798A0-6434-46AF-B781-B328FFC1402F}" dt="2023-02-06T16:08:33.570" v="623"/>
          <ac:spMkLst>
            <pc:docMk/>
            <pc:sldMk cId="2275364641" sldId="368"/>
            <ac:spMk id="3" creationId="{F2AF794A-A653-4D58-9187-DF90CB19BDA8}"/>
          </ac:spMkLst>
        </pc:spChg>
        <pc:spChg chg="mod">
          <ac:chgData name="Aishwarya Chakravarty" userId="a076fada-3da1-4cfa-80f2-4056adb32d1c" providerId="ADAL" clId="{AEF798A0-6434-46AF-B781-B328FFC1402F}" dt="2023-02-06T16:08:43.885" v="632" actId="20577"/>
          <ac:spMkLst>
            <pc:docMk/>
            <pc:sldMk cId="2275364641" sldId="368"/>
            <ac:spMk id="6" creationId="{56E86190-4A45-26D7-E6BA-8F8C77AA621C}"/>
          </ac:spMkLst>
        </pc:spChg>
        <pc:picChg chg="mod">
          <ac:chgData name="Aishwarya Chakravarty" userId="a076fada-3da1-4cfa-80f2-4056adb32d1c" providerId="ADAL" clId="{AEF798A0-6434-46AF-B781-B328FFC1402F}" dt="2023-02-09T09:15:36.942" v="5834" actId="1076"/>
          <ac:picMkLst>
            <pc:docMk/>
            <pc:sldMk cId="2275364641" sldId="368"/>
            <ac:picMk id="13" creationId="{15E0E96E-1D7A-3B06-2790-8E6DC1463029}"/>
          </ac:picMkLst>
        </pc:picChg>
      </pc:sldChg>
      <pc:sldChg chg="delSp modSp mod">
        <pc:chgData name="Aishwarya Chakravarty" userId="a076fada-3da1-4cfa-80f2-4056adb32d1c" providerId="ADAL" clId="{AEF798A0-6434-46AF-B781-B328FFC1402F}" dt="2023-02-08T13:40:38.146" v="4530" actId="207"/>
        <pc:sldMkLst>
          <pc:docMk/>
          <pc:sldMk cId="927759937" sldId="369"/>
        </pc:sldMkLst>
        <pc:spChg chg="mod">
          <ac:chgData name="Aishwarya Chakravarty" userId="a076fada-3da1-4cfa-80f2-4056adb32d1c" providerId="ADAL" clId="{AEF798A0-6434-46AF-B781-B328FFC1402F}" dt="2023-02-07T14:27:31.909" v="2704" actId="1035"/>
          <ac:spMkLst>
            <pc:docMk/>
            <pc:sldMk cId="927759937" sldId="369"/>
            <ac:spMk id="2" creationId="{390428BD-54D9-4A11-897F-888F83D9DB9D}"/>
          </ac:spMkLst>
        </pc:spChg>
        <pc:spChg chg="mod">
          <ac:chgData name="Aishwarya Chakravarty" userId="a076fada-3da1-4cfa-80f2-4056adb32d1c" providerId="ADAL" clId="{AEF798A0-6434-46AF-B781-B328FFC1402F}" dt="2023-02-07T15:31:44.577" v="3426" actId="1036"/>
          <ac:spMkLst>
            <pc:docMk/>
            <pc:sldMk cId="927759937" sldId="369"/>
            <ac:spMk id="3" creationId="{DAC7F12F-1D5A-4D76-A913-3706407B6BC1}"/>
          </ac:spMkLst>
        </pc:spChg>
        <pc:spChg chg="del">
          <ac:chgData name="Aishwarya Chakravarty" userId="a076fada-3da1-4cfa-80f2-4056adb32d1c" providerId="ADAL" clId="{AEF798A0-6434-46AF-B781-B328FFC1402F}" dt="2023-02-07T09:07:09.676" v="916" actId="478"/>
          <ac:spMkLst>
            <pc:docMk/>
            <pc:sldMk cId="927759937" sldId="369"/>
            <ac:spMk id="4" creationId="{E3F90E05-2F3E-F702-107E-6BC85BFF8006}"/>
          </ac:spMkLst>
        </pc:spChg>
        <pc:spChg chg="mod">
          <ac:chgData name="Aishwarya Chakravarty" userId="a076fada-3da1-4cfa-80f2-4056adb32d1c" providerId="ADAL" clId="{AEF798A0-6434-46AF-B781-B328FFC1402F}" dt="2023-02-08T13:40:38.146" v="4530" actId="207"/>
          <ac:spMkLst>
            <pc:docMk/>
            <pc:sldMk cId="927759937" sldId="369"/>
            <ac:spMk id="7" creationId="{2CF09552-6547-53F4-DA32-885225DB8E4B}"/>
          </ac:spMkLst>
        </pc:spChg>
      </pc:sldChg>
      <pc:sldChg chg="modSp mod">
        <pc:chgData name="Aishwarya Chakravarty" userId="a076fada-3da1-4cfa-80f2-4056adb32d1c" providerId="ADAL" clId="{AEF798A0-6434-46AF-B781-B328FFC1402F}" dt="2023-02-08T17:05:39.079" v="5749" actId="113"/>
        <pc:sldMkLst>
          <pc:docMk/>
          <pc:sldMk cId="225404861" sldId="370"/>
        </pc:sldMkLst>
        <pc:spChg chg="mod">
          <ac:chgData name="Aishwarya Chakravarty" userId="a076fada-3da1-4cfa-80f2-4056adb32d1c" providerId="ADAL" clId="{AEF798A0-6434-46AF-B781-B328FFC1402F}" dt="2023-02-07T09:10:28.588" v="960" actId="1035"/>
          <ac:spMkLst>
            <pc:docMk/>
            <pc:sldMk cId="225404861" sldId="370"/>
            <ac:spMk id="2" creationId="{390428BD-54D9-4A11-897F-888F83D9DB9D}"/>
          </ac:spMkLst>
        </pc:spChg>
        <pc:spChg chg="mod">
          <ac:chgData name="Aishwarya Chakravarty" userId="a076fada-3da1-4cfa-80f2-4056adb32d1c" providerId="ADAL" clId="{AEF798A0-6434-46AF-B781-B328FFC1402F}" dt="2023-02-08T17:05:39.079" v="5749" actId="113"/>
          <ac:spMkLst>
            <pc:docMk/>
            <pc:sldMk cId="225404861" sldId="370"/>
            <ac:spMk id="3" creationId="{DAC7F12F-1D5A-4D76-A913-3706407B6BC1}"/>
          </ac:spMkLst>
        </pc:spChg>
        <pc:spChg chg="mod">
          <ac:chgData name="Aishwarya Chakravarty" userId="a076fada-3da1-4cfa-80f2-4056adb32d1c" providerId="ADAL" clId="{AEF798A0-6434-46AF-B781-B328FFC1402F}" dt="2023-02-06T15:46:29.827" v="379" actId="20577"/>
          <ac:spMkLst>
            <pc:docMk/>
            <pc:sldMk cId="225404861" sldId="370"/>
            <ac:spMk id="7" creationId="{2CF09552-6547-53F4-DA32-885225DB8E4B}"/>
          </ac:spMkLst>
        </pc:spChg>
      </pc:sldChg>
      <pc:sldChg chg="delSp modSp mod">
        <pc:chgData name="Aishwarya Chakravarty" userId="a076fada-3da1-4cfa-80f2-4056adb32d1c" providerId="ADAL" clId="{AEF798A0-6434-46AF-B781-B328FFC1402F}" dt="2023-02-08T09:23:14.494" v="3763" actId="207"/>
        <pc:sldMkLst>
          <pc:docMk/>
          <pc:sldMk cId="2457237385" sldId="375"/>
        </pc:sldMkLst>
        <pc:spChg chg="mod">
          <ac:chgData name="Aishwarya Chakravarty" userId="a076fada-3da1-4cfa-80f2-4056adb32d1c" providerId="ADAL" clId="{AEF798A0-6434-46AF-B781-B328FFC1402F}" dt="2023-02-08T09:23:14.494" v="3763" actId="207"/>
          <ac:spMkLst>
            <pc:docMk/>
            <pc:sldMk cId="2457237385" sldId="375"/>
            <ac:spMk id="2" creationId="{68194F88-C483-77B4-CC8F-54B3954B8576}"/>
          </ac:spMkLst>
        </pc:spChg>
        <pc:spChg chg="del mod">
          <ac:chgData name="Aishwarya Chakravarty" userId="a076fada-3da1-4cfa-80f2-4056adb32d1c" providerId="ADAL" clId="{AEF798A0-6434-46AF-B781-B328FFC1402F}" dt="2023-02-07T09:01:19.095" v="852" actId="478"/>
          <ac:spMkLst>
            <pc:docMk/>
            <pc:sldMk cId="2457237385" sldId="375"/>
            <ac:spMk id="3" creationId="{F6FA2226-3DF4-3716-3DDD-9139445B87EF}"/>
          </ac:spMkLst>
        </pc:spChg>
        <pc:spChg chg="mod">
          <ac:chgData name="Aishwarya Chakravarty" userId="a076fada-3da1-4cfa-80f2-4056adb32d1c" providerId="ADAL" clId="{AEF798A0-6434-46AF-B781-B328FFC1402F}" dt="2023-02-06T14:01:04.849" v="54" actId="20577"/>
          <ac:spMkLst>
            <pc:docMk/>
            <pc:sldMk cId="2457237385" sldId="375"/>
            <ac:spMk id="14" creationId="{F0003BAF-AA44-CA0F-919F-CA6A9554480B}"/>
          </ac:spMkLst>
        </pc:spChg>
        <pc:spChg chg="mod">
          <ac:chgData name="Aishwarya Chakravarty" userId="a076fada-3da1-4cfa-80f2-4056adb32d1c" providerId="ADAL" clId="{AEF798A0-6434-46AF-B781-B328FFC1402F}" dt="2023-02-07T09:04:51.181" v="887" actId="27636"/>
          <ac:spMkLst>
            <pc:docMk/>
            <pc:sldMk cId="2457237385" sldId="375"/>
            <ac:spMk id="15" creationId="{86C7F038-BC49-97C6-7792-EC8D07317CDF}"/>
          </ac:spMkLst>
        </pc:spChg>
      </pc:sldChg>
      <pc:sldChg chg="del">
        <pc:chgData name="Aishwarya Chakravarty" userId="a076fada-3da1-4cfa-80f2-4056adb32d1c" providerId="ADAL" clId="{AEF798A0-6434-46AF-B781-B328FFC1402F}" dt="2023-02-06T15:37:21.290" v="310" actId="47"/>
        <pc:sldMkLst>
          <pc:docMk/>
          <pc:sldMk cId="1039009345" sldId="376"/>
        </pc:sldMkLst>
      </pc:sldChg>
      <pc:sldChg chg="addSp delSp modSp del mod setBg modClrScheme chgLayout">
        <pc:chgData name="Aishwarya Chakravarty" userId="a076fada-3da1-4cfa-80f2-4056adb32d1c" providerId="ADAL" clId="{AEF798A0-6434-46AF-B781-B328FFC1402F}" dt="2023-02-08T14:48:20.881" v="5344" actId="47"/>
        <pc:sldMkLst>
          <pc:docMk/>
          <pc:sldMk cId="3521485847" sldId="377"/>
        </pc:sldMkLst>
        <pc:spChg chg="mod ord">
          <ac:chgData name="Aishwarya Chakravarty" userId="a076fada-3da1-4cfa-80f2-4056adb32d1c" providerId="ADAL" clId="{AEF798A0-6434-46AF-B781-B328FFC1402F}" dt="2023-02-08T14:46:57.346" v="5310" actId="21"/>
          <ac:spMkLst>
            <pc:docMk/>
            <pc:sldMk cId="3521485847" sldId="377"/>
            <ac:spMk id="2" creationId="{0D64EE34-A59C-642F-D843-2ED0FCDC8945}"/>
          </ac:spMkLst>
        </pc:spChg>
        <pc:spChg chg="del">
          <ac:chgData name="Aishwarya Chakravarty" userId="a076fada-3da1-4cfa-80f2-4056adb32d1c" providerId="ADAL" clId="{AEF798A0-6434-46AF-B781-B328FFC1402F}" dt="2023-02-08T11:21:42.982" v="3801" actId="478"/>
          <ac:spMkLst>
            <pc:docMk/>
            <pc:sldMk cId="3521485847" sldId="377"/>
            <ac:spMk id="3" creationId="{EE449603-4278-633B-7433-9BA2185E1DE0}"/>
          </ac:spMkLst>
        </pc:spChg>
        <pc:spChg chg="add del mod">
          <ac:chgData name="Aishwarya Chakravarty" userId="a076fada-3da1-4cfa-80f2-4056adb32d1c" providerId="ADAL" clId="{AEF798A0-6434-46AF-B781-B328FFC1402F}" dt="2023-02-06T15:37:05.812" v="307" actId="478"/>
          <ac:spMkLst>
            <pc:docMk/>
            <pc:sldMk cId="3521485847" sldId="377"/>
            <ac:spMk id="5" creationId="{4032A026-41AC-6397-2E14-76C296F56C7C}"/>
          </ac:spMkLst>
        </pc:spChg>
        <pc:spChg chg="add del mod ord">
          <ac:chgData name="Aishwarya Chakravarty" userId="a076fada-3da1-4cfa-80f2-4056adb32d1c" providerId="ADAL" clId="{AEF798A0-6434-46AF-B781-B328FFC1402F}" dt="2023-02-08T14:46:38.792" v="5306" actId="21"/>
          <ac:spMkLst>
            <pc:docMk/>
            <pc:sldMk cId="3521485847" sldId="377"/>
            <ac:spMk id="6" creationId="{22271615-1647-C87A-9AC2-8F5009B9A917}"/>
          </ac:spMkLst>
        </pc:spChg>
        <pc:spChg chg="add del mod ord">
          <ac:chgData name="Aishwarya Chakravarty" userId="a076fada-3da1-4cfa-80f2-4056adb32d1c" providerId="ADAL" clId="{AEF798A0-6434-46AF-B781-B328FFC1402F}" dt="2023-02-08T13:09:35.666" v="4000" actId="478"/>
          <ac:spMkLst>
            <pc:docMk/>
            <pc:sldMk cId="3521485847" sldId="377"/>
            <ac:spMk id="7" creationId="{806012FB-70D8-C97C-F1E2-083BA5A54B9C}"/>
          </ac:spMkLst>
        </pc:spChg>
        <pc:spChg chg="add del mod ord">
          <ac:chgData name="Aishwarya Chakravarty" userId="a076fada-3da1-4cfa-80f2-4056adb32d1c" providerId="ADAL" clId="{AEF798A0-6434-46AF-B781-B328FFC1402F}" dt="2023-02-08T11:39:58.913" v="3988" actId="478"/>
          <ac:spMkLst>
            <pc:docMk/>
            <pc:sldMk cId="3521485847" sldId="377"/>
            <ac:spMk id="8" creationId="{861FE005-AA64-3569-38FA-CF4AA8ED1828}"/>
          </ac:spMkLst>
        </pc:spChg>
        <pc:spChg chg="add del mod ord">
          <ac:chgData name="Aishwarya Chakravarty" userId="a076fada-3da1-4cfa-80f2-4056adb32d1c" providerId="ADAL" clId="{AEF798A0-6434-46AF-B781-B328FFC1402F}" dt="2023-02-08T13:07:56.735" v="3994" actId="700"/>
          <ac:spMkLst>
            <pc:docMk/>
            <pc:sldMk cId="3521485847" sldId="377"/>
            <ac:spMk id="9" creationId="{C03864BB-1D18-BF92-B207-ED729CB697A3}"/>
          </ac:spMkLst>
        </pc:spChg>
        <pc:spChg chg="add del mod ord">
          <ac:chgData name="Aishwarya Chakravarty" userId="a076fada-3da1-4cfa-80f2-4056adb32d1c" providerId="ADAL" clId="{AEF798A0-6434-46AF-B781-B328FFC1402F}" dt="2023-02-08T13:07:56.735" v="3994" actId="700"/>
          <ac:spMkLst>
            <pc:docMk/>
            <pc:sldMk cId="3521485847" sldId="377"/>
            <ac:spMk id="10" creationId="{C94FEC35-5B85-3BD5-921D-CD3F39C71764}"/>
          </ac:spMkLst>
        </pc:spChg>
      </pc:sldChg>
      <pc:sldChg chg="delSp modSp add mod">
        <pc:chgData name="Aishwarya Chakravarty" userId="a076fada-3da1-4cfa-80f2-4056adb32d1c" providerId="ADAL" clId="{AEF798A0-6434-46AF-B781-B328FFC1402F}" dt="2023-02-08T09:23:22.242" v="3765" actId="207"/>
        <pc:sldMkLst>
          <pc:docMk/>
          <pc:sldMk cId="663128644" sldId="378"/>
        </pc:sldMkLst>
        <pc:spChg chg="mod">
          <ac:chgData name="Aishwarya Chakravarty" userId="a076fada-3da1-4cfa-80f2-4056adb32d1c" providerId="ADAL" clId="{AEF798A0-6434-46AF-B781-B328FFC1402F}" dt="2023-02-08T09:23:22.242" v="3765" actId="207"/>
          <ac:spMkLst>
            <pc:docMk/>
            <pc:sldMk cId="663128644" sldId="378"/>
            <ac:spMk id="2" creationId="{68194F88-C483-77B4-CC8F-54B3954B8576}"/>
          </ac:spMkLst>
        </pc:spChg>
        <pc:spChg chg="del">
          <ac:chgData name="Aishwarya Chakravarty" userId="a076fada-3da1-4cfa-80f2-4056adb32d1c" providerId="ADAL" clId="{AEF798A0-6434-46AF-B781-B328FFC1402F}" dt="2023-02-07T09:06:27.515" v="896" actId="478"/>
          <ac:spMkLst>
            <pc:docMk/>
            <pc:sldMk cId="663128644" sldId="378"/>
            <ac:spMk id="3" creationId="{F6FA2226-3DF4-3716-3DDD-9139445B87EF}"/>
          </ac:spMkLst>
        </pc:spChg>
        <pc:spChg chg="mod">
          <ac:chgData name="Aishwarya Chakravarty" userId="a076fada-3da1-4cfa-80f2-4056adb32d1c" providerId="ADAL" clId="{AEF798A0-6434-46AF-B781-B328FFC1402F}" dt="2023-02-07T09:06:14.770" v="895" actId="113"/>
          <ac:spMkLst>
            <pc:docMk/>
            <pc:sldMk cId="663128644" sldId="378"/>
            <ac:spMk id="15" creationId="{86C7F038-BC49-97C6-7792-EC8D07317CDF}"/>
          </ac:spMkLst>
        </pc:spChg>
      </pc:sldChg>
      <pc:sldChg chg="del">
        <pc:chgData name="Aishwarya Chakravarty" userId="a076fada-3da1-4cfa-80f2-4056adb32d1c" providerId="ADAL" clId="{AEF798A0-6434-46AF-B781-B328FFC1402F}" dt="2023-02-06T15:36:27.028" v="291" actId="47"/>
        <pc:sldMkLst>
          <pc:docMk/>
          <pc:sldMk cId="3068859118" sldId="378"/>
        </pc:sldMkLst>
      </pc:sldChg>
      <pc:sldChg chg="del">
        <pc:chgData name="Aishwarya Chakravarty" userId="a076fada-3da1-4cfa-80f2-4056adb32d1c" providerId="ADAL" clId="{AEF798A0-6434-46AF-B781-B328FFC1402F}" dt="2023-02-06T15:36:27.028" v="291" actId="47"/>
        <pc:sldMkLst>
          <pc:docMk/>
          <pc:sldMk cId="47160445" sldId="379"/>
        </pc:sldMkLst>
      </pc:sldChg>
      <pc:sldChg chg="modSp add mod">
        <pc:chgData name="Aishwarya Chakravarty" userId="a076fada-3da1-4cfa-80f2-4056adb32d1c" providerId="ADAL" clId="{AEF798A0-6434-46AF-B781-B328FFC1402F}" dt="2023-02-08T09:25:23.181" v="3773" actId="1076"/>
        <pc:sldMkLst>
          <pc:docMk/>
          <pc:sldMk cId="3055603718" sldId="379"/>
        </pc:sldMkLst>
        <pc:spChg chg="mod">
          <ac:chgData name="Aishwarya Chakravarty" userId="a076fada-3da1-4cfa-80f2-4056adb32d1c" providerId="ADAL" clId="{AEF798A0-6434-46AF-B781-B328FFC1402F}" dt="2023-02-07T15:09:51.605" v="3210" actId="207"/>
          <ac:spMkLst>
            <pc:docMk/>
            <pc:sldMk cId="3055603718" sldId="379"/>
            <ac:spMk id="2" creationId="{68194F88-C483-77B4-CC8F-54B3954B8576}"/>
          </ac:spMkLst>
        </pc:spChg>
        <pc:spChg chg="mod">
          <ac:chgData name="Aishwarya Chakravarty" userId="a076fada-3da1-4cfa-80f2-4056adb32d1c" providerId="ADAL" clId="{AEF798A0-6434-46AF-B781-B328FFC1402F}" dt="2023-02-07T15:03:30.879" v="3047" actId="1036"/>
          <ac:spMkLst>
            <pc:docMk/>
            <pc:sldMk cId="3055603718" sldId="379"/>
            <ac:spMk id="14" creationId="{F0003BAF-AA44-CA0F-919F-CA6A9554480B}"/>
          </ac:spMkLst>
        </pc:spChg>
        <pc:spChg chg="mod">
          <ac:chgData name="Aishwarya Chakravarty" userId="a076fada-3da1-4cfa-80f2-4056adb32d1c" providerId="ADAL" clId="{AEF798A0-6434-46AF-B781-B328FFC1402F}" dt="2023-02-08T09:25:23.181" v="3773" actId="1076"/>
          <ac:spMkLst>
            <pc:docMk/>
            <pc:sldMk cId="3055603718" sldId="379"/>
            <ac:spMk id="15" creationId="{86C7F038-BC49-97C6-7792-EC8D07317CDF}"/>
          </ac:spMkLst>
        </pc:spChg>
      </pc:sldChg>
      <pc:sldChg chg="addSp delSp modSp add mod">
        <pc:chgData name="Aishwarya Chakravarty" userId="a076fada-3da1-4cfa-80f2-4056adb32d1c" providerId="ADAL" clId="{AEF798A0-6434-46AF-B781-B328FFC1402F}" dt="2023-02-07T15:16:24.263" v="3253" actId="207"/>
        <pc:sldMkLst>
          <pc:docMk/>
          <pc:sldMk cId="572004462" sldId="380"/>
        </pc:sldMkLst>
        <pc:spChg chg="del">
          <ac:chgData name="Aishwarya Chakravarty" userId="a076fada-3da1-4cfa-80f2-4056adb32d1c" providerId="ADAL" clId="{AEF798A0-6434-46AF-B781-B328FFC1402F}" dt="2023-02-07T15:10:00.274" v="3211" actId="478"/>
          <ac:spMkLst>
            <pc:docMk/>
            <pc:sldMk cId="572004462" sldId="380"/>
            <ac:spMk id="2" creationId="{68194F88-C483-77B4-CC8F-54B3954B8576}"/>
          </ac:spMkLst>
        </pc:spChg>
        <pc:spChg chg="add mod">
          <ac:chgData name="Aishwarya Chakravarty" userId="a076fada-3da1-4cfa-80f2-4056adb32d1c" providerId="ADAL" clId="{AEF798A0-6434-46AF-B781-B328FFC1402F}" dt="2023-02-07T15:16:19.525" v="3252" actId="207"/>
          <ac:spMkLst>
            <pc:docMk/>
            <pc:sldMk cId="572004462" sldId="380"/>
            <ac:spMk id="7" creationId="{E895778B-E3DC-732E-48C6-5E695333F42A}"/>
          </ac:spMkLst>
        </pc:spChg>
        <pc:spChg chg="add mod">
          <ac:chgData name="Aishwarya Chakravarty" userId="a076fada-3da1-4cfa-80f2-4056adb32d1c" providerId="ADAL" clId="{AEF798A0-6434-46AF-B781-B328FFC1402F}" dt="2023-02-07T15:16:12.870" v="3250" actId="207"/>
          <ac:spMkLst>
            <pc:docMk/>
            <pc:sldMk cId="572004462" sldId="380"/>
            <ac:spMk id="9" creationId="{8D3E0813-4087-9E18-0715-DD5B566A4744}"/>
          </ac:spMkLst>
        </pc:spChg>
        <pc:spChg chg="add mod">
          <ac:chgData name="Aishwarya Chakravarty" userId="a076fada-3da1-4cfa-80f2-4056adb32d1c" providerId="ADAL" clId="{AEF798A0-6434-46AF-B781-B328FFC1402F}" dt="2023-02-07T15:16:24.263" v="3253" actId="207"/>
          <ac:spMkLst>
            <pc:docMk/>
            <pc:sldMk cId="572004462" sldId="380"/>
            <ac:spMk id="11" creationId="{0E9267BD-03AC-F945-6036-8AB3B35CC818}"/>
          </ac:spMkLst>
        </pc:spChg>
        <pc:spChg chg="add mod">
          <ac:chgData name="Aishwarya Chakravarty" userId="a076fada-3da1-4cfa-80f2-4056adb32d1c" providerId="ADAL" clId="{AEF798A0-6434-46AF-B781-B328FFC1402F}" dt="2023-02-07T15:10:02.621" v="3212"/>
          <ac:spMkLst>
            <pc:docMk/>
            <pc:sldMk cId="572004462" sldId="380"/>
            <ac:spMk id="12" creationId="{79F82BC1-F1A4-3C27-DE60-74EF0F103279}"/>
          </ac:spMkLst>
        </pc:spChg>
        <pc:spChg chg="mod">
          <ac:chgData name="Aishwarya Chakravarty" userId="a076fada-3da1-4cfa-80f2-4056adb32d1c" providerId="ADAL" clId="{AEF798A0-6434-46AF-B781-B328FFC1402F}" dt="2023-02-07T15:03:47.453" v="3067" actId="1035"/>
          <ac:spMkLst>
            <pc:docMk/>
            <pc:sldMk cId="572004462" sldId="380"/>
            <ac:spMk id="14" creationId="{F0003BAF-AA44-CA0F-919F-CA6A9554480B}"/>
          </ac:spMkLst>
        </pc:spChg>
        <pc:spChg chg="del mod">
          <ac:chgData name="Aishwarya Chakravarty" userId="a076fada-3da1-4cfa-80f2-4056adb32d1c" providerId="ADAL" clId="{AEF798A0-6434-46AF-B781-B328FFC1402F}" dt="2023-02-07T14:53:06.829" v="2917"/>
          <ac:spMkLst>
            <pc:docMk/>
            <pc:sldMk cId="572004462" sldId="380"/>
            <ac:spMk id="15" creationId="{86C7F038-BC49-97C6-7792-EC8D07317CDF}"/>
          </ac:spMkLst>
        </pc:spChg>
        <pc:spChg chg="add mod">
          <ac:chgData name="Aishwarya Chakravarty" userId="a076fada-3da1-4cfa-80f2-4056adb32d1c" providerId="ADAL" clId="{AEF798A0-6434-46AF-B781-B328FFC1402F}" dt="2023-02-07T15:15:29.301" v="3248" actId="1035"/>
          <ac:spMkLst>
            <pc:docMk/>
            <pc:sldMk cId="572004462" sldId="380"/>
            <ac:spMk id="24" creationId="{D94C8FE0-9CEF-AA93-E3ED-6C2E08AC651A}"/>
          </ac:spMkLst>
        </pc:spChg>
        <pc:grpChg chg="add mod">
          <ac:chgData name="Aishwarya Chakravarty" userId="a076fada-3da1-4cfa-80f2-4056adb32d1c" providerId="ADAL" clId="{AEF798A0-6434-46AF-B781-B328FFC1402F}" dt="2023-02-07T15:15:44.666" v="3249" actId="1076"/>
          <ac:grpSpMkLst>
            <pc:docMk/>
            <pc:sldMk cId="572004462" sldId="380"/>
            <ac:grpSpMk id="31" creationId="{7857ABCC-C38B-1598-A832-AF00F1B90645}"/>
          </ac:grpSpMkLst>
        </pc:grpChg>
        <pc:picChg chg="add del">
          <ac:chgData name="Aishwarya Chakravarty" userId="a076fada-3da1-4cfa-80f2-4056adb32d1c" providerId="ADAL" clId="{AEF798A0-6434-46AF-B781-B328FFC1402F}" dt="2023-02-07T14:53:03.688" v="2915" actId="21"/>
          <ac:picMkLst>
            <pc:docMk/>
            <pc:sldMk cId="572004462" sldId="380"/>
            <ac:picMk id="4" creationId="{5EDD5860-4DE6-4C40-E15B-8EB5D00B172D}"/>
          </ac:picMkLst>
        </pc:picChg>
        <pc:picChg chg="add mod">
          <ac:chgData name="Aishwarya Chakravarty" userId="a076fada-3da1-4cfa-80f2-4056adb32d1c" providerId="ADAL" clId="{AEF798A0-6434-46AF-B781-B328FFC1402F}" dt="2023-02-07T14:53:55.070" v="2923" actId="1076"/>
          <ac:picMkLst>
            <pc:docMk/>
            <pc:sldMk cId="572004462" sldId="380"/>
            <ac:picMk id="5" creationId="{13FD4494-855F-55AA-CE6B-4F5A63194C46}"/>
          </ac:picMkLst>
        </pc:picChg>
        <pc:cxnChg chg="add mod">
          <ac:chgData name="Aishwarya Chakravarty" userId="a076fada-3da1-4cfa-80f2-4056adb32d1c" providerId="ADAL" clId="{AEF798A0-6434-46AF-B781-B328FFC1402F}" dt="2023-02-07T15:16:17.797" v="3251" actId="1076"/>
          <ac:cxnSpMkLst>
            <pc:docMk/>
            <pc:sldMk cId="572004462" sldId="380"/>
            <ac:cxnSpMk id="16" creationId="{33F73B7B-CDCA-E86B-3ADB-AD691A160C47}"/>
          </ac:cxnSpMkLst>
        </pc:cxnChg>
        <pc:cxnChg chg="add mod">
          <ac:chgData name="Aishwarya Chakravarty" userId="a076fada-3da1-4cfa-80f2-4056adb32d1c" providerId="ADAL" clId="{AEF798A0-6434-46AF-B781-B328FFC1402F}" dt="2023-02-07T15:15:29.301" v="3248" actId="1035"/>
          <ac:cxnSpMkLst>
            <pc:docMk/>
            <pc:sldMk cId="572004462" sldId="380"/>
            <ac:cxnSpMk id="26" creationId="{C8B80322-4A17-5F46-07DE-4F5DC8B87DD8}"/>
          </ac:cxnSpMkLst>
        </pc:cxnChg>
        <pc:cxnChg chg="add mod">
          <ac:chgData name="Aishwarya Chakravarty" userId="a076fada-3da1-4cfa-80f2-4056adb32d1c" providerId="ADAL" clId="{AEF798A0-6434-46AF-B781-B328FFC1402F}" dt="2023-02-07T15:14:29.791" v="3236" actId="164"/>
          <ac:cxnSpMkLst>
            <pc:docMk/>
            <pc:sldMk cId="572004462" sldId="380"/>
            <ac:cxnSpMk id="28" creationId="{EA1C4E89-C8A5-2B84-334A-C4D715B0EE42}"/>
          </ac:cxnSpMkLst>
        </pc:cxnChg>
        <pc:cxnChg chg="add mod">
          <ac:chgData name="Aishwarya Chakravarty" userId="a076fada-3da1-4cfa-80f2-4056adb32d1c" providerId="ADAL" clId="{AEF798A0-6434-46AF-B781-B328FFC1402F}" dt="2023-02-07T15:14:29.791" v="3236" actId="164"/>
          <ac:cxnSpMkLst>
            <pc:docMk/>
            <pc:sldMk cId="572004462" sldId="380"/>
            <ac:cxnSpMk id="30" creationId="{0F8F0D64-88B5-B585-FA28-42FCA16F4FA4}"/>
          </ac:cxnSpMkLst>
        </pc:cxnChg>
      </pc:sldChg>
      <pc:sldChg chg="del">
        <pc:chgData name="Aishwarya Chakravarty" userId="a076fada-3da1-4cfa-80f2-4056adb32d1c" providerId="ADAL" clId="{AEF798A0-6434-46AF-B781-B328FFC1402F}" dt="2023-02-06T15:36:27.028" v="291" actId="47"/>
        <pc:sldMkLst>
          <pc:docMk/>
          <pc:sldMk cId="3457674399" sldId="380"/>
        </pc:sldMkLst>
      </pc:sldChg>
      <pc:sldChg chg="modSp add del mod">
        <pc:chgData name="Aishwarya Chakravarty" userId="a076fada-3da1-4cfa-80f2-4056adb32d1c" providerId="ADAL" clId="{AEF798A0-6434-46AF-B781-B328FFC1402F}" dt="2023-02-08T13:10:15.974" v="4015" actId="47"/>
        <pc:sldMkLst>
          <pc:docMk/>
          <pc:sldMk cId="957582374" sldId="381"/>
        </pc:sldMkLst>
        <pc:spChg chg="mod">
          <ac:chgData name="Aishwarya Chakravarty" userId="a076fada-3da1-4cfa-80f2-4056adb32d1c" providerId="ADAL" clId="{AEF798A0-6434-46AF-B781-B328FFC1402F}" dt="2023-02-08T13:09:53.516" v="4003" actId="21"/>
          <ac:spMkLst>
            <pc:docMk/>
            <pc:sldMk cId="957582374" sldId="381"/>
            <ac:spMk id="6" creationId="{22271615-1647-C87A-9AC2-8F5009B9A917}"/>
          </ac:spMkLst>
        </pc:spChg>
      </pc:sldChg>
      <pc:sldChg chg="del">
        <pc:chgData name="Aishwarya Chakravarty" userId="a076fada-3da1-4cfa-80f2-4056adb32d1c" providerId="ADAL" clId="{AEF798A0-6434-46AF-B781-B328FFC1402F}" dt="2023-02-06T15:36:27.028" v="291" actId="47"/>
        <pc:sldMkLst>
          <pc:docMk/>
          <pc:sldMk cId="1175629646" sldId="381"/>
        </pc:sldMkLst>
      </pc:sldChg>
      <pc:sldChg chg="addSp delSp modSp del mod">
        <pc:chgData name="Aishwarya Chakravarty" userId="a076fada-3da1-4cfa-80f2-4056adb32d1c" providerId="ADAL" clId="{AEF798A0-6434-46AF-B781-B328FFC1402F}" dt="2023-02-06T15:36:50.456" v="303" actId="47"/>
        <pc:sldMkLst>
          <pc:docMk/>
          <pc:sldMk cId="1370374985" sldId="382"/>
        </pc:sldMkLst>
        <pc:spChg chg="mod">
          <ac:chgData name="Aishwarya Chakravarty" userId="a076fada-3da1-4cfa-80f2-4056adb32d1c" providerId="ADAL" clId="{AEF798A0-6434-46AF-B781-B328FFC1402F}" dt="2023-02-06T15:36:38.219" v="301" actId="20577"/>
          <ac:spMkLst>
            <pc:docMk/>
            <pc:sldMk cId="1370374985" sldId="382"/>
            <ac:spMk id="2" creationId="{0D64EE34-A59C-642F-D843-2ED0FCDC8945}"/>
          </ac:spMkLst>
        </pc:spChg>
        <pc:spChg chg="add mod">
          <ac:chgData name="Aishwarya Chakravarty" userId="a076fada-3da1-4cfa-80f2-4056adb32d1c" providerId="ADAL" clId="{AEF798A0-6434-46AF-B781-B328FFC1402F}" dt="2023-02-06T15:36:42.783" v="302" actId="478"/>
          <ac:spMkLst>
            <pc:docMk/>
            <pc:sldMk cId="1370374985" sldId="382"/>
            <ac:spMk id="6" creationId="{43612078-A660-8155-DE76-71562153A10B}"/>
          </ac:spMkLst>
        </pc:spChg>
        <pc:graphicFrameChg chg="del">
          <ac:chgData name="Aishwarya Chakravarty" userId="a076fada-3da1-4cfa-80f2-4056adb32d1c" providerId="ADAL" clId="{AEF798A0-6434-46AF-B781-B328FFC1402F}" dt="2023-02-06T15:36:42.783" v="302" actId="478"/>
          <ac:graphicFrameMkLst>
            <pc:docMk/>
            <pc:sldMk cId="1370374985" sldId="382"/>
            <ac:graphicFrameMk id="5" creationId="{C1B23708-7CE4-1086-2628-E5408DFC2531}"/>
          </ac:graphicFrameMkLst>
        </pc:graphicFrameChg>
      </pc:sldChg>
      <pc:sldChg chg="modSp add del mod">
        <pc:chgData name="Aishwarya Chakravarty" userId="a076fada-3da1-4cfa-80f2-4056adb32d1c" providerId="ADAL" clId="{AEF798A0-6434-46AF-B781-B328FFC1402F}" dt="2023-02-08T13:10:57.946" v="4026" actId="47"/>
        <pc:sldMkLst>
          <pc:docMk/>
          <pc:sldMk cId="3893095003" sldId="382"/>
        </pc:sldMkLst>
        <pc:spChg chg="mod">
          <ac:chgData name="Aishwarya Chakravarty" userId="a076fada-3da1-4cfa-80f2-4056adb32d1c" providerId="ADAL" clId="{AEF798A0-6434-46AF-B781-B328FFC1402F}" dt="2023-02-08T13:10:27.132" v="4017" actId="21"/>
          <ac:spMkLst>
            <pc:docMk/>
            <pc:sldMk cId="3893095003" sldId="382"/>
            <ac:spMk id="6" creationId="{22271615-1647-C87A-9AC2-8F5009B9A917}"/>
          </ac:spMkLst>
        </pc:spChg>
      </pc:sldChg>
      <pc:sldChg chg="modSp add del mod">
        <pc:chgData name="Aishwarya Chakravarty" userId="a076fada-3da1-4cfa-80f2-4056adb32d1c" providerId="ADAL" clId="{AEF798A0-6434-46AF-B781-B328FFC1402F}" dt="2023-02-08T13:11:28.700" v="4038" actId="47"/>
        <pc:sldMkLst>
          <pc:docMk/>
          <pc:sldMk cId="1056931545" sldId="383"/>
        </pc:sldMkLst>
        <pc:spChg chg="mod">
          <ac:chgData name="Aishwarya Chakravarty" userId="a076fada-3da1-4cfa-80f2-4056adb32d1c" providerId="ADAL" clId="{AEF798A0-6434-46AF-B781-B328FFC1402F}" dt="2023-02-08T13:11:07.519" v="4028" actId="21"/>
          <ac:spMkLst>
            <pc:docMk/>
            <pc:sldMk cId="1056931545" sldId="383"/>
            <ac:spMk id="6" creationId="{22271615-1647-C87A-9AC2-8F5009B9A917}"/>
          </ac:spMkLst>
        </pc:spChg>
      </pc:sldChg>
      <pc:sldChg chg="del">
        <pc:chgData name="Aishwarya Chakravarty" userId="a076fada-3da1-4cfa-80f2-4056adb32d1c" providerId="ADAL" clId="{AEF798A0-6434-46AF-B781-B328FFC1402F}" dt="2023-02-06T15:36:27.028" v="291" actId="47"/>
        <pc:sldMkLst>
          <pc:docMk/>
          <pc:sldMk cId="1149586108" sldId="383"/>
        </pc:sldMkLst>
      </pc:sldChg>
      <pc:sldChg chg="modSp add del mod">
        <pc:chgData name="Aishwarya Chakravarty" userId="a076fada-3da1-4cfa-80f2-4056adb32d1c" providerId="ADAL" clId="{AEF798A0-6434-46AF-B781-B328FFC1402F}" dt="2023-02-08T13:11:51.587" v="4046" actId="47"/>
        <pc:sldMkLst>
          <pc:docMk/>
          <pc:sldMk cId="2183529065" sldId="384"/>
        </pc:sldMkLst>
        <pc:spChg chg="mod">
          <ac:chgData name="Aishwarya Chakravarty" userId="a076fada-3da1-4cfa-80f2-4056adb32d1c" providerId="ADAL" clId="{AEF798A0-6434-46AF-B781-B328FFC1402F}" dt="2023-02-08T13:11:40.051" v="4040" actId="21"/>
          <ac:spMkLst>
            <pc:docMk/>
            <pc:sldMk cId="2183529065" sldId="384"/>
            <ac:spMk id="6" creationId="{22271615-1647-C87A-9AC2-8F5009B9A917}"/>
          </ac:spMkLst>
        </pc:spChg>
      </pc:sldChg>
      <pc:sldChg chg="del">
        <pc:chgData name="Aishwarya Chakravarty" userId="a076fada-3da1-4cfa-80f2-4056adb32d1c" providerId="ADAL" clId="{AEF798A0-6434-46AF-B781-B328FFC1402F}" dt="2023-02-06T15:36:27.028" v="291" actId="47"/>
        <pc:sldMkLst>
          <pc:docMk/>
          <pc:sldMk cId="3670281754" sldId="384"/>
        </pc:sldMkLst>
      </pc:sldChg>
      <pc:sldChg chg="del">
        <pc:chgData name="Aishwarya Chakravarty" userId="a076fada-3da1-4cfa-80f2-4056adb32d1c" providerId="ADAL" clId="{AEF798A0-6434-46AF-B781-B328FFC1402F}" dt="2023-02-06T15:36:27.028" v="291" actId="47"/>
        <pc:sldMkLst>
          <pc:docMk/>
          <pc:sldMk cId="540544186" sldId="385"/>
        </pc:sldMkLst>
      </pc:sldChg>
      <pc:sldChg chg="modSp add del mod">
        <pc:chgData name="Aishwarya Chakravarty" userId="a076fada-3da1-4cfa-80f2-4056adb32d1c" providerId="ADAL" clId="{AEF798A0-6434-46AF-B781-B328FFC1402F}" dt="2023-02-08T13:12:13.578" v="4054" actId="47"/>
        <pc:sldMkLst>
          <pc:docMk/>
          <pc:sldMk cId="837508805" sldId="385"/>
        </pc:sldMkLst>
        <pc:spChg chg="mod">
          <ac:chgData name="Aishwarya Chakravarty" userId="a076fada-3da1-4cfa-80f2-4056adb32d1c" providerId="ADAL" clId="{AEF798A0-6434-46AF-B781-B328FFC1402F}" dt="2023-02-08T13:12:00.453" v="4048" actId="21"/>
          <ac:spMkLst>
            <pc:docMk/>
            <pc:sldMk cId="837508805" sldId="385"/>
            <ac:spMk id="6" creationId="{22271615-1647-C87A-9AC2-8F5009B9A917}"/>
          </ac:spMkLst>
        </pc:spChg>
      </pc:sldChg>
      <pc:sldChg chg="del">
        <pc:chgData name="Aishwarya Chakravarty" userId="a076fada-3da1-4cfa-80f2-4056adb32d1c" providerId="ADAL" clId="{AEF798A0-6434-46AF-B781-B328FFC1402F}" dt="2023-02-06T15:36:27.028" v="291" actId="47"/>
        <pc:sldMkLst>
          <pc:docMk/>
          <pc:sldMk cId="33538625" sldId="386"/>
        </pc:sldMkLst>
      </pc:sldChg>
      <pc:sldChg chg="delSp new del mod">
        <pc:chgData name="Aishwarya Chakravarty" userId="a076fada-3da1-4cfa-80f2-4056adb32d1c" providerId="ADAL" clId="{AEF798A0-6434-46AF-B781-B328FFC1402F}" dt="2023-02-08T13:08:40.413" v="3999" actId="47"/>
        <pc:sldMkLst>
          <pc:docMk/>
          <pc:sldMk cId="2528737824" sldId="386"/>
        </pc:sldMkLst>
        <pc:spChg chg="del">
          <ac:chgData name="Aishwarya Chakravarty" userId="a076fada-3da1-4cfa-80f2-4056adb32d1c" providerId="ADAL" clId="{AEF798A0-6434-46AF-B781-B328FFC1402F}" dt="2023-02-08T13:08:25.220" v="3996" actId="478"/>
          <ac:spMkLst>
            <pc:docMk/>
            <pc:sldMk cId="2528737824" sldId="386"/>
            <ac:spMk id="2" creationId="{BCBCE22C-66CB-61D8-D1CB-128D8883B9E0}"/>
          </ac:spMkLst>
        </pc:spChg>
        <pc:spChg chg="del">
          <ac:chgData name="Aishwarya Chakravarty" userId="a076fada-3da1-4cfa-80f2-4056adb32d1c" providerId="ADAL" clId="{AEF798A0-6434-46AF-B781-B328FFC1402F}" dt="2023-02-08T13:08:27.515" v="3997" actId="478"/>
          <ac:spMkLst>
            <pc:docMk/>
            <pc:sldMk cId="2528737824" sldId="386"/>
            <ac:spMk id="3" creationId="{52D31629-A2FF-F1D6-FFE2-E8F913A8DDB2}"/>
          </ac:spMkLst>
        </pc:spChg>
        <pc:spChg chg="del">
          <ac:chgData name="Aishwarya Chakravarty" userId="a076fada-3da1-4cfa-80f2-4056adb32d1c" providerId="ADAL" clId="{AEF798A0-6434-46AF-B781-B328FFC1402F}" dt="2023-02-08T13:08:29.375" v="3998" actId="478"/>
          <ac:spMkLst>
            <pc:docMk/>
            <pc:sldMk cId="2528737824" sldId="386"/>
            <ac:spMk id="4" creationId="{04268882-DDE5-65B1-ACF6-523069D92F24}"/>
          </ac:spMkLst>
        </pc:spChg>
      </pc:sldChg>
      <pc:sldChg chg="modSp add del mod setBg">
        <pc:chgData name="Aishwarya Chakravarty" userId="a076fada-3da1-4cfa-80f2-4056adb32d1c" providerId="ADAL" clId="{AEF798A0-6434-46AF-B781-B328FFC1402F}" dt="2023-02-08T14:48:55.497" v="5350" actId="47"/>
        <pc:sldMkLst>
          <pc:docMk/>
          <pc:sldMk cId="4008510623" sldId="386"/>
        </pc:sldMkLst>
        <pc:spChg chg="mod">
          <ac:chgData name="Aishwarya Chakravarty" userId="a076fada-3da1-4cfa-80f2-4056adb32d1c" providerId="ADAL" clId="{AEF798A0-6434-46AF-B781-B328FFC1402F}" dt="2023-02-08T13:16:23.648" v="4070" actId="207"/>
          <ac:spMkLst>
            <pc:docMk/>
            <pc:sldMk cId="4008510623" sldId="386"/>
            <ac:spMk id="2" creationId="{0D64EE34-A59C-642F-D843-2ED0FCDC8945}"/>
          </ac:spMkLst>
        </pc:spChg>
        <pc:spChg chg="mod">
          <ac:chgData name="Aishwarya Chakravarty" userId="a076fada-3da1-4cfa-80f2-4056adb32d1c" providerId="ADAL" clId="{AEF798A0-6434-46AF-B781-B328FFC1402F}" dt="2023-02-08T14:48:44.088" v="5348" actId="21"/>
          <ac:spMkLst>
            <pc:docMk/>
            <pc:sldMk cId="4008510623" sldId="386"/>
            <ac:spMk id="6" creationId="{22271615-1647-C87A-9AC2-8F5009B9A917}"/>
          </ac:spMkLst>
        </pc:spChg>
      </pc:sldChg>
      <pc:sldChg chg="modSp add del mod setBg">
        <pc:chgData name="Aishwarya Chakravarty" userId="a076fada-3da1-4cfa-80f2-4056adb32d1c" providerId="ADAL" clId="{AEF798A0-6434-46AF-B781-B328FFC1402F}" dt="2023-02-08T14:49:11.412" v="5354" actId="47"/>
        <pc:sldMkLst>
          <pc:docMk/>
          <pc:sldMk cId="3703588824" sldId="387"/>
        </pc:sldMkLst>
        <pc:spChg chg="mod">
          <ac:chgData name="Aishwarya Chakravarty" userId="a076fada-3da1-4cfa-80f2-4056adb32d1c" providerId="ADAL" clId="{AEF798A0-6434-46AF-B781-B328FFC1402F}" dt="2023-02-08T13:16:59.505" v="4073" actId="207"/>
          <ac:spMkLst>
            <pc:docMk/>
            <pc:sldMk cId="3703588824" sldId="387"/>
            <ac:spMk id="2" creationId="{0D64EE34-A59C-642F-D843-2ED0FCDC8945}"/>
          </ac:spMkLst>
        </pc:spChg>
        <pc:spChg chg="mod">
          <ac:chgData name="Aishwarya Chakravarty" userId="a076fada-3da1-4cfa-80f2-4056adb32d1c" providerId="ADAL" clId="{AEF798A0-6434-46AF-B781-B328FFC1402F}" dt="2023-02-08T14:49:03.576" v="5352" actId="21"/>
          <ac:spMkLst>
            <pc:docMk/>
            <pc:sldMk cId="3703588824" sldId="387"/>
            <ac:spMk id="6" creationId="{22271615-1647-C87A-9AC2-8F5009B9A917}"/>
          </ac:spMkLst>
        </pc:spChg>
      </pc:sldChg>
      <pc:sldChg chg="modSp add del mod setBg">
        <pc:chgData name="Aishwarya Chakravarty" userId="a076fada-3da1-4cfa-80f2-4056adb32d1c" providerId="ADAL" clId="{AEF798A0-6434-46AF-B781-B328FFC1402F}" dt="2023-02-08T14:49:25.964" v="5358" actId="47"/>
        <pc:sldMkLst>
          <pc:docMk/>
          <pc:sldMk cId="4292515443" sldId="388"/>
        </pc:sldMkLst>
        <pc:spChg chg="mod">
          <ac:chgData name="Aishwarya Chakravarty" userId="a076fada-3da1-4cfa-80f2-4056adb32d1c" providerId="ADAL" clId="{AEF798A0-6434-46AF-B781-B328FFC1402F}" dt="2023-02-08T13:17:32.755" v="4076" actId="207"/>
          <ac:spMkLst>
            <pc:docMk/>
            <pc:sldMk cId="4292515443" sldId="388"/>
            <ac:spMk id="2" creationId="{0D64EE34-A59C-642F-D843-2ED0FCDC8945}"/>
          </ac:spMkLst>
        </pc:spChg>
        <pc:spChg chg="mod">
          <ac:chgData name="Aishwarya Chakravarty" userId="a076fada-3da1-4cfa-80f2-4056adb32d1c" providerId="ADAL" clId="{AEF798A0-6434-46AF-B781-B328FFC1402F}" dt="2023-02-08T14:49:19.172" v="5356" actId="21"/>
          <ac:spMkLst>
            <pc:docMk/>
            <pc:sldMk cId="4292515443" sldId="388"/>
            <ac:spMk id="6" creationId="{22271615-1647-C87A-9AC2-8F5009B9A917}"/>
          </ac:spMkLst>
        </pc:spChg>
      </pc:sldChg>
      <pc:sldChg chg="modSp add del mod setBg">
        <pc:chgData name="Aishwarya Chakravarty" userId="a076fada-3da1-4cfa-80f2-4056adb32d1c" providerId="ADAL" clId="{AEF798A0-6434-46AF-B781-B328FFC1402F}" dt="2023-02-08T14:49:51.309" v="5362" actId="47"/>
        <pc:sldMkLst>
          <pc:docMk/>
          <pc:sldMk cId="3519564522" sldId="389"/>
        </pc:sldMkLst>
        <pc:spChg chg="mod">
          <ac:chgData name="Aishwarya Chakravarty" userId="a076fada-3da1-4cfa-80f2-4056adb32d1c" providerId="ADAL" clId="{AEF798A0-6434-46AF-B781-B328FFC1402F}" dt="2023-02-08T13:18:02.688" v="4079" actId="207"/>
          <ac:spMkLst>
            <pc:docMk/>
            <pc:sldMk cId="3519564522" sldId="389"/>
            <ac:spMk id="2" creationId="{0D64EE34-A59C-642F-D843-2ED0FCDC8945}"/>
          </ac:spMkLst>
        </pc:spChg>
        <pc:spChg chg="mod">
          <ac:chgData name="Aishwarya Chakravarty" userId="a076fada-3da1-4cfa-80f2-4056adb32d1c" providerId="ADAL" clId="{AEF798A0-6434-46AF-B781-B328FFC1402F}" dt="2023-02-08T14:49:34.155" v="5360" actId="21"/>
          <ac:spMkLst>
            <pc:docMk/>
            <pc:sldMk cId="3519564522" sldId="389"/>
            <ac:spMk id="6" creationId="{22271615-1647-C87A-9AC2-8F5009B9A917}"/>
          </ac:spMkLst>
        </pc:spChg>
      </pc:sldChg>
      <pc:sldChg chg="modSp add del mod setBg">
        <pc:chgData name="Aishwarya Chakravarty" userId="a076fada-3da1-4cfa-80f2-4056adb32d1c" providerId="ADAL" clId="{AEF798A0-6434-46AF-B781-B328FFC1402F}" dt="2023-02-08T14:50:11.849" v="5366" actId="47"/>
        <pc:sldMkLst>
          <pc:docMk/>
          <pc:sldMk cId="1538195527" sldId="390"/>
        </pc:sldMkLst>
        <pc:spChg chg="mod">
          <ac:chgData name="Aishwarya Chakravarty" userId="a076fada-3da1-4cfa-80f2-4056adb32d1c" providerId="ADAL" clId="{AEF798A0-6434-46AF-B781-B328FFC1402F}" dt="2023-02-08T13:14:10.089" v="4061" actId="207"/>
          <ac:spMkLst>
            <pc:docMk/>
            <pc:sldMk cId="1538195527" sldId="390"/>
            <ac:spMk id="2" creationId="{0D64EE34-A59C-642F-D843-2ED0FCDC8945}"/>
          </ac:spMkLst>
        </pc:spChg>
        <pc:spChg chg="mod">
          <ac:chgData name="Aishwarya Chakravarty" userId="a076fada-3da1-4cfa-80f2-4056adb32d1c" providerId="ADAL" clId="{AEF798A0-6434-46AF-B781-B328FFC1402F}" dt="2023-02-08T14:50:05.319" v="5364" actId="21"/>
          <ac:spMkLst>
            <pc:docMk/>
            <pc:sldMk cId="1538195527" sldId="390"/>
            <ac:spMk id="6" creationId="{22271615-1647-C87A-9AC2-8F5009B9A917}"/>
          </ac:spMkLst>
        </pc:spChg>
      </pc:sldChg>
      <pc:sldChg chg="new del">
        <pc:chgData name="Aishwarya Chakravarty" userId="a076fada-3da1-4cfa-80f2-4056adb32d1c" providerId="ADAL" clId="{AEF798A0-6434-46AF-B781-B328FFC1402F}" dt="2023-02-08T16:54:14.589" v="5724" actId="47"/>
        <pc:sldMkLst>
          <pc:docMk/>
          <pc:sldMk cId="156505228" sldId="391"/>
        </pc:sldMkLst>
      </pc:sldChg>
      <pc:sldChg chg="delSp new del mod setBg">
        <pc:chgData name="Aishwarya Chakravarty" userId="a076fada-3da1-4cfa-80f2-4056adb32d1c" providerId="ADAL" clId="{AEF798A0-6434-46AF-B781-B328FFC1402F}" dt="2023-02-08T13:23:05.522" v="4092" actId="47"/>
        <pc:sldMkLst>
          <pc:docMk/>
          <pc:sldMk cId="1042628996" sldId="391"/>
        </pc:sldMkLst>
        <pc:spChg chg="del">
          <ac:chgData name="Aishwarya Chakravarty" userId="a076fada-3da1-4cfa-80f2-4056adb32d1c" providerId="ADAL" clId="{AEF798A0-6434-46AF-B781-B328FFC1402F}" dt="2023-02-08T13:22:11.935" v="4087" actId="478"/>
          <ac:spMkLst>
            <pc:docMk/>
            <pc:sldMk cId="1042628996" sldId="391"/>
            <ac:spMk id="2" creationId="{559D607C-8167-6D45-3993-1B1D2DA1C602}"/>
          </ac:spMkLst>
        </pc:spChg>
      </pc:sldChg>
      <pc:sldChg chg="addSp delSp modSp add mod">
        <pc:chgData name="Aishwarya Chakravarty" userId="a076fada-3da1-4cfa-80f2-4056adb32d1c" providerId="ADAL" clId="{AEF798A0-6434-46AF-B781-B328FFC1402F}" dt="2023-02-08T16:33:29.575" v="5617" actId="20577"/>
        <pc:sldMkLst>
          <pc:docMk/>
          <pc:sldMk cId="771622234" sldId="392"/>
        </pc:sldMkLst>
        <pc:spChg chg="mod">
          <ac:chgData name="Aishwarya Chakravarty" userId="a076fada-3da1-4cfa-80f2-4056adb32d1c" providerId="ADAL" clId="{AEF798A0-6434-46AF-B781-B328FFC1402F}" dt="2023-02-08T13:53:24.648" v="4728" actId="20577"/>
          <ac:spMkLst>
            <pc:docMk/>
            <pc:sldMk cId="771622234" sldId="392"/>
            <ac:spMk id="2" creationId="{A85916BD-64BB-4030-B645-41732464BCB3}"/>
          </ac:spMkLst>
        </pc:spChg>
        <pc:spChg chg="add del mod">
          <ac:chgData name="Aishwarya Chakravarty" userId="a076fada-3da1-4cfa-80f2-4056adb32d1c" providerId="ADAL" clId="{AEF798A0-6434-46AF-B781-B328FFC1402F}" dt="2023-02-08T13:53:43.408" v="4734"/>
          <ac:spMkLst>
            <pc:docMk/>
            <pc:sldMk cId="771622234" sldId="392"/>
            <ac:spMk id="4" creationId="{D6D8CCDB-1D32-DA84-BDF9-878E193F0E13}"/>
          </ac:spMkLst>
        </pc:spChg>
        <pc:graphicFrameChg chg="add mod modGraphic">
          <ac:chgData name="Aishwarya Chakravarty" userId="a076fada-3da1-4cfa-80f2-4056adb32d1c" providerId="ADAL" clId="{AEF798A0-6434-46AF-B781-B328FFC1402F}" dt="2023-02-08T16:33:29.575" v="5617" actId="20577"/>
          <ac:graphicFrameMkLst>
            <pc:docMk/>
            <pc:sldMk cId="771622234" sldId="392"/>
            <ac:graphicFrameMk id="5" creationId="{3C4ABD42-9507-08C8-744F-4887A0A5CD78}"/>
          </ac:graphicFrameMkLst>
        </pc:graphicFrameChg>
        <pc:graphicFrameChg chg="del">
          <ac:chgData name="Aishwarya Chakravarty" userId="a076fada-3da1-4cfa-80f2-4056adb32d1c" providerId="ADAL" clId="{AEF798A0-6434-46AF-B781-B328FFC1402F}" dt="2023-02-08T13:53:41.522" v="4733" actId="478"/>
          <ac:graphicFrameMkLst>
            <pc:docMk/>
            <pc:sldMk cId="771622234" sldId="392"/>
            <ac:graphicFrameMk id="23" creationId="{34CFDDEF-A1E9-406A-E9AF-A360B80029AC}"/>
          </ac:graphicFrameMkLst>
        </pc:graphicFrameChg>
        <pc:picChg chg="add mod">
          <ac:chgData name="Aishwarya Chakravarty" userId="a076fada-3da1-4cfa-80f2-4056adb32d1c" providerId="ADAL" clId="{AEF798A0-6434-46AF-B781-B328FFC1402F}" dt="2023-02-08T13:54:18.916" v="4742" actId="1076"/>
          <ac:picMkLst>
            <pc:docMk/>
            <pc:sldMk cId="771622234" sldId="392"/>
            <ac:picMk id="6" creationId="{5FE92047-5760-DECA-0AC8-3EDBAEA47F4B}"/>
          </ac:picMkLst>
        </pc:picChg>
        <pc:picChg chg="add mod">
          <ac:chgData name="Aishwarya Chakravarty" userId="a076fada-3da1-4cfa-80f2-4056adb32d1c" providerId="ADAL" clId="{AEF798A0-6434-46AF-B781-B328FFC1402F}" dt="2023-02-08T13:54:25.087" v="4744" actId="1076"/>
          <ac:picMkLst>
            <pc:docMk/>
            <pc:sldMk cId="771622234" sldId="392"/>
            <ac:picMk id="8" creationId="{8F7274A4-D2FD-586A-B6BA-6447D53E3BF3}"/>
          </ac:picMkLst>
        </pc:picChg>
        <pc:picChg chg="add mod">
          <ac:chgData name="Aishwarya Chakravarty" userId="a076fada-3da1-4cfa-80f2-4056adb32d1c" providerId="ADAL" clId="{AEF798A0-6434-46AF-B781-B328FFC1402F}" dt="2023-02-08T13:54:21.873" v="4743" actId="1076"/>
          <ac:picMkLst>
            <pc:docMk/>
            <pc:sldMk cId="771622234" sldId="392"/>
            <ac:picMk id="9" creationId="{AD653F8A-FD8B-AB16-820E-D912E6D166F1}"/>
          </ac:picMkLst>
        </pc:picChg>
        <pc:picChg chg="del">
          <ac:chgData name="Aishwarya Chakravarty" userId="a076fada-3da1-4cfa-80f2-4056adb32d1c" providerId="ADAL" clId="{AEF798A0-6434-46AF-B781-B328FFC1402F}" dt="2023-02-08T13:53:28.362" v="4729" actId="478"/>
          <ac:picMkLst>
            <pc:docMk/>
            <pc:sldMk cId="771622234" sldId="392"/>
            <ac:picMk id="17" creationId="{F434858C-D853-F065-EC68-86953BD9FF9B}"/>
          </ac:picMkLst>
        </pc:picChg>
        <pc:picChg chg="del">
          <ac:chgData name="Aishwarya Chakravarty" userId="a076fada-3da1-4cfa-80f2-4056adb32d1c" providerId="ADAL" clId="{AEF798A0-6434-46AF-B781-B328FFC1402F}" dt="2023-02-08T13:53:30.844" v="4731" actId="478"/>
          <ac:picMkLst>
            <pc:docMk/>
            <pc:sldMk cId="771622234" sldId="392"/>
            <ac:picMk id="19" creationId="{0C8B5EF6-9839-7BF8-62B7-DC0EA792F66E}"/>
          </ac:picMkLst>
        </pc:picChg>
        <pc:picChg chg="del">
          <ac:chgData name="Aishwarya Chakravarty" userId="a076fada-3da1-4cfa-80f2-4056adb32d1c" providerId="ADAL" clId="{AEF798A0-6434-46AF-B781-B328FFC1402F}" dt="2023-02-08T13:53:29.835" v="4730" actId="478"/>
          <ac:picMkLst>
            <pc:docMk/>
            <pc:sldMk cId="771622234" sldId="392"/>
            <ac:picMk id="21" creationId="{F5EF4CDA-00DF-E392-4D5C-97978B3ED284}"/>
          </ac:picMkLst>
        </pc:picChg>
      </pc:sldChg>
      <pc:sldChg chg="addSp delSp modSp add mod modClrScheme chgLayout">
        <pc:chgData name="Aishwarya Chakravarty" userId="a076fada-3da1-4cfa-80f2-4056adb32d1c" providerId="ADAL" clId="{AEF798A0-6434-46AF-B781-B328FFC1402F}" dt="2023-02-09T11:14:40.657" v="5880" actId="14100"/>
        <pc:sldMkLst>
          <pc:docMk/>
          <pc:sldMk cId="3958625435" sldId="393"/>
        </pc:sldMkLst>
        <pc:spChg chg="mod ord">
          <ac:chgData name="Aishwarya Chakravarty" userId="a076fada-3da1-4cfa-80f2-4056adb32d1c" providerId="ADAL" clId="{AEF798A0-6434-46AF-B781-B328FFC1402F}" dt="2023-02-09T09:10:33.128" v="5763" actId="1076"/>
          <ac:spMkLst>
            <pc:docMk/>
            <pc:sldMk cId="3958625435" sldId="393"/>
            <ac:spMk id="2" creationId="{C4ACEAB2-3BE6-4ECE-882E-D28872F00D27}"/>
          </ac:spMkLst>
        </pc:spChg>
        <pc:spChg chg="mod ord">
          <ac:chgData name="Aishwarya Chakravarty" userId="a076fada-3da1-4cfa-80f2-4056adb32d1c" providerId="ADAL" clId="{AEF798A0-6434-46AF-B781-B328FFC1402F}" dt="2023-02-09T11:14:40.657" v="5880" actId="14100"/>
          <ac:spMkLst>
            <pc:docMk/>
            <pc:sldMk cId="3958625435" sldId="393"/>
            <ac:spMk id="3" creationId="{94864C9D-1187-4A4B-AB54-EC117231882E}"/>
          </ac:spMkLst>
        </pc:spChg>
        <pc:spChg chg="add del mod ord">
          <ac:chgData name="Aishwarya Chakravarty" userId="a076fada-3da1-4cfa-80f2-4056adb32d1c" providerId="ADAL" clId="{AEF798A0-6434-46AF-B781-B328FFC1402F}" dt="2023-02-09T09:10:17.241" v="5761" actId="478"/>
          <ac:spMkLst>
            <pc:docMk/>
            <pc:sldMk cId="3958625435" sldId="393"/>
            <ac:spMk id="4" creationId="{40CE3509-FEF9-E31E-B56A-7418CA0FA306}"/>
          </ac:spMkLst>
        </pc:spChg>
      </pc:sldChg>
      <pc:sldChg chg="addSp delSp modSp add mod">
        <pc:chgData name="Aishwarya Chakravarty" userId="a076fada-3da1-4cfa-80f2-4056adb32d1c" providerId="ADAL" clId="{AEF798A0-6434-46AF-B781-B328FFC1402F}" dt="2023-02-08T16:32:13.676" v="5605" actId="20577"/>
        <pc:sldMkLst>
          <pc:docMk/>
          <pc:sldMk cId="1756156075" sldId="394"/>
        </pc:sldMkLst>
        <pc:spChg chg="mod">
          <ac:chgData name="Aishwarya Chakravarty" userId="a076fada-3da1-4cfa-80f2-4056adb32d1c" providerId="ADAL" clId="{AEF798A0-6434-46AF-B781-B328FFC1402F}" dt="2023-02-08T14:16:17.653" v="4816" actId="20577"/>
          <ac:spMkLst>
            <pc:docMk/>
            <pc:sldMk cId="1756156075" sldId="394"/>
            <ac:spMk id="2" creationId="{A85916BD-64BB-4030-B645-41732464BCB3}"/>
          </ac:spMkLst>
        </pc:spChg>
        <pc:spChg chg="add del mod">
          <ac:chgData name="Aishwarya Chakravarty" userId="a076fada-3da1-4cfa-80f2-4056adb32d1c" providerId="ADAL" clId="{AEF798A0-6434-46AF-B781-B328FFC1402F}" dt="2023-02-08T14:16:32.389" v="4821"/>
          <ac:spMkLst>
            <pc:docMk/>
            <pc:sldMk cId="1756156075" sldId="394"/>
            <ac:spMk id="4" creationId="{A3EB3F28-6960-01C5-551D-3D510D7FEAB1}"/>
          </ac:spMkLst>
        </pc:spChg>
        <pc:graphicFrameChg chg="add del mod">
          <ac:chgData name="Aishwarya Chakravarty" userId="a076fada-3da1-4cfa-80f2-4056adb32d1c" providerId="ADAL" clId="{AEF798A0-6434-46AF-B781-B328FFC1402F}" dt="2023-02-08T14:16:31.070" v="4820"/>
          <ac:graphicFrameMkLst>
            <pc:docMk/>
            <pc:sldMk cId="1756156075" sldId="394"/>
            <ac:graphicFrameMk id="5" creationId="{F18EECC3-B4A4-1E58-2750-EEF6B5EB41D7}"/>
          </ac:graphicFrameMkLst>
        </pc:graphicFrameChg>
        <pc:graphicFrameChg chg="add mod modGraphic">
          <ac:chgData name="Aishwarya Chakravarty" userId="a076fada-3da1-4cfa-80f2-4056adb32d1c" providerId="ADAL" clId="{AEF798A0-6434-46AF-B781-B328FFC1402F}" dt="2023-02-08T16:32:13.676" v="5605" actId="20577"/>
          <ac:graphicFrameMkLst>
            <pc:docMk/>
            <pc:sldMk cId="1756156075" sldId="394"/>
            <ac:graphicFrameMk id="6" creationId="{5C29B324-6D56-EF6C-F8E6-42154BF25841}"/>
          </ac:graphicFrameMkLst>
        </pc:graphicFrameChg>
        <pc:graphicFrameChg chg="del">
          <ac:chgData name="Aishwarya Chakravarty" userId="a076fada-3da1-4cfa-80f2-4056adb32d1c" providerId="ADAL" clId="{AEF798A0-6434-46AF-B781-B328FFC1402F}" dt="2023-02-08T14:16:28.472" v="4818" actId="478"/>
          <ac:graphicFrameMkLst>
            <pc:docMk/>
            <pc:sldMk cId="1756156075" sldId="394"/>
            <ac:graphicFrameMk id="23" creationId="{34CFDDEF-A1E9-406A-E9AF-A360B80029AC}"/>
          </ac:graphicFrameMkLst>
        </pc:graphicFrameChg>
        <pc:picChg chg="add mod">
          <ac:chgData name="Aishwarya Chakravarty" userId="a076fada-3da1-4cfa-80f2-4056adb32d1c" providerId="ADAL" clId="{AEF798A0-6434-46AF-B781-B328FFC1402F}" dt="2023-02-08T14:16:59.991" v="4830" actId="1076"/>
          <ac:picMkLst>
            <pc:docMk/>
            <pc:sldMk cId="1756156075" sldId="394"/>
            <ac:picMk id="8" creationId="{633A64CC-94F2-1417-96A0-444934E82D04}"/>
          </ac:picMkLst>
        </pc:picChg>
        <pc:picChg chg="add mod">
          <ac:chgData name="Aishwarya Chakravarty" userId="a076fada-3da1-4cfa-80f2-4056adb32d1c" providerId="ADAL" clId="{AEF798A0-6434-46AF-B781-B328FFC1402F}" dt="2023-02-08T14:17:10.573" v="4831" actId="1076"/>
          <ac:picMkLst>
            <pc:docMk/>
            <pc:sldMk cId="1756156075" sldId="394"/>
            <ac:picMk id="9" creationId="{741423A3-98AD-E144-078B-4404AD28E08D}"/>
          </ac:picMkLst>
        </pc:picChg>
        <pc:picChg chg="add mod">
          <ac:chgData name="Aishwarya Chakravarty" userId="a076fada-3da1-4cfa-80f2-4056adb32d1c" providerId="ADAL" clId="{AEF798A0-6434-46AF-B781-B328FFC1402F}" dt="2023-02-08T14:16:59.991" v="4830" actId="1076"/>
          <ac:picMkLst>
            <pc:docMk/>
            <pc:sldMk cId="1756156075" sldId="394"/>
            <ac:picMk id="10" creationId="{588DD241-A51B-4535-BF43-7906846F393C}"/>
          </ac:picMkLst>
        </pc:picChg>
        <pc:picChg chg="del">
          <ac:chgData name="Aishwarya Chakravarty" userId="a076fada-3da1-4cfa-80f2-4056adb32d1c" providerId="ADAL" clId="{AEF798A0-6434-46AF-B781-B328FFC1402F}" dt="2023-02-08T14:16:50.441" v="4825" actId="478"/>
          <ac:picMkLst>
            <pc:docMk/>
            <pc:sldMk cId="1756156075" sldId="394"/>
            <ac:picMk id="17" creationId="{F434858C-D853-F065-EC68-86953BD9FF9B}"/>
          </ac:picMkLst>
        </pc:picChg>
        <pc:picChg chg="del">
          <ac:chgData name="Aishwarya Chakravarty" userId="a076fada-3da1-4cfa-80f2-4056adb32d1c" providerId="ADAL" clId="{AEF798A0-6434-46AF-B781-B328FFC1402F}" dt="2023-02-08T14:16:52.486" v="4827" actId="478"/>
          <ac:picMkLst>
            <pc:docMk/>
            <pc:sldMk cId="1756156075" sldId="394"/>
            <ac:picMk id="19" creationId="{0C8B5EF6-9839-7BF8-62B7-DC0EA792F66E}"/>
          </ac:picMkLst>
        </pc:picChg>
        <pc:picChg chg="del">
          <ac:chgData name="Aishwarya Chakravarty" userId="a076fada-3da1-4cfa-80f2-4056adb32d1c" providerId="ADAL" clId="{AEF798A0-6434-46AF-B781-B328FFC1402F}" dt="2023-02-08T14:16:51.363" v="4826" actId="478"/>
          <ac:picMkLst>
            <pc:docMk/>
            <pc:sldMk cId="1756156075" sldId="394"/>
            <ac:picMk id="21" creationId="{F5EF4CDA-00DF-E392-4D5C-97978B3ED284}"/>
          </ac:picMkLst>
        </pc:picChg>
      </pc:sldChg>
      <pc:sldChg chg="addSp delSp modSp add mod">
        <pc:chgData name="Aishwarya Chakravarty" userId="a076fada-3da1-4cfa-80f2-4056adb32d1c" providerId="ADAL" clId="{AEF798A0-6434-46AF-B781-B328FFC1402F}" dt="2023-02-08T16:32:57.897" v="5611" actId="20577"/>
        <pc:sldMkLst>
          <pc:docMk/>
          <pc:sldMk cId="1426656949" sldId="395"/>
        </pc:sldMkLst>
        <pc:spChg chg="mod">
          <ac:chgData name="Aishwarya Chakravarty" userId="a076fada-3da1-4cfa-80f2-4056adb32d1c" providerId="ADAL" clId="{AEF798A0-6434-46AF-B781-B328FFC1402F}" dt="2023-02-08T14:17:49.400" v="4855" actId="20577"/>
          <ac:spMkLst>
            <pc:docMk/>
            <pc:sldMk cId="1426656949" sldId="395"/>
            <ac:spMk id="2" creationId="{A85916BD-64BB-4030-B645-41732464BCB3}"/>
          </ac:spMkLst>
        </pc:spChg>
        <pc:spChg chg="add del mod">
          <ac:chgData name="Aishwarya Chakravarty" userId="a076fada-3da1-4cfa-80f2-4056adb32d1c" providerId="ADAL" clId="{AEF798A0-6434-46AF-B781-B328FFC1402F}" dt="2023-02-08T14:17:59.663" v="4860"/>
          <ac:spMkLst>
            <pc:docMk/>
            <pc:sldMk cId="1426656949" sldId="395"/>
            <ac:spMk id="4" creationId="{2311E4B5-9EFF-AD57-A2CF-8AB8D3B3D2D0}"/>
          </ac:spMkLst>
        </pc:spChg>
        <pc:graphicFrameChg chg="add del mod">
          <ac:chgData name="Aishwarya Chakravarty" userId="a076fada-3da1-4cfa-80f2-4056adb32d1c" providerId="ADAL" clId="{AEF798A0-6434-46AF-B781-B328FFC1402F}" dt="2023-02-08T14:17:58.554" v="4859"/>
          <ac:graphicFrameMkLst>
            <pc:docMk/>
            <pc:sldMk cId="1426656949" sldId="395"/>
            <ac:graphicFrameMk id="5" creationId="{D02C7BAD-29AD-E63D-9C0D-4B7268B431BF}"/>
          </ac:graphicFrameMkLst>
        </pc:graphicFrameChg>
        <pc:graphicFrameChg chg="del">
          <ac:chgData name="Aishwarya Chakravarty" userId="a076fada-3da1-4cfa-80f2-4056adb32d1c" providerId="ADAL" clId="{AEF798A0-6434-46AF-B781-B328FFC1402F}" dt="2023-02-08T14:17:56.533" v="4857" actId="478"/>
          <ac:graphicFrameMkLst>
            <pc:docMk/>
            <pc:sldMk cId="1426656949" sldId="395"/>
            <ac:graphicFrameMk id="6" creationId="{5C29B324-6D56-EF6C-F8E6-42154BF25841}"/>
          </ac:graphicFrameMkLst>
        </pc:graphicFrameChg>
        <pc:graphicFrameChg chg="add mod modGraphic">
          <ac:chgData name="Aishwarya Chakravarty" userId="a076fada-3da1-4cfa-80f2-4056adb32d1c" providerId="ADAL" clId="{AEF798A0-6434-46AF-B781-B328FFC1402F}" dt="2023-02-08T16:32:57.897" v="5611" actId="20577"/>
          <ac:graphicFrameMkLst>
            <pc:docMk/>
            <pc:sldMk cId="1426656949" sldId="395"/>
            <ac:graphicFrameMk id="11" creationId="{C91D4C43-5FCD-F52B-64AE-45D0BB8D9D89}"/>
          </ac:graphicFrameMkLst>
        </pc:graphicFrameChg>
        <pc:picChg chg="del">
          <ac:chgData name="Aishwarya Chakravarty" userId="a076fada-3da1-4cfa-80f2-4056adb32d1c" providerId="ADAL" clId="{AEF798A0-6434-46AF-B781-B328FFC1402F}" dt="2023-02-08T14:18:02.745" v="4862" actId="478"/>
          <ac:picMkLst>
            <pc:docMk/>
            <pc:sldMk cId="1426656949" sldId="395"/>
            <ac:picMk id="8" creationId="{633A64CC-94F2-1417-96A0-444934E82D04}"/>
          </ac:picMkLst>
        </pc:picChg>
        <pc:picChg chg="del">
          <ac:chgData name="Aishwarya Chakravarty" userId="a076fada-3da1-4cfa-80f2-4056adb32d1c" providerId="ADAL" clId="{AEF798A0-6434-46AF-B781-B328FFC1402F}" dt="2023-02-08T14:18:01.829" v="4861" actId="478"/>
          <ac:picMkLst>
            <pc:docMk/>
            <pc:sldMk cId="1426656949" sldId="395"/>
            <ac:picMk id="9" creationId="{741423A3-98AD-E144-078B-4404AD28E08D}"/>
          </ac:picMkLst>
        </pc:picChg>
        <pc:picChg chg="del">
          <ac:chgData name="Aishwarya Chakravarty" userId="a076fada-3da1-4cfa-80f2-4056adb32d1c" providerId="ADAL" clId="{AEF798A0-6434-46AF-B781-B328FFC1402F}" dt="2023-02-08T14:18:04.058" v="4863" actId="478"/>
          <ac:picMkLst>
            <pc:docMk/>
            <pc:sldMk cId="1426656949" sldId="395"/>
            <ac:picMk id="10" creationId="{588DD241-A51B-4535-BF43-7906846F393C}"/>
          </ac:picMkLst>
        </pc:picChg>
        <pc:picChg chg="add mod">
          <ac:chgData name="Aishwarya Chakravarty" userId="a076fada-3da1-4cfa-80f2-4056adb32d1c" providerId="ADAL" clId="{AEF798A0-6434-46AF-B781-B328FFC1402F}" dt="2023-02-08T14:18:45.161" v="4869" actId="1076"/>
          <ac:picMkLst>
            <pc:docMk/>
            <pc:sldMk cId="1426656949" sldId="395"/>
            <ac:picMk id="12" creationId="{17CAF0A1-2D8C-D5F6-A751-E763B2A6CB04}"/>
          </ac:picMkLst>
        </pc:picChg>
        <pc:picChg chg="add mod">
          <ac:chgData name="Aishwarya Chakravarty" userId="a076fada-3da1-4cfa-80f2-4056adb32d1c" providerId="ADAL" clId="{AEF798A0-6434-46AF-B781-B328FFC1402F}" dt="2023-02-08T14:18:52.015" v="4871" actId="1076"/>
          <ac:picMkLst>
            <pc:docMk/>
            <pc:sldMk cId="1426656949" sldId="395"/>
            <ac:picMk id="13" creationId="{E190F0E7-3C5B-14D7-1251-B38B684A9CE0}"/>
          </ac:picMkLst>
        </pc:picChg>
        <pc:picChg chg="add mod">
          <ac:chgData name="Aishwarya Chakravarty" userId="a076fada-3da1-4cfa-80f2-4056adb32d1c" providerId="ADAL" clId="{AEF798A0-6434-46AF-B781-B328FFC1402F}" dt="2023-02-08T14:18:48.906" v="4870" actId="1076"/>
          <ac:picMkLst>
            <pc:docMk/>
            <pc:sldMk cId="1426656949" sldId="395"/>
            <ac:picMk id="14" creationId="{B2ED9167-C2C6-484A-11CB-871AF3F48407}"/>
          </ac:picMkLst>
        </pc:picChg>
      </pc:sldChg>
      <pc:sldChg chg="addSp delSp modSp add mod modClrScheme chgLayout">
        <pc:chgData name="Aishwarya Chakravarty" userId="a076fada-3da1-4cfa-80f2-4056adb32d1c" providerId="ADAL" clId="{AEF798A0-6434-46AF-B781-B328FFC1402F}" dt="2023-02-09T09:11:30.078" v="5782" actId="14100"/>
        <pc:sldMkLst>
          <pc:docMk/>
          <pc:sldMk cId="149814715" sldId="396"/>
        </pc:sldMkLst>
        <pc:spChg chg="mod ord">
          <ac:chgData name="Aishwarya Chakravarty" userId="a076fada-3da1-4cfa-80f2-4056adb32d1c" providerId="ADAL" clId="{AEF798A0-6434-46AF-B781-B328FFC1402F}" dt="2023-02-09T09:11:12.787" v="5778" actId="1076"/>
          <ac:spMkLst>
            <pc:docMk/>
            <pc:sldMk cId="149814715" sldId="396"/>
            <ac:spMk id="2" creationId="{C4ACEAB2-3BE6-4ECE-882E-D28872F00D27}"/>
          </ac:spMkLst>
        </pc:spChg>
        <pc:spChg chg="mod ord">
          <ac:chgData name="Aishwarya Chakravarty" userId="a076fada-3da1-4cfa-80f2-4056adb32d1c" providerId="ADAL" clId="{AEF798A0-6434-46AF-B781-B328FFC1402F}" dt="2023-02-09T09:11:30.078" v="5782" actId="14100"/>
          <ac:spMkLst>
            <pc:docMk/>
            <pc:sldMk cId="149814715" sldId="396"/>
            <ac:spMk id="3" creationId="{94864C9D-1187-4A4B-AB54-EC117231882E}"/>
          </ac:spMkLst>
        </pc:spChg>
        <pc:spChg chg="add del mod ord">
          <ac:chgData name="Aishwarya Chakravarty" userId="a076fada-3da1-4cfa-80f2-4056adb32d1c" providerId="ADAL" clId="{AEF798A0-6434-46AF-B781-B328FFC1402F}" dt="2023-02-09T09:11:15.502" v="5779" actId="478"/>
          <ac:spMkLst>
            <pc:docMk/>
            <pc:sldMk cId="149814715" sldId="396"/>
            <ac:spMk id="4" creationId="{192A44AA-63CD-A64F-1CD3-05D4E545DE22}"/>
          </ac:spMkLst>
        </pc:spChg>
      </pc:sldChg>
      <pc:sldChg chg="addSp delSp modSp add mod">
        <pc:chgData name="Aishwarya Chakravarty" userId="a076fada-3da1-4cfa-80f2-4056adb32d1c" providerId="ADAL" clId="{AEF798A0-6434-46AF-B781-B328FFC1402F}" dt="2023-02-08T16:31:22.810" v="5597" actId="20577"/>
        <pc:sldMkLst>
          <pc:docMk/>
          <pc:sldMk cId="3022455479" sldId="397"/>
        </pc:sldMkLst>
        <pc:spChg chg="mod">
          <ac:chgData name="Aishwarya Chakravarty" userId="a076fada-3da1-4cfa-80f2-4056adb32d1c" providerId="ADAL" clId="{AEF798A0-6434-46AF-B781-B328FFC1402F}" dt="2023-02-08T14:20:11.571" v="4896" actId="20577"/>
          <ac:spMkLst>
            <pc:docMk/>
            <pc:sldMk cId="3022455479" sldId="397"/>
            <ac:spMk id="2" creationId="{A85916BD-64BB-4030-B645-41732464BCB3}"/>
          </ac:spMkLst>
        </pc:spChg>
        <pc:spChg chg="add del mod">
          <ac:chgData name="Aishwarya Chakravarty" userId="a076fada-3da1-4cfa-80f2-4056adb32d1c" providerId="ADAL" clId="{AEF798A0-6434-46AF-B781-B328FFC1402F}" dt="2023-02-08T14:20:38.438" v="4904"/>
          <ac:spMkLst>
            <pc:docMk/>
            <pc:sldMk cId="3022455479" sldId="397"/>
            <ac:spMk id="12" creationId="{5690FC74-580D-C7FA-2629-E6FC298AD36C}"/>
          </ac:spMkLst>
        </pc:spChg>
        <pc:graphicFrameChg chg="del">
          <ac:chgData name="Aishwarya Chakravarty" userId="a076fada-3da1-4cfa-80f2-4056adb32d1c" providerId="ADAL" clId="{AEF798A0-6434-46AF-B781-B328FFC1402F}" dt="2023-02-08T14:20:30.274" v="4902" actId="478"/>
          <ac:graphicFrameMkLst>
            <pc:docMk/>
            <pc:sldMk cId="3022455479" sldId="397"/>
            <ac:graphicFrameMk id="6" creationId="{5C29B324-6D56-EF6C-F8E6-42154BF25841}"/>
          </ac:graphicFrameMkLst>
        </pc:graphicFrameChg>
        <pc:graphicFrameChg chg="add mod modGraphic">
          <ac:chgData name="Aishwarya Chakravarty" userId="a076fada-3da1-4cfa-80f2-4056adb32d1c" providerId="ADAL" clId="{AEF798A0-6434-46AF-B781-B328FFC1402F}" dt="2023-02-08T16:31:22.810" v="5597" actId="20577"/>
          <ac:graphicFrameMkLst>
            <pc:docMk/>
            <pc:sldMk cId="3022455479" sldId="397"/>
            <ac:graphicFrameMk id="13" creationId="{AC7C083A-DDE8-0A69-77B5-4E026FDE7DFD}"/>
          </ac:graphicFrameMkLst>
        </pc:graphicFrameChg>
        <pc:picChg chg="add mod">
          <ac:chgData name="Aishwarya Chakravarty" userId="a076fada-3da1-4cfa-80f2-4056adb32d1c" providerId="ADAL" clId="{AEF798A0-6434-46AF-B781-B328FFC1402F}" dt="2023-02-08T14:21:05.164" v="4907" actId="1076"/>
          <ac:picMkLst>
            <pc:docMk/>
            <pc:sldMk cId="3022455479" sldId="397"/>
            <ac:picMk id="3" creationId="{80CCA134-60B3-8F9E-57B4-4BA1EE33B3EB}"/>
          </ac:picMkLst>
        </pc:picChg>
        <pc:picChg chg="add mod">
          <ac:chgData name="Aishwarya Chakravarty" userId="a076fada-3da1-4cfa-80f2-4056adb32d1c" providerId="ADAL" clId="{AEF798A0-6434-46AF-B781-B328FFC1402F}" dt="2023-02-08T14:21:13.587" v="4908" actId="1076"/>
          <ac:picMkLst>
            <pc:docMk/>
            <pc:sldMk cId="3022455479" sldId="397"/>
            <ac:picMk id="4" creationId="{EC89BF92-C227-6F63-DFEE-C8691FD3ABE7}"/>
          </ac:picMkLst>
        </pc:picChg>
        <pc:picChg chg="add mod">
          <ac:chgData name="Aishwarya Chakravarty" userId="a076fada-3da1-4cfa-80f2-4056adb32d1c" providerId="ADAL" clId="{AEF798A0-6434-46AF-B781-B328FFC1402F}" dt="2023-02-08T14:20:58.571" v="4906" actId="1076"/>
          <ac:picMkLst>
            <pc:docMk/>
            <pc:sldMk cId="3022455479" sldId="397"/>
            <ac:picMk id="5" creationId="{0DF57088-BB22-01EE-6190-E223FA55F512}"/>
          </ac:picMkLst>
        </pc:picChg>
        <pc:picChg chg="del">
          <ac:chgData name="Aishwarya Chakravarty" userId="a076fada-3da1-4cfa-80f2-4056adb32d1c" providerId="ADAL" clId="{AEF798A0-6434-46AF-B781-B328FFC1402F}" dt="2023-02-08T14:20:16.569" v="4898" actId="478"/>
          <ac:picMkLst>
            <pc:docMk/>
            <pc:sldMk cId="3022455479" sldId="397"/>
            <ac:picMk id="8" creationId="{633A64CC-94F2-1417-96A0-444934E82D04}"/>
          </ac:picMkLst>
        </pc:picChg>
        <pc:picChg chg="del">
          <ac:chgData name="Aishwarya Chakravarty" userId="a076fada-3da1-4cfa-80f2-4056adb32d1c" providerId="ADAL" clId="{AEF798A0-6434-46AF-B781-B328FFC1402F}" dt="2023-02-08T14:20:15.001" v="4897" actId="478"/>
          <ac:picMkLst>
            <pc:docMk/>
            <pc:sldMk cId="3022455479" sldId="397"/>
            <ac:picMk id="9" creationId="{741423A3-98AD-E144-078B-4404AD28E08D}"/>
          </ac:picMkLst>
        </pc:picChg>
        <pc:picChg chg="del">
          <ac:chgData name="Aishwarya Chakravarty" userId="a076fada-3da1-4cfa-80f2-4056adb32d1c" providerId="ADAL" clId="{AEF798A0-6434-46AF-B781-B328FFC1402F}" dt="2023-02-08T14:20:17.651" v="4899" actId="478"/>
          <ac:picMkLst>
            <pc:docMk/>
            <pc:sldMk cId="3022455479" sldId="397"/>
            <ac:picMk id="10" creationId="{588DD241-A51B-4535-BF43-7906846F393C}"/>
          </ac:picMkLst>
        </pc:picChg>
      </pc:sldChg>
      <pc:sldChg chg="addSp delSp modSp add mod">
        <pc:chgData name="Aishwarya Chakravarty" userId="a076fada-3da1-4cfa-80f2-4056adb32d1c" providerId="ADAL" clId="{AEF798A0-6434-46AF-B781-B328FFC1402F}" dt="2023-02-08T16:31:03.373" v="5583" actId="20577"/>
        <pc:sldMkLst>
          <pc:docMk/>
          <pc:sldMk cId="2916221629" sldId="398"/>
        </pc:sldMkLst>
        <pc:spChg chg="mod">
          <ac:chgData name="Aishwarya Chakravarty" userId="a076fada-3da1-4cfa-80f2-4056adb32d1c" providerId="ADAL" clId="{AEF798A0-6434-46AF-B781-B328FFC1402F}" dt="2023-02-08T14:21:52.895" v="4930" actId="20577"/>
          <ac:spMkLst>
            <pc:docMk/>
            <pc:sldMk cId="2916221629" sldId="398"/>
            <ac:spMk id="2" creationId="{A85916BD-64BB-4030-B645-41732464BCB3}"/>
          </ac:spMkLst>
        </pc:spChg>
        <pc:spChg chg="add del mod">
          <ac:chgData name="Aishwarya Chakravarty" userId="a076fada-3da1-4cfa-80f2-4056adb32d1c" providerId="ADAL" clId="{AEF798A0-6434-46AF-B781-B328FFC1402F}" dt="2023-02-08T14:22:18.952" v="4939"/>
          <ac:spMkLst>
            <pc:docMk/>
            <pc:sldMk cId="2916221629" sldId="398"/>
            <ac:spMk id="11" creationId="{6C9B0648-7EC9-0219-2F0A-758C5A5F5BD4}"/>
          </ac:spMkLst>
        </pc:spChg>
        <pc:graphicFrameChg chg="add mod modGraphic">
          <ac:chgData name="Aishwarya Chakravarty" userId="a076fada-3da1-4cfa-80f2-4056adb32d1c" providerId="ADAL" clId="{AEF798A0-6434-46AF-B781-B328FFC1402F}" dt="2023-02-08T16:31:03.373" v="5583" actId="20577"/>
          <ac:graphicFrameMkLst>
            <pc:docMk/>
            <pc:sldMk cId="2916221629" sldId="398"/>
            <ac:graphicFrameMk id="12" creationId="{0407B895-E44B-6695-E863-EA1D918A93BB}"/>
          </ac:graphicFrameMkLst>
        </pc:graphicFrameChg>
        <pc:graphicFrameChg chg="del">
          <ac:chgData name="Aishwarya Chakravarty" userId="a076fada-3da1-4cfa-80f2-4056adb32d1c" providerId="ADAL" clId="{AEF798A0-6434-46AF-B781-B328FFC1402F}" dt="2023-02-08T14:22:17.113" v="4938" actId="478"/>
          <ac:graphicFrameMkLst>
            <pc:docMk/>
            <pc:sldMk cId="2916221629" sldId="398"/>
            <ac:graphicFrameMk id="13" creationId="{AC7C083A-DDE8-0A69-77B5-4E026FDE7DFD}"/>
          </ac:graphicFrameMkLst>
        </pc:graphicFrameChg>
        <pc:picChg chg="del">
          <ac:chgData name="Aishwarya Chakravarty" userId="a076fada-3da1-4cfa-80f2-4056adb32d1c" providerId="ADAL" clId="{AEF798A0-6434-46AF-B781-B328FFC1402F}" dt="2023-02-08T14:21:56.153" v="4932" actId="478"/>
          <ac:picMkLst>
            <pc:docMk/>
            <pc:sldMk cId="2916221629" sldId="398"/>
            <ac:picMk id="3" creationId="{80CCA134-60B3-8F9E-57B4-4BA1EE33B3EB}"/>
          </ac:picMkLst>
        </pc:picChg>
        <pc:picChg chg="del">
          <ac:chgData name="Aishwarya Chakravarty" userId="a076fada-3da1-4cfa-80f2-4056adb32d1c" providerId="ADAL" clId="{AEF798A0-6434-46AF-B781-B328FFC1402F}" dt="2023-02-08T14:21:54.554" v="4931" actId="478"/>
          <ac:picMkLst>
            <pc:docMk/>
            <pc:sldMk cId="2916221629" sldId="398"/>
            <ac:picMk id="4" creationId="{EC89BF92-C227-6F63-DFEE-C8691FD3ABE7}"/>
          </ac:picMkLst>
        </pc:picChg>
        <pc:picChg chg="del">
          <ac:chgData name="Aishwarya Chakravarty" userId="a076fada-3da1-4cfa-80f2-4056adb32d1c" providerId="ADAL" clId="{AEF798A0-6434-46AF-B781-B328FFC1402F}" dt="2023-02-08T14:21:57.159" v="4933" actId="478"/>
          <ac:picMkLst>
            <pc:docMk/>
            <pc:sldMk cId="2916221629" sldId="398"/>
            <ac:picMk id="5" creationId="{0DF57088-BB22-01EE-6190-E223FA55F512}"/>
          </ac:picMkLst>
        </pc:picChg>
        <pc:picChg chg="add mod">
          <ac:chgData name="Aishwarya Chakravarty" userId="a076fada-3da1-4cfa-80f2-4056adb32d1c" providerId="ADAL" clId="{AEF798A0-6434-46AF-B781-B328FFC1402F}" dt="2023-02-08T14:23:00.579" v="4945" actId="1076"/>
          <ac:picMkLst>
            <pc:docMk/>
            <pc:sldMk cId="2916221629" sldId="398"/>
            <ac:picMk id="6" creationId="{CF261EB3-00FE-CD01-76C2-C950DB96B500}"/>
          </ac:picMkLst>
        </pc:picChg>
        <pc:picChg chg="add mod">
          <ac:chgData name="Aishwarya Chakravarty" userId="a076fada-3da1-4cfa-80f2-4056adb32d1c" providerId="ADAL" clId="{AEF798A0-6434-46AF-B781-B328FFC1402F}" dt="2023-02-08T14:22:43.939" v="4943" actId="1076"/>
          <ac:picMkLst>
            <pc:docMk/>
            <pc:sldMk cId="2916221629" sldId="398"/>
            <ac:picMk id="8" creationId="{DE683C63-4534-A208-B4A2-0E87F220BCF2}"/>
          </ac:picMkLst>
        </pc:picChg>
        <pc:picChg chg="add mod">
          <ac:chgData name="Aishwarya Chakravarty" userId="a076fada-3da1-4cfa-80f2-4056adb32d1c" providerId="ADAL" clId="{AEF798A0-6434-46AF-B781-B328FFC1402F}" dt="2023-02-08T14:22:51.359" v="4944" actId="1076"/>
          <ac:picMkLst>
            <pc:docMk/>
            <pc:sldMk cId="2916221629" sldId="398"/>
            <ac:picMk id="9" creationId="{96A75890-2780-29F2-7E2E-FA8B2FD13478}"/>
          </ac:picMkLst>
        </pc:picChg>
      </pc:sldChg>
      <pc:sldChg chg="addSp delSp modSp add mod modClrScheme chgLayout">
        <pc:chgData name="Aishwarya Chakravarty" userId="a076fada-3da1-4cfa-80f2-4056adb32d1c" providerId="ADAL" clId="{AEF798A0-6434-46AF-B781-B328FFC1402F}" dt="2023-02-09T09:12:31.547" v="5788" actId="14100"/>
        <pc:sldMkLst>
          <pc:docMk/>
          <pc:sldMk cId="34448633" sldId="399"/>
        </pc:sldMkLst>
        <pc:spChg chg="mod ord">
          <ac:chgData name="Aishwarya Chakravarty" userId="a076fada-3da1-4cfa-80f2-4056adb32d1c" providerId="ADAL" clId="{AEF798A0-6434-46AF-B781-B328FFC1402F}" dt="2023-02-09T09:12:15.959" v="5786" actId="14100"/>
          <ac:spMkLst>
            <pc:docMk/>
            <pc:sldMk cId="34448633" sldId="399"/>
            <ac:spMk id="2" creationId="{C4ACEAB2-3BE6-4ECE-882E-D28872F00D27}"/>
          </ac:spMkLst>
        </pc:spChg>
        <pc:spChg chg="mod ord">
          <ac:chgData name="Aishwarya Chakravarty" userId="a076fada-3da1-4cfa-80f2-4056adb32d1c" providerId="ADAL" clId="{AEF798A0-6434-46AF-B781-B328FFC1402F}" dt="2023-02-09T09:12:31.547" v="5788" actId="14100"/>
          <ac:spMkLst>
            <pc:docMk/>
            <pc:sldMk cId="34448633" sldId="399"/>
            <ac:spMk id="3" creationId="{94864C9D-1187-4A4B-AB54-EC117231882E}"/>
          </ac:spMkLst>
        </pc:spChg>
        <pc:spChg chg="add del mod ord">
          <ac:chgData name="Aishwarya Chakravarty" userId="a076fada-3da1-4cfa-80f2-4056adb32d1c" providerId="ADAL" clId="{AEF798A0-6434-46AF-B781-B328FFC1402F}" dt="2023-02-09T09:12:05.125" v="5784" actId="478"/>
          <ac:spMkLst>
            <pc:docMk/>
            <pc:sldMk cId="34448633" sldId="399"/>
            <ac:spMk id="4" creationId="{056828F9-F346-4661-0D3C-280AD53DBCA1}"/>
          </ac:spMkLst>
        </pc:spChg>
        <pc:picChg chg="add del">
          <ac:chgData name="Aishwarya Chakravarty" userId="a076fada-3da1-4cfa-80f2-4056adb32d1c" providerId="ADAL" clId="{AEF798A0-6434-46AF-B781-B328FFC1402F}" dt="2023-02-08T14:23:47.802" v="4957" actId="22"/>
          <ac:picMkLst>
            <pc:docMk/>
            <pc:sldMk cId="34448633" sldId="399"/>
            <ac:picMk id="5" creationId="{7133812A-AF2B-61F8-2F05-E13AC62331D6}"/>
          </ac:picMkLst>
        </pc:picChg>
      </pc:sldChg>
      <pc:sldChg chg="addSp delSp modSp add mod">
        <pc:chgData name="Aishwarya Chakravarty" userId="a076fada-3da1-4cfa-80f2-4056adb32d1c" providerId="ADAL" clId="{AEF798A0-6434-46AF-B781-B328FFC1402F}" dt="2023-02-08T16:29:22.797" v="5573" actId="20577"/>
        <pc:sldMkLst>
          <pc:docMk/>
          <pc:sldMk cId="987277051" sldId="400"/>
        </pc:sldMkLst>
        <pc:spChg chg="mod">
          <ac:chgData name="Aishwarya Chakravarty" userId="a076fada-3da1-4cfa-80f2-4056adb32d1c" providerId="ADAL" clId="{AEF798A0-6434-46AF-B781-B328FFC1402F}" dt="2023-02-08T14:24:50.024" v="4998" actId="20577"/>
          <ac:spMkLst>
            <pc:docMk/>
            <pc:sldMk cId="987277051" sldId="400"/>
            <ac:spMk id="2" creationId="{A85916BD-64BB-4030-B645-41732464BCB3}"/>
          </ac:spMkLst>
        </pc:spChg>
        <pc:spChg chg="add del mod">
          <ac:chgData name="Aishwarya Chakravarty" userId="a076fada-3da1-4cfa-80f2-4056adb32d1c" providerId="ADAL" clId="{AEF798A0-6434-46AF-B781-B328FFC1402F}" dt="2023-02-08T14:25:15.765" v="5007"/>
          <ac:spMkLst>
            <pc:docMk/>
            <pc:sldMk cId="987277051" sldId="400"/>
            <ac:spMk id="11" creationId="{E767E621-63C6-D597-DC57-7165538A9993}"/>
          </ac:spMkLst>
        </pc:spChg>
        <pc:graphicFrameChg chg="add mod modGraphic">
          <ac:chgData name="Aishwarya Chakravarty" userId="a076fada-3da1-4cfa-80f2-4056adb32d1c" providerId="ADAL" clId="{AEF798A0-6434-46AF-B781-B328FFC1402F}" dt="2023-02-08T16:29:22.797" v="5573" actId="20577"/>
          <ac:graphicFrameMkLst>
            <pc:docMk/>
            <pc:sldMk cId="987277051" sldId="400"/>
            <ac:graphicFrameMk id="12" creationId="{5789167E-FB92-14C2-FF25-0D15CAA42A10}"/>
          </ac:graphicFrameMkLst>
        </pc:graphicFrameChg>
        <pc:graphicFrameChg chg="del">
          <ac:chgData name="Aishwarya Chakravarty" userId="a076fada-3da1-4cfa-80f2-4056adb32d1c" providerId="ADAL" clId="{AEF798A0-6434-46AF-B781-B328FFC1402F}" dt="2023-02-08T14:25:09.794" v="5005" actId="478"/>
          <ac:graphicFrameMkLst>
            <pc:docMk/>
            <pc:sldMk cId="987277051" sldId="400"/>
            <ac:graphicFrameMk id="13" creationId="{AC7C083A-DDE8-0A69-77B5-4E026FDE7DFD}"/>
          </ac:graphicFrameMkLst>
        </pc:graphicFrameChg>
        <pc:picChg chg="del">
          <ac:chgData name="Aishwarya Chakravarty" userId="a076fada-3da1-4cfa-80f2-4056adb32d1c" providerId="ADAL" clId="{AEF798A0-6434-46AF-B781-B328FFC1402F}" dt="2023-02-08T14:25:03.615" v="5003" actId="478"/>
          <ac:picMkLst>
            <pc:docMk/>
            <pc:sldMk cId="987277051" sldId="400"/>
            <ac:picMk id="3" creationId="{80CCA134-60B3-8F9E-57B4-4BA1EE33B3EB}"/>
          </ac:picMkLst>
        </pc:picChg>
        <pc:picChg chg="del">
          <ac:chgData name="Aishwarya Chakravarty" userId="a076fada-3da1-4cfa-80f2-4056adb32d1c" providerId="ADAL" clId="{AEF798A0-6434-46AF-B781-B328FFC1402F}" dt="2023-02-08T14:25:01.454" v="5001" actId="478"/>
          <ac:picMkLst>
            <pc:docMk/>
            <pc:sldMk cId="987277051" sldId="400"/>
            <ac:picMk id="4" creationId="{EC89BF92-C227-6F63-DFEE-C8691FD3ABE7}"/>
          </ac:picMkLst>
        </pc:picChg>
        <pc:picChg chg="del">
          <ac:chgData name="Aishwarya Chakravarty" userId="a076fada-3da1-4cfa-80f2-4056adb32d1c" providerId="ADAL" clId="{AEF798A0-6434-46AF-B781-B328FFC1402F}" dt="2023-02-08T14:25:02.466" v="5002" actId="478"/>
          <ac:picMkLst>
            <pc:docMk/>
            <pc:sldMk cId="987277051" sldId="400"/>
            <ac:picMk id="5" creationId="{0DF57088-BB22-01EE-6190-E223FA55F512}"/>
          </ac:picMkLst>
        </pc:picChg>
        <pc:picChg chg="add mod">
          <ac:chgData name="Aishwarya Chakravarty" userId="a076fada-3da1-4cfa-80f2-4056adb32d1c" providerId="ADAL" clId="{AEF798A0-6434-46AF-B781-B328FFC1402F}" dt="2023-02-08T14:25:24.372" v="5009" actId="1076"/>
          <ac:picMkLst>
            <pc:docMk/>
            <pc:sldMk cId="987277051" sldId="400"/>
            <ac:picMk id="6" creationId="{C73AAF0F-8B6F-ECA8-BEA9-F6E2CC3754C9}"/>
          </ac:picMkLst>
        </pc:picChg>
        <pc:picChg chg="add mod">
          <ac:chgData name="Aishwarya Chakravarty" userId="a076fada-3da1-4cfa-80f2-4056adb32d1c" providerId="ADAL" clId="{AEF798A0-6434-46AF-B781-B328FFC1402F}" dt="2023-02-08T16:24:22.036" v="5531" actId="1076"/>
          <ac:picMkLst>
            <pc:docMk/>
            <pc:sldMk cId="987277051" sldId="400"/>
            <ac:picMk id="8" creationId="{4AAA9BFF-DB73-7A98-A1D0-AF62A63E979A}"/>
          </ac:picMkLst>
        </pc:picChg>
        <pc:picChg chg="add mod">
          <ac:chgData name="Aishwarya Chakravarty" userId="a076fada-3da1-4cfa-80f2-4056adb32d1c" providerId="ADAL" clId="{AEF798A0-6434-46AF-B781-B328FFC1402F}" dt="2023-02-08T14:25:20.751" v="5008" actId="1076"/>
          <ac:picMkLst>
            <pc:docMk/>
            <pc:sldMk cId="987277051" sldId="400"/>
            <ac:picMk id="9" creationId="{52339ADB-13FC-2149-3357-057974328EAF}"/>
          </ac:picMkLst>
        </pc:picChg>
      </pc:sldChg>
      <pc:sldChg chg="addSp delSp modSp add mod">
        <pc:chgData name="Aishwarya Chakravarty" userId="a076fada-3da1-4cfa-80f2-4056adb32d1c" providerId="ADAL" clId="{AEF798A0-6434-46AF-B781-B328FFC1402F}" dt="2023-02-08T16:30:03.543" v="5579" actId="20577"/>
        <pc:sldMkLst>
          <pc:docMk/>
          <pc:sldMk cId="2252513891" sldId="401"/>
        </pc:sldMkLst>
        <pc:spChg chg="mod">
          <ac:chgData name="Aishwarya Chakravarty" userId="a076fada-3da1-4cfa-80f2-4056adb32d1c" providerId="ADAL" clId="{AEF798A0-6434-46AF-B781-B328FFC1402F}" dt="2023-02-08T14:26:09.775" v="5022" actId="20577"/>
          <ac:spMkLst>
            <pc:docMk/>
            <pc:sldMk cId="2252513891" sldId="401"/>
            <ac:spMk id="2" creationId="{A85916BD-64BB-4030-B645-41732464BCB3}"/>
          </ac:spMkLst>
        </pc:spChg>
        <pc:spChg chg="add del mod">
          <ac:chgData name="Aishwarya Chakravarty" userId="a076fada-3da1-4cfa-80f2-4056adb32d1c" providerId="ADAL" clId="{AEF798A0-6434-46AF-B781-B328FFC1402F}" dt="2023-02-08T14:26:53.842" v="5031" actId="21"/>
          <ac:spMkLst>
            <pc:docMk/>
            <pc:sldMk cId="2252513891" sldId="401"/>
            <ac:spMk id="11" creationId="{21410B34-9872-8D74-FA6D-3E01DBD8EB11}"/>
          </ac:spMkLst>
        </pc:spChg>
        <pc:spChg chg="add del mod">
          <ac:chgData name="Aishwarya Chakravarty" userId="a076fada-3da1-4cfa-80f2-4056adb32d1c" providerId="ADAL" clId="{AEF798A0-6434-46AF-B781-B328FFC1402F}" dt="2023-02-08T14:27:24.234" v="5043"/>
          <ac:spMkLst>
            <pc:docMk/>
            <pc:sldMk cId="2252513891" sldId="401"/>
            <ac:spMk id="17" creationId="{4B319449-1ECB-229C-2BBF-D1568E9AA464}"/>
          </ac:spMkLst>
        </pc:spChg>
        <pc:graphicFrameChg chg="add del">
          <ac:chgData name="Aishwarya Chakravarty" userId="a076fada-3da1-4cfa-80f2-4056adb32d1c" providerId="ADAL" clId="{AEF798A0-6434-46AF-B781-B328FFC1402F}" dt="2023-02-08T14:27:17.558" v="5041" actId="478"/>
          <ac:graphicFrameMkLst>
            <pc:docMk/>
            <pc:sldMk cId="2252513891" sldId="401"/>
            <ac:graphicFrameMk id="12" creationId="{5789167E-FB92-14C2-FF25-0D15CAA42A10}"/>
          </ac:graphicFrameMkLst>
        </pc:graphicFrameChg>
        <pc:graphicFrameChg chg="add mod modGraphic">
          <ac:chgData name="Aishwarya Chakravarty" userId="a076fada-3da1-4cfa-80f2-4056adb32d1c" providerId="ADAL" clId="{AEF798A0-6434-46AF-B781-B328FFC1402F}" dt="2023-02-08T16:30:03.543" v="5579" actId="20577"/>
          <ac:graphicFrameMkLst>
            <pc:docMk/>
            <pc:sldMk cId="2252513891" sldId="401"/>
            <ac:graphicFrameMk id="18" creationId="{3E6485CB-ADCF-74DC-7358-FFA39AAA48CA}"/>
          </ac:graphicFrameMkLst>
        </pc:graphicFrameChg>
        <pc:picChg chg="add del mod">
          <ac:chgData name="Aishwarya Chakravarty" userId="a076fada-3da1-4cfa-80f2-4056adb32d1c" providerId="ADAL" clId="{AEF798A0-6434-46AF-B781-B328FFC1402F}" dt="2023-02-08T14:27:03.018" v="5034" actId="478"/>
          <ac:picMkLst>
            <pc:docMk/>
            <pc:sldMk cId="2252513891" sldId="401"/>
            <ac:picMk id="3" creationId="{5025EBC1-446E-970B-35F9-50121BCBEBDE}"/>
          </ac:picMkLst>
        </pc:picChg>
        <pc:picChg chg="add del mod">
          <ac:chgData name="Aishwarya Chakravarty" userId="a076fada-3da1-4cfa-80f2-4056adb32d1c" providerId="ADAL" clId="{AEF798A0-6434-46AF-B781-B328FFC1402F}" dt="2023-02-08T14:27:05.051" v="5036" actId="478"/>
          <ac:picMkLst>
            <pc:docMk/>
            <pc:sldMk cId="2252513891" sldId="401"/>
            <ac:picMk id="4" creationId="{1B84102D-CEC4-E320-E4BA-9D4A3F745BDC}"/>
          </ac:picMkLst>
        </pc:picChg>
        <pc:picChg chg="add del mod">
          <ac:chgData name="Aishwarya Chakravarty" userId="a076fada-3da1-4cfa-80f2-4056adb32d1c" providerId="ADAL" clId="{AEF798A0-6434-46AF-B781-B328FFC1402F}" dt="2023-02-08T14:27:03.919" v="5035" actId="478"/>
          <ac:picMkLst>
            <pc:docMk/>
            <pc:sldMk cId="2252513891" sldId="401"/>
            <ac:picMk id="5" creationId="{80AA3F3E-9A02-EB6E-216B-C11BC6F2B08D}"/>
          </ac:picMkLst>
        </pc:picChg>
        <pc:picChg chg="del">
          <ac:chgData name="Aishwarya Chakravarty" userId="a076fada-3da1-4cfa-80f2-4056adb32d1c" providerId="ADAL" clId="{AEF798A0-6434-46AF-B781-B328FFC1402F}" dt="2023-02-08T14:26:13.292" v="5025" actId="478"/>
          <ac:picMkLst>
            <pc:docMk/>
            <pc:sldMk cId="2252513891" sldId="401"/>
            <ac:picMk id="6" creationId="{C73AAF0F-8B6F-ECA8-BEA9-F6E2CC3754C9}"/>
          </ac:picMkLst>
        </pc:picChg>
        <pc:picChg chg="del">
          <ac:chgData name="Aishwarya Chakravarty" userId="a076fada-3da1-4cfa-80f2-4056adb32d1c" providerId="ADAL" clId="{AEF798A0-6434-46AF-B781-B328FFC1402F}" dt="2023-02-08T14:26:11.413" v="5023" actId="478"/>
          <ac:picMkLst>
            <pc:docMk/>
            <pc:sldMk cId="2252513891" sldId="401"/>
            <ac:picMk id="8" creationId="{4AAA9BFF-DB73-7A98-A1D0-AF62A63E979A}"/>
          </ac:picMkLst>
        </pc:picChg>
        <pc:picChg chg="del">
          <ac:chgData name="Aishwarya Chakravarty" userId="a076fada-3da1-4cfa-80f2-4056adb32d1c" providerId="ADAL" clId="{AEF798A0-6434-46AF-B781-B328FFC1402F}" dt="2023-02-08T14:26:12.431" v="5024" actId="478"/>
          <ac:picMkLst>
            <pc:docMk/>
            <pc:sldMk cId="2252513891" sldId="401"/>
            <ac:picMk id="9" creationId="{52339ADB-13FC-2149-3357-057974328EAF}"/>
          </ac:picMkLst>
        </pc:picChg>
        <pc:picChg chg="add mod">
          <ac:chgData name="Aishwarya Chakravarty" userId="a076fada-3da1-4cfa-80f2-4056adb32d1c" providerId="ADAL" clId="{AEF798A0-6434-46AF-B781-B328FFC1402F}" dt="2023-02-08T14:27:43.007" v="5045" actId="1076"/>
          <ac:picMkLst>
            <pc:docMk/>
            <pc:sldMk cId="2252513891" sldId="401"/>
            <ac:picMk id="13" creationId="{9D90F25D-1966-B75D-6F78-1323598F5C52}"/>
          </ac:picMkLst>
        </pc:picChg>
        <pc:picChg chg="add mod">
          <ac:chgData name="Aishwarya Chakravarty" userId="a076fada-3da1-4cfa-80f2-4056adb32d1c" providerId="ADAL" clId="{AEF798A0-6434-46AF-B781-B328FFC1402F}" dt="2023-02-08T14:29:47.370" v="5055" actId="1076"/>
          <ac:picMkLst>
            <pc:docMk/>
            <pc:sldMk cId="2252513891" sldId="401"/>
            <ac:picMk id="14" creationId="{807F7C06-E192-D9A4-B968-4F375F5B18BA}"/>
          </ac:picMkLst>
        </pc:picChg>
        <pc:picChg chg="add mod">
          <ac:chgData name="Aishwarya Chakravarty" userId="a076fada-3da1-4cfa-80f2-4056adb32d1c" providerId="ADAL" clId="{AEF798A0-6434-46AF-B781-B328FFC1402F}" dt="2023-02-08T14:27:37.778" v="5044" actId="1076"/>
          <ac:picMkLst>
            <pc:docMk/>
            <pc:sldMk cId="2252513891" sldId="401"/>
            <ac:picMk id="15" creationId="{53DD1B94-C579-F8FE-0FF2-A8C27EB06FD1}"/>
          </ac:picMkLst>
        </pc:picChg>
      </pc:sldChg>
      <pc:sldChg chg="addSp delSp modSp add mod modClrScheme chgLayout">
        <pc:chgData name="Aishwarya Chakravarty" userId="a076fada-3da1-4cfa-80f2-4056adb32d1c" providerId="ADAL" clId="{AEF798A0-6434-46AF-B781-B328FFC1402F}" dt="2023-02-09T09:13:13.060" v="5795" actId="14100"/>
        <pc:sldMkLst>
          <pc:docMk/>
          <pc:sldMk cId="1360459130" sldId="402"/>
        </pc:sldMkLst>
        <pc:spChg chg="mod ord">
          <ac:chgData name="Aishwarya Chakravarty" userId="a076fada-3da1-4cfa-80f2-4056adb32d1c" providerId="ADAL" clId="{AEF798A0-6434-46AF-B781-B328FFC1402F}" dt="2023-02-09T09:12:55.391" v="5792" actId="1076"/>
          <ac:spMkLst>
            <pc:docMk/>
            <pc:sldMk cId="1360459130" sldId="402"/>
            <ac:spMk id="2" creationId="{C4ACEAB2-3BE6-4ECE-882E-D28872F00D27}"/>
          </ac:spMkLst>
        </pc:spChg>
        <pc:spChg chg="mod ord">
          <ac:chgData name="Aishwarya Chakravarty" userId="a076fada-3da1-4cfa-80f2-4056adb32d1c" providerId="ADAL" clId="{AEF798A0-6434-46AF-B781-B328FFC1402F}" dt="2023-02-09T09:13:13.060" v="5795" actId="14100"/>
          <ac:spMkLst>
            <pc:docMk/>
            <pc:sldMk cId="1360459130" sldId="402"/>
            <ac:spMk id="3" creationId="{94864C9D-1187-4A4B-AB54-EC117231882E}"/>
          </ac:spMkLst>
        </pc:spChg>
        <pc:spChg chg="add del mod ord">
          <ac:chgData name="Aishwarya Chakravarty" userId="a076fada-3da1-4cfa-80f2-4056adb32d1c" providerId="ADAL" clId="{AEF798A0-6434-46AF-B781-B328FFC1402F}" dt="2023-02-09T09:12:45.796" v="5790" actId="478"/>
          <ac:spMkLst>
            <pc:docMk/>
            <pc:sldMk cId="1360459130" sldId="402"/>
            <ac:spMk id="4" creationId="{C696B5EC-5740-897C-341B-3CA8CF70D536}"/>
          </ac:spMkLst>
        </pc:spChg>
      </pc:sldChg>
      <pc:sldChg chg="addSp delSp modSp add mod">
        <pc:chgData name="Aishwarya Chakravarty" userId="a076fada-3da1-4cfa-80f2-4056adb32d1c" providerId="ADAL" clId="{AEF798A0-6434-46AF-B781-B328FFC1402F}" dt="2023-02-08T16:28:52.910" v="5563" actId="20577"/>
        <pc:sldMkLst>
          <pc:docMk/>
          <pc:sldMk cId="2142928223" sldId="403"/>
        </pc:sldMkLst>
        <pc:spChg chg="mod">
          <ac:chgData name="Aishwarya Chakravarty" userId="a076fada-3da1-4cfa-80f2-4056adb32d1c" providerId="ADAL" clId="{AEF798A0-6434-46AF-B781-B328FFC1402F}" dt="2023-02-08T14:32:15.081" v="5113" actId="20577"/>
          <ac:spMkLst>
            <pc:docMk/>
            <pc:sldMk cId="2142928223" sldId="403"/>
            <ac:spMk id="2" creationId="{A85916BD-64BB-4030-B645-41732464BCB3}"/>
          </ac:spMkLst>
        </pc:spChg>
        <pc:spChg chg="add del mod">
          <ac:chgData name="Aishwarya Chakravarty" userId="a076fada-3da1-4cfa-80f2-4056adb32d1c" providerId="ADAL" clId="{AEF798A0-6434-46AF-B781-B328FFC1402F}" dt="2023-02-08T14:32:39.996" v="5122"/>
          <ac:spMkLst>
            <pc:docMk/>
            <pc:sldMk cId="2142928223" sldId="403"/>
            <ac:spMk id="11" creationId="{5CEA61C4-9AE0-24F6-C21C-E879E743FF12}"/>
          </ac:spMkLst>
        </pc:spChg>
        <pc:graphicFrameChg chg="del">
          <ac:chgData name="Aishwarya Chakravarty" userId="a076fada-3da1-4cfa-80f2-4056adb32d1c" providerId="ADAL" clId="{AEF798A0-6434-46AF-B781-B328FFC1402F}" dt="2023-02-08T14:32:32.557" v="5120" actId="478"/>
          <ac:graphicFrameMkLst>
            <pc:docMk/>
            <pc:sldMk cId="2142928223" sldId="403"/>
            <ac:graphicFrameMk id="12" creationId="{5789167E-FB92-14C2-FF25-0D15CAA42A10}"/>
          </ac:graphicFrameMkLst>
        </pc:graphicFrameChg>
        <pc:graphicFrameChg chg="add mod modGraphic">
          <ac:chgData name="Aishwarya Chakravarty" userId="a076fada-3da1-4cfa-80f2-4056adb32d1c" providerId="ADAL" clId="{AEF798A0-6434-46AF-B781-B328FFC1402F}" dt="2023-02-08T16:28:52.910" v="5563" actId="20577"/>
          <ac:graphicFrameMkLst>
            <pc:docMk/>
            <pc:sldMk cId="2142928223" sldId="403"/>
            <ac:graphicFrameMk id="13" creationId="{1121059A-3543-DDB6-F20E-2058C06C3C63}"/>
          </ac:graphicFrameMkLst>
        </pc:graphicFrameChg>
        <pc:picChg chg="add mod">
          <ac:chgData name="Aishwarya Chakravarty" userId="a076fada-3da1-4cfa-80f2-4056adb32d1c" providerId="ADAL" clId="{AEF798A0-6434-46AF-B781-B328FFC1402F}" dt="2023-02-08T14:42:42.613" v="5259" actId="1076"/>
          <ac:picMkLst>
            <pc:docMk/>
            <pc:sldMk cId="2142928223" sldId="403"/>
            <ac:picMk id="3" creationId="{E48B6114-1EE4-F375-7E3E-D490D3D89309}"/>
          </ac:picMkLst>
        </pc:picChg>
        <pc:picChg chg="add mod">
          <ac:chgData name="Aishwarya Chakravarty" userId="a076fada-3da1-4cfa-80f2-4056adb32d1c" providerId="ADAL" clId="{AEF798A0-6434-46AF-B781-B328FFC1402F}" dt="2023-02-08T14:32:53.773" v="5124" actId="1076"/>
          <ac:picMkLst>
            <pc:docMk/>
            <pc:sldMk cId="2142928223" sldId="403"/>
            <ac:picMk id="4" creationId="{5B9652F0-3422-5C64-26FC-5A4F992512B7}"/>
          </ac:picMkLst>
        </pc:picChg>
        <pc:picChg chg="add mod">
          <ac:chgData name="Aishwarya Chakravarty" userId="a076fada-3da1-4cfa-80f2-4056adb32d1c" providerId="ADAL" clId="{AEF798A0-6434-46AF-B781-B328FFC1402F}" dt="2023-02-08T14:33:09.711" v="5126" actId="1076"/>
          <ac:picMkLst>
            <pc:docMk/>
            <pc:sldMk cId="2142928223" sldId="403"/>
            <ac:picMk id="5" creationId="{BFCA0521-2C40-01C9-6CCD-0C8BE1D85670}"/>
          </ac:picMkLst>
        </pc:picChg>
        <pc:picChg chg="del">
          <ac:chgData name="Aishwarya Chakravarty" userId="a076fada-3da1-4cfa-80f2-4056adb32d1c" providerId="ADAL" clId="{AEF798A0-6434-46AF-B781-B328FFC1402F}" dt="2023-02-08T14:32:19.259" v="5115" actId="478"/>
          <ac:picMkLst>
            <pc:docMk/>
            <pc:sldMk cId="2142928223" sldId="403"/>
            <ac:picMk id="6" creationId="{C73AAF0F-8B6F-ECA8-BEA9-F6E2CC3754C9}"/>
          </ac:picMkLst>
        </pc:picChg>
        <pc:picChg chg="del">
          <ac:chgData name="Aishwarya Chakravarty" userId="a076fada-3da1-4cfa-80f2-4056adb32d1c" providerId="ADAL" clId="{AEF798A0-6434-46AF-B781-B328FFC1402F}" dt="2023-02-08T14:32:18.343" v="5114" actId="478"/>
          <ac:picMkLst>
            <pc:docMk/>
            <pc:sldMk cId="2142928223" sldId="403"/>
            <ac:picMk id="8" creationId="{4AAA9BFF-DB73-7A98-A1D0-AF62A63E979A}"/>
          </ac:picMkLst>
        </pc:picChg>
        <pc:picChg chg="del">
          <ac:chgData name="Aishwarya Chakravarty" userId="a076fada-3da1-4cfa-80f2-4056adb32d1c" providerId="ADAL" clId="{AEF798A0-6434-46AF-B781-B328FFC1402F}" dt="2023-02-08T14:32:20.277" v="5116" actId="478"/>
          <ac:picMkLst>
            <pc:docMk/>
            <pc:sldMk cId="2142928223" sldId="403"/>
            <ac:picMk id="9" creationId="{52339ADB-13FC-2149-3357-057974328EAF}"/>
          </ac:picMkLst>
        </pc:picChg>
      </pc:sldChg>
      <pc:sldChg chg="addSp delSp modSp add mod">
        <pc:chgData name="Aishwarya Chakravarty" userId="a076fada-3da1-4cfa-80f2-4056adb32d1c" providerId="ADAL" clId="{AEF798A0-6434-46AF-B781-B328FFC1402F}" dt="2023-02-08T16:28:17.703" v="5555" actId="20577"/>
        <pc:sldMkLst>
          <pc:docMk/>
          <pc:sldMk cId="882490779" sldId="404"/>
        </pc:sldMkLst>
        <pc:spChg chg="mod">
          <ac:chgData name="Aishwarya Chakravarty" userId="a076fada-3da1-4cfa-80f2-4056adb32d1c" providerId="ADAL" clId="{AEF798A0-6434-46AF-B781-B328FFC1402F}" dt="2023-02-08T16:28:10.442" v="5549" actId="20577"/>
          <ac:spMkLst>
            <pc:docMk/>
            <pc:sldMk cId="882490779" sldId="404"/>
            <ac:spMk id="2" creationId="{A85916BD-64BB-4030-B645-41732464BCB3}"/>
          </ac:spMkLst>
        </pc:spChg>
        <pc:spChg chg="add del mod">
          <ac:chgData name="Aishwarya Chakravarty" userId="a076fada-3da1-4cfa-80f2-4056adb32d1c" providerId="ADAL" clId="{AEF798A0-6434-46AF-B781-B328FFC1402F}" dt="2023-02-08T14:34:00.006" v="5140"/>
          <ac:spMkLst>
            <pc:docMk/>
            <pc:sldMk cId="882490779" sldId="404"/>
            <ac:spMk id="11" creationId="{5BD23DBC-4645-18C1-48F4-D8A55FFF9BE4}"/>
          </ac:spMkLst>
        </pc:spChg>
        <pc:graphicFrameChg chg="add mod modGraphic">
          <ac:chgData name="Aishwarya Chakravarty" userId="a076fada-3da1-4cfa-80f2-4056adb32d1c" providerId="ADAL" clId="{AEF798A0-6434-46AF-B781-B328FFC1402F}" dt="2023-02-08T16:28:17.703" v="5555" actId="20577"/>
          <ac:graphicFrameMkLst>
            <pc:docMk/>
            <pc:sldMk cId="882490779" sldId="404"/>
            <ac:graphicFrameMk id="12" creationId="{7AE1A4FF-D78E-DCED-695F-C8920677A416}"/>
          </ac:graphicFrameMkLst>
        </pc:graphicFrameChg>
        <pc:graphicFrameChg chg="del">
          <ac:chgData name="Aishwarya Chakravarty" userId="a076fada-3da1-4cfa-80f2-4056adb32d1c" providerId="ADAL" clId="{AEF798A0-6434-46AF-B781-B328FFC1402F}" dt="2023-02-08T14:33:53.873" v="5138" actId="478"/>
          <ac:graphicFrameMkLst>
            <pc:docMk/>
            <pc:sldMk cId="882490779" sldId="404"/>
            <ac:graphicFrameMk id="13" creationId="{1121059A-3543-DDB6-F20E-2058C06C3C63}"/>
          </ac:graphicFrameMkLst>
        </pc:graphicFrameChg>
        <pc:picChg chg="del">
          <ac:chgData name="Aishwarya Chakravarty" userId="a076fada-3da1-4cfa-80f2-4056adb32d1c" providerId="ADAL" clId="{AEF798A0-6434-46AF-B781-B328FFC1402F}" dt="2023-02-08T14:33:42.530" v="5133" actId="478"/>
          <ac:picMkLst>
            <pc:docMk/>
            <pc:sldMk cId="882490779" sldId="404"/>
            <ac:picMk id="3" creationId="{E48B6114-1EE4-F375-7E3E-D490D3D89309}"/>
          </ac:picMkLst>
        </pc:picChg>
        <pc:picChg chg="del">
          <ac:chgData name="Aishwarya Chakravarty" userId="a076fada-3da1-4cfa-80f2-4056adb32d1c" providerId="ADAL" clId="{AEF798A0-6434-46AF-B781-B328FFC1402F}" dt="2023-02-08T14:33:43.696" v="5134" actId="478"/>
          <ac:picMkLst>
            <pc:docMk/>
            <pc:sldMk cId="882490779" sldId="404"/>
            <ac:picMk id="4" creationId="{5B9652F0-3422-5C64-26FC-5A4F992512B7}"/>
          </ac:picMkLst>
        </pc:picChg>
        <pc:picChg chg="del">
          <ac:chgData name="Aishwarya Chakravarty" userId="a076fada-3da1-4cfa-80f2-4056adb32d1c" providerId="ADAL" clId="{AEF798A0-6434-46AF-B781-B328FFC1402F}" dt="2023-02-08T14:33:44.681" v="5135" actId="478"/>
          <ac:picMkLst>
            <pc:docMk/>
            <pc:sldMk cId="882490779" sldId="404"/>
            <ac:picMk id="5" creationId="{BFCA0521-2C40-01C9-6CCD-0C8BE1D85670}"/>
          </ac:picMkLst>
        </pc:picChg>
        <pc:picChg chg="add mod">
          <ac:chgData name="Aishwarya Chakravarty" userId="a076fada-3da1-4cfa-80f2-4056adb32d1c" providerId="ADAL" clId="{AEF798A0-6434-46AF-B781-B328FFC1402F}" dt="2023-02-08T14:33:45.388" v="5136"/>
          <ac:picMkLst>
            <pc:docMk/>
            <pc:sldMk cId="882490779" sldId="404"/>
            <ac:picMk id="6" creationId="{EF0761C9-A153-C87A-216D-E645F4D845B6}"/>
          </ac:picMkLst>
        </pc:picChg>
        <pc:picChg chg="add mod">
          <ac:chgData name="Aishwarya Chakravarty" userId="a076fada-3da1-4cfa-80f2-4056adb32d1c" providerId="ADAL" clId="{AEF798A0-6434-46AF-B781-B328FFC1402F}" dt="2023-02-08T14:33:51.401" v="5137" actId="1076"/>
          <ac:picMkLst>
            <pc:docMk/>
            <pc:sldMk cId="882490779" sldId="404"/>
            <ac:picMk id="8" creationId="{E214B16A-FE3F-AD4A-C410-CDC7074F7283}"/>
          </ac:picMkLst>
        </pc:picChg>
        <pc:picChg chg="add mod">
          <ac:chgData name="Aishwarya Chakravarty" userId="a076fada-3da1-4cfa-80f2-4056adb32d1c" providerId="ADAL" clId="{AEF798A0-6434-46AF-B781-B328FFC1402F}" dt="2023-02-08T14:33:45.388" v="5136"/>
          <ac:picMkLst>
            <pc:docMk/>
            <pc:sldMk cId="882490779" sldId="404"/>
            <ac:picMk id="9" creationId="{2EF7DC5A-92DB-5CC6-EC31-746A361D80FF}"/>
          </ac:picMkLst>
        </pc:picChg>
      </pc:sldChg>
      <pc:sldChg chg="addSp delSp modSp add mod modClrScheme chgLayout">
        <pc:chgData name="Aishwarya Chakravarty" userId="a076fada-3da1-4cfa-80f2-4056adb32d1c" providerId="ADAL" clId="{AEF798A0-6434-46AF-B781-B328FFC1402F}" dt="2023-02-09T09:13:53.309" v="5829" actId="1036"/>
        <pc:sldMkLst>
          <pc:docMk/>
          <pc:sldMk cId="2269640620" sldId="405"/>
        </pc:sldMkLst>
        <pc:spChg chg="mod ord">
          <ac:chgData name="Aishwarya Chakravarty" userId="a076fada-3da1-4cfa-80f2-4056adb32d1c" providerId="ADAL" clId="{AEF798A0-6434-46AF-B781-B328FFC1402F}" dt="2023-02-09T09:13:37.043" v="5822" actId="1036"/>
          <ac:spMkLst>
            <pc:docMk/>
            <pc:sldMk cId="2269640620" sldId="405"/>
            <ac:spMk id="2" creationId="{C4ACEAB2-3BE6-4ECE-882E-D28872F00D27}"/>
          </ac:spMkLst>
        </pc:spChg>
        <pc:spChg chg="mod ord">
          <ac:chgData name="Aishwarya Chakravarty" userId="a076fada-3da1-4cfa-80f2-4056adb32d1c" providerId="ADAL" clId="{AEF798A0-6434-46AF-B781-B328FFC1402F}" dt="2023-02-09T09:13:53.309" v="5829" actId="1036"/>
          <ac:spMkLst>
            <pc:docMk/>
            <pc:sldMk cId="2269640620" sldId="405"/>
            <ac:spMk id="3" creationId="{94864C9D-1187-4A4B-AB54-EC117231882E}"/>
          </ac:spMkLst>
        </pc:spChg>
        <pc:spChg chg="add del mod ord">
          <ac:chgData name="Aishwarya Chakravarty" userId="a076fada-3da1-4cfa-80f2-4056adb32d1c" providerId="ADAL" clId="{AEF798A0-6434-46AF-B781-B328FFC1402F}" dt="2023-02-09T09:13:29.788" v="5797" actId="478"/>
          <ac:spMkLst>
            <pc:docMk/>
            <pc:sldMk cId="2269640620" sldId="405"/>
            <ac:spMk id="4" creationId="{02085FB8-0F59-5EF3-B189-6DF9A624210A}"/>
          </ac:spMkLst>
        </pc:spChg>
      </pc:sldChg>
      <pc:sldChg chg="addSp delSp modSp add mod">
        <pc:chgData name="Aishwarya Chakravarty" userId="a076fada-3da1-4cfa-80f2-4056adb32d1c" providerId="ADAL" clId="{AEF798A0-6434-46AF-B781-B328FFC1402F}" dt="2023-02-08T16:26:46.829" v="5538" actId="20577"/>
        <pc:sldMkLst>
          <pc:docMk/>
          <pc:sldMk cId="2008925790" sldId="406"/>
        </pc:sldMkLst>
        <pc:spChg chg="mod">
          <ac:chgData name="Aishwarya Chakravarty" userId="a076fada-3da1-4cfa-80f2-4056adb32d1c" providerId="ADAL" clId="{AEF798A0-6434-46AF-B781-B328FFC1402F}" dt="2023-02-08T14:35:37.973" v="5183" actId="20577"/>
          <ac:spMkLst>
            <pc:docMk/>
            <pc:sldMk cId="2008925790" sldId="406"/>
            <ac:spMk id="2" creationId="{A85916BD-64BB-4030-B645-41732464BCB3}"/>
          </ac:spMkLst>
        </pc:spChg>
        <pc:spChg chg="add del mod">
          <ac:chgData name="Aishwarya Chakravarty" userId="a076fada-3da1-4cfa-80f2-4056adb32d1c" providerId="ADAL" clId="{AEF798A0-6434-46AF-B781-B328FFC1402F}" dt="2023-02-08T14:35:54.954" v="5188"/>
          <ac:spMkLst>
            <pc:docMk/>
            <pc:sldMk cId="2008925790" sldId="406"/>
            <ac:spMk id="11" creationId="{6B8A75F2-0CF3-E01B-70BF-21F8A94DFC1F}"/>
          </ac:spMkLst>
        </pc:spChg>
        <pc:graphicFrameChg chg="add mod modGraphic">
          <ac:chgData name="Aishwarya Chakravarty" userId="a076fada-3da1-4cfa-80f2-4056adb32d1c" providerId="ADAL" clId="{AEF798A0-6434-46AF-B781-B328FFC1402F}" dt="2023-02-08T16:26:46.829" v="5538" actId="20577"/>
          <ac:graphicFrameMkLst>
            <pc:docMk/>
            <pc:sldMk cId="2008925790" sldId="406"/>
            <ac:graphicFrameMk id="12" creationId="{22AC6B81-097A-3693-BC8F-4D650C21B715}"/>
          </ac:graphicFrameMkLst>
        </pc:graphicFrameChg>
        <pc:graphicFrameChg chg="del">
          <ac:chgData name="Aishwarya Chakravarty" userId="a076fada-3da1-4cfa-80f2-4056adb32d1c" providerId="ADAL" clId="{AEF798A0-6434-46AF-B781-B328FFC1402F}" dt="2023-02-08T14:35:48.667" v="5186" actId="478"/>
          <ac:graphicFrameMkLst>
            <pc:docMk/>
            <pc:sldMk cId="2008925790" sldId="406"/>
            <ac:graphicFrameMk id="13" creationId="{1121059A-3543-DDB6-F20E-2058C06C3C63}"/>
          </ac:graphicFrameMkLst>
        </pc:graphicFrameChg>
        <pc:picChg chg="del">
          <ac:chgData name="Aishwarya Chakravarty" userId="a076fada-3da1-4cfa-80f2-4056adb32d1c" providerId="ADAL" clId="{AEF798A0-6434-46AF-B781-B328FFC1402F}" dt="2023-02-08T14:35:27.972" v="5162" actId="478"/>
          <ac:picMkLst>
            <pc:docMk/>
            <pc:sldMk cId="2008925790" sldId="406"/>
            <ac:picMk id="3" creationId="{E48B6114-1EE4-F375-7E3E-D490D3D89309}"/>
          </ac:picMkLst>
        </pc:picChg>
        <pc:picChg chg="del">
          <ac:chgData name="Aishwarya Chakravarty" userId="a076fada-3da1-4cfa-80f2-4056adb32d1c" providerId="ADAL" clId="{AEF798A0-6434-46AF-B781-B328FFC1402F}" dt="2023-02-08T14:35:32.130" v="5164" actId="478"/>
          <ac:picMkLst>
            <pc:docMk/>
            <pc:sldMk cId="2008925790" sldId="406"/>
            <ac:picMk id="4" creationId="{5B9652F0-3422-5C64-26FC-5A4F992512B7}"/>
          </ac:picMkLst>
        </pc:picChg>
        <pc:picChg chg="del">
          <ac:chgData name="Aishwarya Chakravarty" userId="a076fada-3da1-4cfa-80f2-4056adb32d1c" providerId="ADAL" clId="{AEF798A0-6434-46AF-B781-B328FFC1402F}" dt="2023-02-08T14:35:29.967" v="5163" actId="478"/>
          <ac:picMkLst>
            <pc:docMk/>
            <pc:sldMk cId="2008925790" sldId="406"/>
            <ac:picMk id="5" creationId="{BFCA0521-2C40-01C9-6CCD-0C8BE1D85670}"/>
          </ac:picMkLst>
        </pc:picChg>
        <pc:picChg chg="add mod">
          <ac:chgData name="Aishwarya Chakravarty" userId="a076fada-3da1-4cfa-80f2-4056adb32d1c" providerId="ADAL" clId="{AEF798A0-6434-46AF-B781-B328FFC1402F}" dt="2023-02-08T14:36:04.516" v="5190" actId="1076"/>
          <ac:picMkLst>
            <pc:docMk/>
            <pc:sldMk cId="2008925790" sldId="406"/>
            <ac:picMk id="6" creationId="{749A1020-BC6D-1C09-693E-389F277851E5}"/>
          </ac:picMkLst>
        </pc:picChg>
        <pc:picChg chg="add mod">
          <ac:chgData name="Aishwarya Chakravarty" userId="a076fada-3da1-4cfa-80f2-4056adb32d1c" providerId="ADAL" clId="{AEF798A0-6434-46AF-B781-B328FFC1402F}" dt="2023-02-08T14:35:45.982" v="5185"/>
          <ac:picMkLst>
            <pc:docMk/>
            <pc:sldMk cId="2008925790" sldId="406"/>
            <ac:picMk id="8" creationId="{C41E723E-7DFD-569E-E8C1-D3944A1890E1}"/>
          </ac:picMkLst>
        </pc:picChg>
        <pc:picChg chg="add mod">
          <ac:chgData name="Aishwarya Chakravarty" userId="a076fada-3da1-4cfa-80f2-4056adb32d1c" providerId="ADAL" clId="{AEF798A0-6434-46AF-B781-B328FFC1402F}" dt="2023-02-08T14:35:59.679" v="5189" actId="1076"/>
          <ac:picMkLst>
            <pc:docMk/>
            <pc:sldMk cId="2008925790" sldId="406"/>
            <ac:picMk id="9" creationId="{87395342-B96B-F4E7-DE78-F55212053F41}"/>
          </ac:picMkLst>
        </pc:picChg>
      </pc:sldChg>
      <pc:sldChg chg="addSp delSp modSp add mod">
        <pc:chgData name="Aishwarya Chakravarty" userId="a076fada-3da1-4cfa-80f2-4056adb32d1c" providerId="ADAL" clId="{AEF798A0-6434-46AF-B781-B328FFC1402F}" dt="2023-02-08T16:27:25.360" v="5542" actId="20577"/>
        <pc:sldMkLst>
          <pc:docMk/>
          <pc:sldMk cId="3024925059" sldId="407"/>
        </pc:sldMkLst>
        <pc:spChg chg="mod">
          <ac:chgData name="Aishwarya Chakravarty" userId="a076fada-3da1-4cfa-80f2-4056adb32d1c" providerId="ADAL" clId="{AEF798A0-6434-46AF-B781-B328FFC1402F}" dt="2023-02-08T14:41:18.394" v="5245" actId="20577"/>
          <ac:spMkLst>
            <pc:docMk/>
            <pc:sldMk cId="3024925059" sldId="407"/>
            <ac:spMk id="2" creationId="{A85916BD-64BB-4030-B645-41732464BCB3}"/>
          </ac:spMkLst>
        </pc:spChg>
        <pc:spChg chg="add del mod">
          <ac:chgData name="Aishwarya Chakravarty" userId="a076fada-3da1-4cfa-80f2-4056adb32d1c" providerId="ADAL" clId="{AEF798A0-6434-46AF-B781-B328FFC1402F}" dt="2023-02-08T14:41:47.154" v="5255"/>
          <ac:spMkLst>
            <pc:docMk/>
            <pc:sldMk cId="3024925059" sldId="407"/>
            <ac:spMk id="11" creationId="{666B4B48-C9C2-E583-ED69-0A06BF1A0A17}"/>
          </ac:spMkLst>
        </pc:spChg>
        <pc:graphicFrameChg chg="del">
          <ac:chgData name="Aishwarya Chakravarty" userId="a076fada-3da1-4cfa-80f2-4056adb32d1c" providerId="ADAL" clId="{AEF798A0-6434-46AF-B781-B328FFC1402F}" dt="2023-02-08T14:41:38.087" v="5253" actId="478"/>
          <ac:graphicFrameMkLst>
            <pc:docMk/>
            <pc:sldMk cId="3024925059" sldId="407"/>
            <ac:graphicFrameMk id="12" creationId="{22AC6B81-097A-3693-BC8F-4D650C21B715}"/>
          </ac:graphicFrameMkLst>
        </pc:graphicFrameChg>
        <pc:graphicFrameChg chg="add mod modGraphic">
          <ac:chgData name="Aishwarya Chakravarty" userId="a076fada-3da1-4cfa-80f2-4056adb32d1c" providerId="ADAL" clId="{AEF798A0-6434-46AF-B781-B328FFC1402F}" dt="2023-02-08T16:27:25.360" v="5542" actId="20577"/>
          <ac:graphicFrameMkLst>
            <pc:docMk/>
            <pc:sldMk cId="3024925059" sldId="407"/>
            <ac:graphicFrameMk id="13" creationId="{193F1871-8B6A-F016-418C-AD61E8E3F8B0}"/>
          </ac:graphicFrameMkLst>
        </pc:graphicFrameChg>
        <pc:picChg chg="add mod">
          <ac:chgData name="Aishwarya Chakravarty" userId="a076fada-3da1-4cfa-80f2-4056adb32d1c" providerId="ADAL" clId="{AEF798A0-6434-46AF-B781-B328FFC1402F}" dt="2023-02-08T14:41:35.949" v="5252" actId="1076"/>
          <ac:picMkLst>
            <pc:docMk/>
            <pc:sldMk cId="3024925059" sldId="407"/>
            <ac:picMk id="3" creationId="{928239EC-EFD2-ECDC-C91B-0BC9981BE1F7}"/>
          </ac:picMkLst>
        </pc:picChg>
        <pc:picChg chg="add mod">
          <ac:chgData name="Aishwarya Chakravarty" userId="a076fada-3da1-4cfa-80f2-4056adb32d1c" providerId="ADAL" clId="{AEF798A0-6434-46AF-B781-B328FFC1402F}" dt="2023-02-08T14:41:28.422" v="5251"/>
          <ac:picMkLst>
            <pc:docMk/>
            <pc:sldMk cId="3024925059" sldId="407"/>
            <ac:picMk id="4" creationId="{0AF6623B-0C04-3DBE-9448-10C174B20619}"/>
          </ac:picMkLst>
        </pc:picChg>
        <pc:picChg chg="add mod">
          <ac:chgData name="Aishwarya Chakravarty" userId="a076fada-3da1-4cfa-80f2-4056adb32d1c" providerId="ADAL" clId="{AEF798A0-6434-46AF-B781-B328FFC1402F}" dt="2023-02-08T14:41:28.422" v="5251"/>
          <ac:picMkLst>
            <pc:docMk/>
            <pc:sldMk cId="3024925059" sldId="407"/>
            <ac:picMk id="5" creationId="{8451FE2F-09B2-CC81-308C-9B507BABCF2E}"/>
          </ac:picMkLst>
        </pc:picChg>
        <pc:picChg chg="del">
          <ac:chgData name="Aishwarya Chakravarty" userId="a076fada-3da1-4cfa-80f2-4056adb32d1c" providerId="ADAL" clId="{AEF798A0-6434-46AF-B781-B328FFC1402F}" dt="2023-02-08T14:41:19.791" v="5246" actId="478"/>
          <ac:picMkLst>
            <pc:docMk/>
            <pc:sldMk cId="3024925059" sldId="407"/>
            <ac:picMk id="6" creationId="{749A1020-BC6D-1C09-693E-389F277851E5}"/>
          </ac:picMkLst>
        </pc:picChg>
        <pc:picChg chg="del">
          <ac:chgData name="Aishwarya Chakravarty" userId="a076fada-3da1-4cfa-80f2-4056adb32d1c" providerId="ADAL" clId="{AEF798A0-6434-46AF-B781-B328FFC1402F}" dt="2023-02-08T14:41:21.688" v="5248" actId="478"/>
          <ac:picMkLst>
            <pc:docMk/>
            <pc:sldMk cId="3024925059" sldId="407"/>
            <ac:picMk id="8" creationId="{C41E723E-7DFD-569E-E8C1-D3944A1890E1}"/>
          </ac:picMkLst>
        </pc:picChg>
        <pc:picChg chg="del">
          <ac:chgData name="Aishwarya Chakravarty" userId="a076fada-3da1-4cfa-80f2-4056adb32d1c" providerId="ADAL" clId="{AEF798A0-6434-46AF-B781-B328FFC1402F}" dt="2023-02-08T14:41:20.712" v="5247" actId="478"/>
          <ac:picMkLst>
            <pc:docMk/>
            <pc:sldMk cId="3024925059" sldId="407"/>
            <ac:picMk id="9" creationId="{87395342-B96B-F4E7-DE78-F55212053F41}"/>
          </ac:picMkLst>
        </pc:picChg>
      </pc:sldChg>
      <pc:sldChg chg="addSp delSp modSp add del mod">
        <pc:chgData name="Aishwarya Chakravarty" userId="a076fada-3da1-4cfa-80f2-4056adb32d1c" providerId="ADAL" clId="{AEF798A0-6434-46AF-B781-B328FFC1402F}" dt="2023-02-08T14:39:57.426" v="5221"/>
        <pc:sldMkLst>
          <pc:docMk/>
          <pc:sldMk cId="3506666766" sldId="407"/>
        </pc:sldMkLst>
        <pc:spChg chg="mod">
          <ac:chgData name="Aishwarya Chakravarty" userId="a076fada-3da1-4cfa-80f2-4056adb32d1c" providerId="ADAL" clId="{AEF798A0-6434-46AF-B781-B328FFC1402F}" dt="2023-02-08T14:39:56.927" v="5220" actId="20577"/>
          <ac:spMkLst>
            <pc:docMk/>
            <pc:sldMk cId="3506666766" sldId="407"/>
            <ac:spMk id="2" creationId="{A85916BD-64BB-4030-B645-41732464BCB3}"/>
          </ac:spMkLst>
        </pc:spChg>
        <pc:picChg chg="add del">
          <ac:chgData name="Aishwarya Chakravarty" userId="a076fada-3da1-4cfa-80f2-4056adb32d1c" providerId="ADAL" clId="{AEF798A0-6434-46AF-B781-B328FFC1402F}" dt="2023-02-08T14:39:55.348" v="5218" actId="478"/>
          <ac:picMkLst>
            <pc:docMk/>
            <pc:sldMk cId="3506666766" sldId="407"/>
            <ac:picMk id="6" creationId="{749A1020-BC6D-1C09-693E-389F277851E5}"/>
          </ac:picMkLst>
        </pc:picChg>
        <pc:picChg chg="add del">
          <ac:chgData name="Aishwarya Chakravarty" userId="a076fada-3da1-4cfa-80f2-4056adb32d1c" providerId="ADAL" clId="{AEF798A0-6434-46AF-B781-B328FFC1402F}" dt="2023-02-08T14:39:54.859" v="5217" actId="478"/>
          <ac:picMkLst>
            <pc:docMk/>
            <pc:sldMk cId="3506666766" sldId="407"/>
            <ac:picMk id="8" creationId="{C41E723E-7DFD-569E-E8C1-D3944A1890E1}"/>
          </ac:picMkLst>
        </pc:picChg>
        <pc:picChg chg="add del">
          <ac:chgData name="Aishwarya Chakravarty" userId="a076fada-3da1-4cfa-80f2-4056adb32d1c" providerId="ADAL" clId="{AEF798A0-6434-46AF-B781-B328FFC1402F}" dt="2023-02-08T14:39:53.994" v="5216" actId="478"/>
          <ac:picMkLst>
            <pc:docMk/>
            <pc:sldMk cId="3506666766" sldId="407"/>
            <ac:picMk id="9" creationId="{87395342-B96B-F4E7-DE78-F55212053F41}"/>
          </ac:picMkLst>
        </pc:picChg>
      </pc:sldChg>
      <pc:sldChg chg="addSp delSp modSp add del mod">
        <pc:chgData name="Aishwarya Chakravarty" userId="a076fada-3da1-4cfa-80f2-4056adb32d1c" providerId="ADAL" clId="{AEF798A0-6434-46AF-B781-B328FFC1402F}" dt="2023-02-08T14:40:41.520" v="5231"/>
        <pc:sldMkLst>
          <pc:docMk/>
          <pc:sldMk cId="3767150207" sldId="407"/>
        </pc:sldMkLst>
        <pc:spChg chg="add del mod">
          <ac:chgData name="Aishwarya Chakravarty" userId="a076fada-3da1-4cfa-80f2-4056adb32d1c" providerId="ADAL" clId="{AEF798A0-6434-46AF-B781-B328FFC1402F}" dt="2023-02-08T14:40:29.146" v="5223" actId="478"/>
          <ac:spMkLst>
            <pc:docMk/>
            <pc:sldMk cId="3767150207" sldId="407"/>
            <ac:spMk id="11" creationId="{70DA89D7-4BFE-26C8-B49A-C812B514445F}"/>
          </ac:spMkLst>
        </pc:spChg>
        <pc:graphicFrameChg chg="add del">
          <ac:chgData name="Aishwarya Chakravarty" userId="a076fada-3da1-4cfa-80f2-4056adb32d1c" providerId="ADAL" clId="{AEF798A0-6434-46AF-B781-B328FFC1402F}" dt="2023-02-08T14:40:29.146" v="5223" actId="478"/>
          <ac:graphicFrameMkLst>
            <pc:docMk/>
            <pc:sldMk cId="3767150207" sldId="407"/>
            <ac:graphicFrameMk id="12" creationId="{22AC6B81-097A-3693-BC8F-4D650C21B715}"/>
          </ac:graphicFrameMkLst>
        </pc:graphicFrameChg>
        <pc:picChg chg="add del mod">
          <ac:chgData name="Aishwarya Chakravarty" userId="a076fada-3da1-4cfa-80f2-4056adb32d1c" providerId="ADAL" clId="{AEF798A0-6434-46AF-B781-B328FFC1402F}" dt="2023-02-08T14:40:32.415" v="5225"/>
          <ac:picMkLst>
            <pc:docMk/>
            <pc:sldMk cId="3767150207" sldId="407"/>
            <ac:picMk id="3" creationId="{1C4EE15B-C7CD-6F9B-948A-EA4C355CC104}"/>
          </ac:picMkLst>
        </pc:picChg>
        <pc:picChg chg="add del mod">
          <ac:chgData name="Aishwarya Chakravarty" userId="a076fada-3da1-4cfa-80f2-4056adb32d1c" providerId="ADAL" clId="{AEF798A0-6434-46AF-B781-B328FFC1402F}" dt="2023-02-08T14:40:32.415" v="5225"/>
          <ac:picMkLst>
            <pc:docMk/>
            <pc:sldMk cId="3767150207" sldId="407"/>
            <ac:picMk id="4" creationId="{6359D98D-BCD1-224B-C088-EBF0C9C5F55E}"/>
          </ac:picMkLst>
        </pc:picChg>
        <pc:picChg chg="add del mod">
          <ac:chgData name="Aishwarya Chakravarty" userId="a076fada-3da1-4cfa-80f2-4056adb32d1c" providerId="ADAL" clId="{AEF798A0-6434-46AF-B781-B328FFC1402F}" dt="2023-02-08T14:40:32.415" v="5225"/>
          <ac:picMkLst>
            <pc:docMk/>
            <pc:sldMk cId="3767150207" sldId="407"/>
            <ac:picMk id="5" creationId="{E97D72F3-4BC0-339F-5D68-2761E870561A}"/>
          </ac:picMkLst>
        </pc:picChg>
        <pc:picChg chg="add del">
          <ac:chgData name="Aishwarya Chakravarty" userId="a076fada-3da1-4cfa-80f2-4056adb32d1c" providerId="ADAL" clId="{AEF798A0-6434-46AF-B781-B328FFC1402F}" dt="2023-02-08T14:40:35.398" v="5228" actId="478"/>
          <ac:picMkLst>
            <pc:docMk/>
            <pc:sldMk cId="3767150207" sldId="407"/>
            <ac:picMk id="6" creationId="{749A1020-BC6D-1C09-693E-389F277851E5}"/>
          </ac:picMkLst>
        </pc:picChg>
        <pc:picChg chg="add del">
          <ac:chgData name="Aishwarya Chakravarty" userId="a076fada-3da1-4cfa-80f2-4056adb32d1c" providerId="ADAL" clId="{AEF798A0-6434-46AF-B781-B328FFC1402F}" dt="2023-02-08T14:40:33.711" v="5226" actId="478"/>
          <ac:picMkLst>
            <pc:docMk/>
            <pc:sldMk cId="3767150207" sldId="407"/>
            <ac:picMk id="8" creationId="{C41E723E-7DFD-569E-E8C1-D3944A1890E1}"/>
          </ac:picMkLst>
        </pc:picChg>
        <pc:picChg chg="add del">
          <ac:chgData name="Aishwarya Chakravarty" userId="a076fada-3da1-4cfa-80f2-4056adb32d1c" providerId="ADAL" clId="{AEF798A0-6434-46AF-B781-B328FFC1402F}" dt="2023-02-08T14:40:34.585" v="5227" actId="478"/>
          <ac:picMkLst>
            <pc:docMk/>
            <pc:sldMk cId="3767150207" sldId="407"/>
            <ac:picMk id="9" creationId="{87395342-B96B-F4E7-DE78-F55212053F41}"/>
          </ac:picMkLst>
        </pc:picChg>
      </pc:sldChg>
      <pc:sldChg chg="delSp modSp add mod setBg">
        <pc:chgData name="Aishwarya Chakravarty" userId="a076fada-3da1-4cfa-80f2-4056adb32d1c" providerId="ADAL" clId="{AEF798A0-6434-46AF-B781-B328FFC1402F}" dt="2023-02-08T16:15:10.814" v="5404" actId="113"/>
        <pc:sldMkLst>
          <pc:docMk/>
          <pc:sldMk cId="125847560" sldId="408"/>
        </pc:sldMkLst>
        <pc:spChg chg="mod">
          <ac:chgData name="Aishwarya Chakravarty" userId="a076fada-3da1-4cfa-80f2-4056adb32d1c" providerId="ADAL" clId="{AEF798A0-6434-46AF-B781-B328FFC1402F}" dt="2023-02-08T16:06:41.274" v="5373" actId="207"/>
          <ac:spMkLst>
            <pc:docMk/>
            <pc:sldMk cId="125847560" sldId="408"/>
            <ac:spMk id="2" creationId="{2AA50264-9B8D-49F7-9F26-B3CBBF038F9F}"/>
          </ac:spMkLst>
        </pc:spChg>
        <pc:spChg chg="mod">
          <ac:chgData name="Aishwarya Chakravarty" userId="a076fada-3da1-4cfa-80f2-4056adb32d1c" providerId="ADAL" clId="{AEF798A0-6434-46AF-B781-B328FFC1402F}" dt="2023-02-08T16:15:10.814" v="5404" actId="113"/>
          <ac:spMkLst>
            <pc:docMk/>
            <pc:sldMk cId="125847560" sldId="408"/>
            <ac:spMk id="5" creationId="{9BF647F1-38CB-47C7-9EC2-D2FD34CEEE61}"/>
          </ac:spMkLst>
        </pc:spChg>
        <pc:spChg chg="del">
          <ac:chgData name="Aishwarya Chakravarty" userId="a076fada-3da1-4cfa-80f2-4056adb32d1c" providerId="ADAL" clId="{AEF798A0-6434-46AF-B781-B328FFC1402F}" dt="2023-02-08T14:48:31.554" v="5346" actId="478"/>
          <ac:spMkLst>
            <pc:docMk/>
            <pc:sldMk cId="125847560" sldId="408"/>
            <ac:spMk id="6" creationId="{E484F891-5DAC-560A-E819-295D5B751FB0}"/>
          </ac:spMkLst>
        </pc:spChg>
      </pc:sldChg>
      <pc:sldChg chg="add del">
        <pc:chgData name="Aishwarya Chakravarty" userId="a076fada-3da1-4cfa-80f2-4056adb32d1c" providerId="ADAL" clId="{AEF798A0-6434-46AF-B781-B328FFC1402F}" dt="2023-02-08T14:39:53.359" v="5215"/>
        <pc:sldMkLst>
          <pc:docMk/>
          <pc:sldMk cId="1606306253" sldId="408"/>
        </pc:sldMkLst>
      </pc:sldChg>
      <pc:sldChg chg="delSp modSp add mod setBg">
        <pc:chgData name="Aishwarya Chakravarty" userId="a076fada-3da1-4cfa-80f2-4056adb32d1c" providerId="ADAL" clId="{AEF798A0-6434-46AF-B781-B328FFC1402F}" dt="2023-02-08T16:12:51.594" v="5397" actId="113"/>
        <pc:sldMkLst>
          <pc:docMk/>
          <pc:sldMk cId="4279763672" sldId="409"/>
        </pc:sldMkLst>
        <pc:spChg chg="mod">
          <ac:chgData name="Aishwarya Chakravarty" userId="a076fada-3da1-4cfa-80f2-4056adb32d1c" providerId="ADAL" clId="{AEF798A0-6434-46AF-B781-B328FFC1402F}" dt="2023-02-08T14:52:15.695" v="5372" actId="207"/>
          <ac:spMkLst>
            <pc:docMk/>
            <pc:sldMk cId="4279763672" sldId="409"/>
            <ac:spMk id="2" creationId="{2AA50264-9B8D-49F7-9F26-B3CBBF038F9F}"/>
          </ac:spMkLst>
        </pc:spChg>
        <pc:spChg chg="mod">
          <ac:chgData name="Aishwarya Chakravarty" userId="a076fada-3da1-4cfa-80f2-4056adb32d1c" providerId="ADAL" clId="{AEF798A0-6434-46AF-B781-B328FFC1402F}" dt="2023-02-08T16:12:51.594" v="5397" actId="113"/>
          <ac:spMkLst>
            <pc:docMk/>
            <pc:sldMk cId="4279763672" sldId="409"/>
            <ac:spMk id="5" creationId="{9BF647F1-38CB-47C7-9EC2-D2FD34CEEE61}"/>
          </ac:spMkLst>
        </pc:spChg>
        <pc:spChg chg="del">
          <ac:chgData name="Aishwarya Chakravarty" userId="a076fada-3da1-4cfa-80f2-4056adb32d1c" providerId="ADAL" clId="{AEF798A0-6434-46AF-B781-B328FFC1402F}" dt="2023-02-08T14:48:35.324" v="5347" actId="478"/>
          <ac:spMkLst>
            <pc:docMk/>
            <pc:sldMk cId="4279763672" sldId="409"/>
            <ac:spMk id="6" creationId="{E484F891-5DAC-560A-E819-295D5B751FB0}"/>
          </ac:spMkLst>
        </pc:spChg>
      </pc:sldChg>
      <pc:sldChg chg="modSp add mod setBg">
        <pc:chgData name="Aishwarya Chakravarty" userId="a076fada-3da1-4cfa-80f2-4056adb32d1c" providerId="ADAL" clId="{AEF798A0-6434-46AF-B781-B328FFC1402F}" dt="2023-02-08T16:14:47.253" v="5403" actId="113"/>
        <pc:sldMkLst>
          <pc:docMk/>
          <pc:sldMk cId="2222490679" sldId="410"/>
        </pc:sldMkLst>
        <pc:spChg chg="mod">
          <ac:chgData name="Aishwarya Chakravarty" userId="a076fada-3da1-4cfa-80f2-4056adb32d1c" providerId="ADAL" clId="{AEF798A0-6434-46AF-B781-B328FFC1402F}" dt="2023-02-08T16:06:47.760" v="5374" actId="207"/>
          <ac:spMkLst>
            <pc:docMk/>
            <pc:sldMk cId="2222490679" sldId="410"/>
            <ac:spMk id="2" creationId="{2AA50264-9B8D-49F7-9F26-B3CBBF038F9F}"/>
          </ac:spMkLst>
        </pc:spChg>
        <pc:spChg chg="mod">
          <ac:chgData name="Aishwarya Chakravarty" userId="a076fada-3da1-4cfa-80f2-4056adb32d1c" providerId="ADAL" clId="{AEF798A0-6434-46AF-B781-B328FFC1402F}" dt="2023-02-08T16:14:47.253" v="5403" actId="113"/>
          <ac:spMkLst>
            <pc:docMk/>
            <pc:sldMk cId="2222490679" sldId="410"/>
            <ac:spMk id="5" creationId="{9BF647F1-38CB-47C7-9EC2-D2FD34CEEE61}"/>
          </ac:spMkLst>
        </pc:spChg>
      </pc:sldChg>
      <pc:sldChg chg="modSp add mod setBg">
        <pc:chgData name="Aishwarya Chakravarty" userId="a076fada-3da1-4cfa-80f2-4056adb32d1c" providerId="ADAL" clId="{AEF798A0-6434-46AF-B781-B328FFC1402F}" dt="2023-02-08T16:20:23.579" v="5480" actId="113"/>
        <pc:sldMkLst>
          <pc:docMk/>
          <pc:sldMk cId="503149646" sldId="411"/>
        </pc:sldMkLst>
        <pc:spChg chg="mod">
          <ac:chgData name="Aishwarya Chakravarty" userId="a076fada-3da1-4cfa-80f2-4056adb32d1c" providerId="ADAL" clId="{AEF798A0-6434-46AF-B781-B328FFC1402F}" dt="2023-02-08T16:06:52.667" v="5375" actId="207"/>
          <ac:spMkLst>
            <pc:docMk/>
            <pc:sldMk cId="503149646" sldId="411"/>
            <ac:spMk id="2" creationId="{2AA50264-9B8D-49F7-9F26-B3CBBF038F9F}"/>
          </ac:spMkLst>
        </pc:spChg>
        <pc:spChg chg="mod">
          <ac:chgData name="Aishwarya Chakravarty" userId="a076fada-3da1-4cfa-80f2-4056adb32d1c" providerId="ADAL" clId="{AEF798A0-6434-46AF-B781-B328FFC1402F}" dt="2023-02-08T16:20:23.579" v="5480" actId="113"/>
          <ac:spMkLst>
            <pc:docMk/>
            <pc:sldMk cId="503149646" sldId="411"/>
            <ac:spMk id="5" creationId="{9BF647F1-38CB-47C7-9EC2-D2FD34CEEE61}"/>
          </ac:spMkLst>
        </pc:spChg>
      </pc:sldChg>
      <pc:sldChg chg="modSp add mod setBg">
        <pc:chgData name="Aishwarya Chakravarty" userId="a076fada-3da1-4cfa-80f2-4056adb32d1c" providerId="ADAL" clId="{AEF798A0-6434-46AF-B781-B328FFC1402F}" dt="2023-02-08T16:16:51.560" v="5411" actId="113"/>
        <pc:sldMkLst>
          <pc:docMk/>
          <pc:sldMk cId="2792777671" sldId="412"/>
        </pc:sldMkLst>
        <pc:spChg chg="mod">
          <ac:chgData name="Aishwarya Chakravarty" userId="a076fada-3da1-4cfa-80f2-4056adb32d1c" providerId="ADAL" clId="{AEF798A0-6434-46AF-B781-B328FFC1402F}" dt="2023-02-08T16:07:01.408" v="5376" actId="207"/>
          <ac:spMkLst>
            <pc:docMk/>
            <pc:sldMk cId="2792777671" sldId="412"/>
            <ac:spMk id="2" creationId="{2AA50264-9B8D-49F7-9F26-B3CBBF038F9F}"/>
          </ac:spMkLst>
        </pc:spChg>
        <pc:spChg chg="mod">
          <ac:chgData name="Aishwarya Chakravarty" userId="a076fada-3da1-4cfa-80f2-4056adb32d1c" providerId="ADAL" clId="{AEF798A0-6434-46AF-B781-B328FFC1402F}" dt="2023-02-08T16:16:51.560" v="5411" actId="113"/>
          <ac:spMkLst>
            <pc:docMk/>
            <pc:sldMk cId="2792777671" sldId="412"/>
            <ac:spMk id="5" creationId="{9BF647F1-38CB-47C7-9EC2-D2FD34CEEE61}"/>
          </ac:spMkLst>
        </pc:spChg>
      </pc:sldChg>
      <pc:sldChg chg="modSp add mod setBg">
        <pc:chgData name="Aishwarya Chakravarty" userId="a076fada-3da1-4cfa-80f2-4056adb32d1c" providerId="ADAL" clId="{AEF798A0-6434-46AF-B781-B328FFC1402F}" dt="2023-02-08T16:17:45.870" v="5415" actId="113"/>
        <pc:sldMkLst>
          <pc:docMk/>
          <pc:sldMk cId="1653357296" sldId="413"/>
        </pc:sldMkLst>
        <pc:spChg chg="mod">
          <ac:chgData name="Aishwarya Chakravarty" userId="a076fada-3da1-4cfa-80f2-4056adb32d1c" providerId="ADAL" clId="{AEF798A0-6434-46AF-B781-B328FFC1402F}" dt="2023-02-08T16:07:07.739" v="5377" actId="207"/>
          <ac:spMkLst>
            <pc:docMk/>
            <pc:sldMk cId="1653357296" sldId="413"/>
            <ac:spMk id="2" creationId="{2AA50264-9B8D-49F7-9F26-B3CBBF038F9F}"/>
          </ac:spMkLst>
        </pc:spChg>
        <pc:spChg chg="mod">
          <ac:chgData name="Aishwarya Chakravarty" userId="a076fada-3da1-4cfa-80f2-4056adb32d1c" providerId="ADAL" clId="{AEF798A0-6434-46AF-B781-B328FFC1402F}" dt="2023-02-08T16:17:45.870" v="5415" actId="113"/>
          <ac:spMkLst>
            <pc:docMk/>
            <pc:sldMk cId="1653357296" sldId="413"/>
            <ac:spMk id="5" creationId="{9BF647F1-38CB-47C7-9EC2-D2FD34CEEE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A03E2-8FD1-48B1-AACC-C442C018762E}" type="datetimeFigureOut">
              <a:rPr lang="en-GB" smtClean="0"/>
              <a:t>14/03/2023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38295-3BDE-444E-91EF-9F7CEA98E1AA}" type="slidenum">
              <a:rPr lang="en-GB" smtClean="0"/>
              <a:t>‹#›</a:t>
            </a:fld>
            <a:endParaRPr lang="en-GB" dirty="0"/>
          </a:p>
        </p:txBody>
      </p:sp>
    </p:spTree>
    <p:extLst>
      <p:ext uri="{BB962C8B-B14F-4D97-AF65-F5344CB8AC3E}">
        <p14:creationId xmlns:p14="http://schemas.microsoft.com/office/powerpoint/2010/main" val="152589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4</a:t>
            </a:fld>
            <a:endParaRPr lang="en-GB" dirty="0"/>
          </a:p>
        </p:txBody>
      </p:sp>
    </p:spTree>
    <p:extLst>
      <p:ext uri="{BB962C8B-B14F-4D97-AF65-F5344CB8AC3E}">
        <p14:creationId xmlns:p14="http://schemas.microsoft.com/office/powerpoint/2010/main" val="1272247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16</a:t>
            </a:fld>
            <a:endParaRPr lang="en-GB" dirty="0"/>
          </a:p>
        </p:txBody>
      </p:sp>
    </p:spTree>
    <p:extLst>
      <p:ext uri="{BB962C8B-B14F-4D97-AF65-F5344CB8AC3E}">
        <p14:creationId xmlns:p14="http://schemas.microsoft.com/office/powerpoint/2010/main" val="290650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17</a:t>
            </a:fld>
            <a:endParaRPr lang="en-GB" dirty="0"/>
          </a:p>
        </p:txBody>
      </p:sp>
    </p:spTree>
    <p:extLst>
      <p:ext uri="{BB962C8B-B14F-4D97-AF65-F5344CB8AC3E}">
        <p14:creationId xmlns:p14="http://schemas.microsoft.com/office/powerpoint/2010/main" val="16768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18</a:t>
            </a:fld>
            <a:endParaRPr lang="en-GB" dirty="0"/>
          </a:p>
        </p:txBody>
      </p:sp>
    </p:spTree>
    <p:extLst>
      <p:ext uri="{BB962C8B-B14F-4D97-AF65-F5344CB8AC3E}">
        <p14:creationId xmlns:p14="http://schemas.microsoft.com/office/powerpoint/2010/main" val="268079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20</a:t>
            </a:fld>
            <a:endParaRPr lang="en-GB" dirty="0"/>
          </a:p>
        </p:txBody>
      </p:sp>
    </p:spTree>
    <p:extLst>
      <p:ext uri="{BB962C8B-B14F-4D97-AF65-F5344CB8AC3E}">
        <p14:creationId xmlns:p14="http://schemas.microsoft.com/office/powerpoint/2010/main" val="239698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21</a:t>
            </a:fld>
            <a:endParaRPr lang="en-GB" dirty="0"/>
          </a:p>
        </p:txBody>
      </p:sp>
    </p:spTree>
    <p:extLst>
      <p:ext uri="{BB962C8B-B14F-4D97-AF65-F5344CB8AC3E}">
        <p14:creationId xmlns:p14="http://schemas.microsoft.com/office/powerpoint/2010/main" val="191519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25</a:t>
            </a:fld>
            <a:endParaRPr lang="en-GB" dirty="0"/>
          </a:p>
        </p:txBody>
      </p:sp>
    </p:spTree>
    <p:extLst>
      <p:ext uri="{BB962C8B-B14F-4D97-AF65-F5344CB8AC3E}">
        <p14:creationId xmlns:p14="http://schemas.microsoft.com/office/powerpoint/2010/main" val="2067497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27</a:t>
            </a:fld>
            <a:endParaRPr lang="en-GB" dirty="0"/>
          </a:p>
        </p:txBody>
      </p:sp>
    </p:spTree>
    <p:extLst>
      <p:ext uri="{BB962C8B-B14F-4D97-AF65-F5344CB8AC3E}">
        <p14:creationId xmlns:p14="http://schemas.microsoft.com/office/powerpoint/2010/main" val="3402145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29</a:t>
            </a:fld>
            <a:endParaRPr lang="en-GB" dirty="0"/>
          </a:p>
        </p:txBody>
      </p:sp>
    </p:spTree>
    <p:extLst>
      <p:ext uri="{BB962C8B-B14F-4D97-AF65-F5344CB8AC3E}">
        <p14:creationId xmlns:p14="http://schemas.microsoft.com/office/powerpoint/2010/main" val="354115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33</a:t>
            </a:fld>
            <a:endParaRPr lang="en-GB" dirty="0"/>
          </a:p>
        </p:txBody>
      </p:sp>
    </p:spTree>
    <p:extLst>
      <p:ext uri="{BB962C8B-B14F-4D97-AF65-F5344CB8AC3E}">
        <p14:creationId xmlns:p14="http://schemas.microsoft.com/office/powerpoint/2010/main" val="1874790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37</a:t>
            </a:fld>
            <a:endParaRPr lang="en-GB" dirty="0"/>
          </a:p>
        </p:txBody>
      </p:sp>
    </p:spTree>
    <p:extLst>
      <p:ext uri="{BB962C8B-B14F-4D97-AF65-F5344CB8AC3E}">
        <p14:creationId xmlns:p14="http://schemas.microsoft.com/office/powerpoint/2010/main" val="394249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5</a:t>
            </a:fld>
            <a:endParaRPr lang="en-GB" dirty="0"/>
          </a:p>
        </p:txBody>
      </p:sp>
    </p:spTree>
    <p:extLst>
      <p:ext uri="{BB962C8B-B14F-4D97-AF65-F5344CB8AC3E}">
        <p14:creationId xmlns:p14="http://schemas.microsoft.com/office/powerpoint/2010/main" val="671770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41</a:t>
            </a:fld>
            <a:endParaRPr lang="en-GB" dirty="0"/>
          </a:p>
        </p:txBody>
      </p:sp>
    </p:spTree>
    <p:extLst>
      <p:ext uri="{BB962C8B-B14F-4D97-AF65-F5344CB8AC3E}">
        <p14:creationId xmlns:p14="http://schemas.microsoft.com/office/powerpoint/2010/main" val="1874531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45</a:t>
            </a:fld>
            <a:endParaRPr lang="en-GB" dirty="0"/>
          </a:p>
        </p:txBody>
      </p:sp>
    </p:spTree>
    <p:extLst>
      <p:ext uri="{BB962C8B-B14F-4D97-AF65-F5344CB8AC3E}">
        <p14:creationId xmlns:p14="http://schemas.microsoft.com/office/powerpoint/2010/main" val="310626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7</a:t>
            </a:fld>
            <a:endParaRPr lang="en-GB" dirty="0"/>
          </a:p>
        </p:txBody>
      </p:sp>
    </p:spTree>
    <p:extLst>
      <p:ext uri="{BB962C8B-B14F-4D97-AF65-F5344CB8AC3E}">
        <p14:creationId xmlns:p14="http://schemas.microsoft.com/office/powerpoint/2010/main" val="171531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8</a:t>
            </a:fld>
            <a:endParaRPr lang="en-GB" dirty="0"/>
          </a:p>
        </p:txBody>
      </p:sp>
    </p:spTree>
    <p:extLst>
      <p:ext uri="{BB962C8B-B14F-4D97-AF65-F5344CB8AC3E}">
        <p14:creationId xmlns:p14="http://schemas.microsoft.com/office/powerpoint/2010/main" val="231283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9</a:t>
            </a:fld>
            <a:endParaRPr lang="en-GB" dirty="0"/>
          </a:p>
        </p:txBody>
      </p:sp>
    </p:spTree>
    <p:extLst>
      <p:ext uri="{BB962C8B-B14F-4D97-AF65-F5344CB8AC3E}">
        <p14:creationId xmlns:p14="http://schemas.microsoft.com/office/powerpoint/2010/main" val="244582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10</a:t>
            </a:fld>
            <a:endParaRPr lang="en-GB" dirty="0"/>
          </a:p>
        </p:txBody>
      </p:sp>
    </p:spTree>
    <p:extLst>
      <p:ext uri="{BB962C8B-B14F-4D97-AF65-F5344CB8AC3E}">
        <p14:creationId xmlns:p14="http://schemas.microsoft.com/office/powerpoint/2010/main" val="1381736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11</a:t>
            </a:fld>
            <a:endParaRPr lang="en-GB" dirty="0"/>
          </a:p>
        </p:txBody>
      </p:sp>
    </p:spTree>
    <p:extLst>
      <p:ext uri="{BB962C8B-B14F-4D97-AF65-F5344CB8AC3E}">
        <p14:creationId xmlns:p14="http://schemas.microsoft.com/office/powerpoint/2010/main" val="111087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14</a:t>
            </a:fld>
            <a:endParaRPr lang="en-GB" dirty="0"/>
          </a:p>
        </p:txBody>
      </p:sp>
    </p:spTree>
    <p:extLst>
      <p:ext uri="{BB962C8B-B14F-4D97-AF65-F5344CB8AC3E}">
        <p14:creationId xmlns:p14="http://schemas.microsoft.com/office/powerpoint/2010/main" val="78235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338295-3BDE-444E-91EF-9F7CEA98E1AA}" type="slidenum">
              <a:rPr lang="en-GB" smtClean="0"/>
              <a:t>15</a:t>
            </a:fld>
            <a:endParaRPr lang="en-GB" dirty="0"/>
          </a:p>
        </p:txBody>
      </p:sp>
    </p:spTree>
    <p:extLst>
      <p:ext uri="{BB962C8B-B14F-4D97-AF65-F5344CB8AC3E}">
        <p14:creationId xmlns:p14="http://schemas.microsoft.com/office/powerpoint/2010/main" val="2442252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thamesvalleyberkshire.co.uk/" TargetMode="External"/><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berkshire-local-enterprise-partnership/" TargetMode="External"/><Relationship Id="rId5" Type="http://schemas.openxmlformats.org/officeDocument/2006/relationships/image" Target="../media/image19.png"/><Relationship Id="rId4" Type="http://schemas.openxmlformats.org/officeDocument/2006/relationships/hyperlink" Target="https://twitter.com/BerksLEP?lang=en"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descr="Berkshire Local Enterprise Partnership logo&#10;&#10;Description automatically generated with medium confidence">
            <a:extLst>
              <a:ext uri="{FF2B5EF4-FFF2-40B4-BE49-F238E27FC236}">
                <a16:creationId xmlns:a16="http://schemas.microsoft.com/office/drawing/2014/main" id="{C5B00601-7261-AD46-F392-55A2EA378BAA}"/>
              </a:ext>
            </a:extLst>
          </p:cNvPr>
          <p:cNvPicPr>
            <a:picLocks noChangeAspect="1"/>
          </p:cNvPicPr>
          <p:nvPr userDrawn="1"/>
        </p:nvPicPr>
        <p:blipFill>
          <a:blip r:embed="rId3"/>
          <a:stretch>
            <a:fillRect/>
          </a:stretch>
        </p:blipFill>
        <p:spPr>
          <a:xfrm>
            <a:off x="853437" y="2314447"/>
            <a:ext cx="3648891" cy="854838"/>
          </a:xfrm>
          <a:prstGeom prst="rect">
            <a:avLst/>
          </a:prstGeom>
        </p:spPr>
      </p:pic>
    </p:spTree>
    <p:extLst>
      <p:ext uri="{BB962C8B-B14F-4D97-AF65-F5344CB8AC3E}">
        <p14:creationId xmlns:p14="http://schemas.microsoft.com/office/powerpoint/2010/main" val="363302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picture containing text, person&#10;&#10;Description automatically generated">
            <a:extLst>
              <a:ext uri="{FF2B5EF4-FFF2-40B4-BE49-F238E27FC236}">
                <a16:creationId xmlns:a16="http://schemas.microsoft.com/office/drawing/2014/main" id="{29AAD069-B466-38C0-8929-852C55D3173B}"/>
              </a:ext>
            </a:extLst>
          </p:cNvPr>
          <p:cNvPicPr>
            <a:picLocks noChangeAspect="1"/>
          </p:cNvPicPr>
          <p:nvPr userDrawn="1"/>
        </p:nvPicPr>
        <p:blipFill>
          <a:blip r:embed="rId2"/>
          <a:stretch>
            <a:fillRect/>
          </a:stretch>
        </p:blipFill>
        <p:spPr>
          <a:xfrm>
            <a:off x="3419616" y="-17418"/>
            <a:ext cx="8789802"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dirty="0"/>
          </a:p>
        </p:txBody>
      </p:sp>
    </p:spTree>
    <p:extLst>
      <p:ext uri="{BB962C8B-B14F-4D97-AF65-F5344CB8AC3E}">
        <p14:creationId xmlns:p14="http://schemas.microsoft.com/office/powerpoint/2010/main" val="31269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Editab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AAD069-B466-38C0-8929-852C55D3173B}"/>
              </a:ext>
            </a:extLst>
          </p:cNvPr>
          <p:cNvPicPr>
            <a:picLocks noChangeAspect="1"/>
          </p:cNvPicPr>
          <p:nvPr userDrawn="1"/>
        </p:nvPicPr>
        <p:blipFill>
          <a:blip r:embed="rId2"/>
          <a:srcRect/>
          <a:stretch/>
        </p:blipFill>
        <p:spPr>
          <a:xfrm>
            <a:off x="3419616" y="-17418"/>
            <a:ext cx="8789801" cy="495146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10" name="Picture Placeholder 7">
            <a:extLst>
              <a:ext uri="{FF2B5EF4-FFF2-40B4-BE49-F238E27FC236}">
                <a16:creationId xmlns:a16="http://schemas.microsoft.com/office/drawing/2014/main" id="{4834CD37-766C-0D32-B8E0-DB287912C5D4}"/>
              </a:ext>
            </a:extLst>
          </p:cNvPr>
          <p:cNvSpPr>
            <a:spLocks noGrp="1"/>
          </p:cNvSpPr>
          <p:nvPr>
            <p:ph type="pic" sz="quarter" idx="14"/>
          </p:nvPr>
        </p:nvSpPr>
        <p:spPr>
          <a:xfrm>
            <a:off x="9518017" y="-444979"/>
            <a:ext cx="3873979" cy="3873979"/>
          </a:xfrm>
          <a:prstGeom prst="ellipse">
            <a:avLst/>
          </a:prstGeom>
          <a:ln w="0">
            <a:noFill/>
          </a:ln>
        </p:spPr>
        <p:txBody>
          <a:bodyPr anchor="ctr" anchorCtr="0"/>
          <a:lstStyle>
            <a:lvl1pPr>
              <a:defRPr>
                <a:solidFill>
                  <a:schemeClr val="tx1"/>
                </a:solidFill>
              </a:defRPr>
            </a:lvl1pPr>
          </a:lstStyle>
          <a:p>
            <a:endParaRPr lang="en-US" dirty="0"/>
          </a:p>
        </p:txBody>
      </p:sp>
      <p:sp>
        <p:nvSpPr>
          <p:cNvPr id="11" name="Picture Placeholder 7">
            <a:extLst>
              <a:ext uri="{FF2B5EF4-FFF2-40B4-BE49-F238E27FC236}">
                <a16:creationId xmlns:a16="http://schemas.microsoft.com/office/drawing/2014/main" id="{46BA6880-E011-3751-2B50-0B585D87CA04}"/>
              </a:ext>
            </a:extLst>
          </p:cNvPr>
          <p:cNvSpPr>
            <a:spLocks noGrp="1"/>
          </p:cNvSpPr>
          <p:nvPr>
            <p:ph type="pic" sz="quarter" idx="13"/>
          </p:nvPr>
        </p:nvSpPr>
        <p:spPr>
          <a:xfrm>
            <a:off x="8798011" y="1106858"/>
            <a:ext cx="1861751" cy="1861751"/>
          </a:xfrm>
          <a:prstGeom prst="ellipse">
            <a:avLst/>
          </a:prstGeom>
          <a:ln w="63500">
            <a:solidFill>
              <a:schemeClr val="bg1"/>
            </a:solidFill>
          </a:ln>
        </p:spPr>
        <p:txBody>
          <a:bodyPr anchor="ctr" anchorCtr="0"/>
          <a:lstStyle>
            <a:lvl1pPr>
              <a:defRPr>
                <a:solidFill>
                  <a:schemeClr val="tx1"/>
                </a:solidFill>
              </a:defRPr>
            </a:lvl1pPr>
          </a:lstStyle>
          <a:p>
            <a:endParaRPr lang="en-US" dirty="0"/>
          </a:p>
        </p:txBody>
      </p:sp>
    </p:spTree>
    <p:extLst>
      <p:ext uri="{BB962C8B-B14F-4D97-AF65-F5344CB8AC3E}">
        <p14:creationId xmlns:p14="http://schemas.microsoft.com/office/powerpoint/2010/main" val="146468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Circles Editable">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dirty="0"/>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dirty="0"/>
          </a:p>
        </p:txBody>
      </p:sp>
    </p:spTree>
    <p:extLst>
      <p:ext uri="{BB962C8B-B14F-4D97-AF65-F5344CB8AC3E}">
        <p14:creationId xmlns:p14="http://schemas.microsoft.com/office/powerpoint/2010/main" val="52905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Circles Editable">
    <p:bg>
      <p:bgPr>
        <a:solidFill>
          <a:schemeClr val="tx1"/>
        </a:solidFill>
        <a:effectLst/>
      </p:bgPr>
    </p:bg>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BDA0415-CBB0-CC40-838D-6D451AAD9B64}"/>
              </a:ext>
            </a:extLst>
          </p:cNvPr>
          <p:cNvSpPr>
            <a:spLocks noGrp="1"/>
          </p:cNvSpPr>
          <p:nvPr>
            <p:ph type="pic" sz="quarter" idx="14"/>
          </p:nvPr>
        </p:nvSpPr>
        <p:spPr>
          <a:xfrm>
            <a:off x="9621566" y="-212699"/>
            <a:ext cx="3349967" cy="3349967"/>
          </a:xfrm>
          <a:prstGeom prst="ellipse">
            <a:avLst/>
          </a:prstGeom>
          <a:ln w="0">
            <a:noFill/>
          </a:ln>
        </p:spPr>
        <p:txBody>
          <a:bodyPr anchor="ctr" anchorCtr="0"/>
          <a:lstStyle>
            <a:lvl1pPr>
              <a:defRPr>
                <a:solidFill>
                  <a:schemeClr val="tx1"/>
                </a:solidFill>
              </a:defRPr>
            </a:lvl1pPr>
          </a:lstStyle>
          <a:p>
            <a:endParaRPr lang="en-US" dirty="0"/>
          </a:p>
        </p:txBody>
      </p:sp>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13" name="Oval 12">
            <a:extLst>
              <a:ext uri="{FF2B5EF4-FFF2-40B4-BE49-F238E27FC236}">
                <a16:creationId xmlns:a16="http://schemas.microsoft.com/office/drawing/2014/main" id="{6907ECD8-C1D5-1148-C01C-ADFC2D9648FF}"/>
              </a:ext>
            </a:extLst>
          </p:cNvPr>
          <p:cNvSpPr/>
          <p:nvPr userDrawn="1"/>
        </p:nvSpPr>
        <p:spPr>
          <a:xfrm>
            <a:off x="8682681" y="-337750"/>
            <a:ext cx="2051221" cy="2051221"/>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AD88452-7189-E449-3495-00E78861BA2B}"/>
              </a:ext>
            </a:extLst>
          </p:cNvPr>
          <p:cNvSpPr/>
          <p:nvPr userDrawn="1"/>
        </p:nvSpPr>
        <p:spPr>
          <a:xfrm>
            <a:off x="9918357" y="176387"/>
            <a:ext cx="3155090" cy="3155090"/>
          </a:xfrm>
          <a:prstGeom prst="ellipse">
            <a:avLst/>
          </a:prstGeom>
          <a:noFill/>
          <a:ln w="476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7">
            <a:extLst>
              <a:ext uri="{FF2B5EF4-FFF2-40B4-BE49-F238E27FC236}">
                <a16:creationId xmlns:a16="http://schemas.microsoft.com/office/drawing/2014/main" id="{4D77D69D-9717-4175-0F26-80FD9CA07C9B}"/>
              </a:ext>
            </a:extLst>
          </p:cNvPr>
          <p:cNvSpPr>
            <a:spLocks noGrp="1"/>
          </p:cNvSpPr>
          <p:nvPr>
            <p:ph type="pic" sz="quarter" idx="13"/>
          </p:nvPr>
        </p:nvSpPr>
        <p:spPr>
          <a:xfrm>
            <a:off x="8760939" y="2133600"/>
            <a:ext cx="1721255" cy="1721255"/>
          </a:xfrm>
          <a:prstGeom prst="ellipse">
            <a:avLst/>
          </a:prstGeom>
          <a:ln w="63500">
            <a:solidFill>
              <a:srgbClr val="D12680"/>
            </a:solidFill>
          </a:ln>
        </p:spPr>
        <p:txBody>
          <a:bodyPr anchor="ctr" anchorCtr="0"/>
          <a:lstStyle>
            <a:lvl1pPr>
              <a:defRPr>
                <a:solidFill>
                  <a:schemeClr val="tx1"/>
                </a:solidFill>
              </a:defRPr>
            </a:lvl1pPr>
          </a:lstStyle>
          <a:p>
            <a:endParaRPr lang="en-US" dirty="0"/>
          </a:p>
        </p:txBody>
      </p:sp>
    </p:spTree>
    <p:extLst>
      <p:ext uri="{BB962C8B-B14F-4D97-AF65-F5344CB8AC3E}">
        <p14:creationId xmlns:p14="http://schemas.microsoft.com/office/powerpoint/2010/main" val="314828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 ">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dirty="0"/>
              <a:t>Click to edit Master title style</a:t>
            </a:r>
            <a:endParaRPr lang="en-US" sz="2800" dirty="0"/>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14359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column ">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F60C3125-7EAB-6788-7CB8-4B37164DB31F}"/>
              </a:ext>
            </a:extLst>
          </p:cNvPr>
          <p:cNvPicPr>
            <a:picLocks noChangeAspect="1"/>
          </p:cNvPicPr>
          <p:nvPr userDrawn="1"/>
        </p:nvPicPr>
        <p:blipFill>
          <a:blip r:embed="rId2">
            <a:alphaModFix amt="35000"/>
          </a:blip>
          <a:stretch>
            <a:fillRect/>
          </a:stretch>
        </p:blipFill>
        <p:spPr>
          <a:xfrm>
            <a:off x="0" y="-4991"/>
            <a:ext cx="12192000" cy="6867982"/>
          </a:xfrm>
          <a:prstGeom prst="rect">
            <a:avLst/>
          </a:prstGeom>
        </p:spPr>
      </p:pic>
      <p:sp>
        <p:nvSpPr>
          <p:cNvPr id="3" name="Content Placeholder 2">
            <a:extLst>
              <a:ext uri="{FF2B5EF4-FFF2-40B4-BE49-F238E27FC236}">
                <a16:creationId xmlns:a16="http://schemas.microsoft.com/office/drawing/2014/main" id="{D5CA458E-E6F2-C215-79F3-894EF7E4E7AA}"/>
              </a:ext>
            </a:extLst>
          </p:cNvPr>
          <p:cNvSpPr>
            <a:spLocks noGrp="1"/>
          </p:cNvSpPr>
          <p:nvPr>
            <p:ph sz="half" idx="1"/>
          </p:nvPr>
        </p:nvSpPr>
        <p:spPr>
          <a:xfrm>
            <a:off x="838200" y="2542901"/>
            <a:ext cx="2743200" cy="3634061"/>
          </a:xfrm>
          <a:solidFill>
            <a:schemeClr val="accent3"/>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dirty="0">
                <a:solidFill>
                  <a:schemeClr val="bg1"/>
                </a:solidFill>
              </a:rPr>
              <a:t>Click to edit Master title style</a:t>
            </a:r>
            <a:endParaRPr lang="en-US" sz="2800" dirty="0">
              <a:solidFill>
                <a:schemeClr val="bg1"/>
              </a:solidFill>
            </a:endParaRPr>
          </a:p>
        </p:txBody>
      </p:sp>
      <p:sp>
        <p:nvSpPr>
          <p:cNvPr id="10" name="Content Placeholder 2">
            <a:extLst>
              <a:ext uri="{FF2B5EF4-FFF2-40B4-BE49-F238E27FC236}">
                <a16:creationId xmlns:a16="http://schemas.microsoft.com/office/drawing/2014/main" id="{55C20E36-A006-C0FF-5229-524D9D961973}"/>
              </a:ext>
            </a:extLst>
          </p:cNvPr>
          <p:cNvSpPr>
            <a:spLocks noGrp="1"/>
          </p:cNvSpPr>
          <p:nvPr>
            <p:ph sz="half" idx="13"/>
          </p:nvPr>
        </p:nvSpPr>
        <p:spPr>
          <a:xfrm>
            <a:off x="3746157" y="2542901"/>
            <a:ext cx="2743200" cy="3634061"/>
          </a:xfrm>
          <a:solidFill>
            <a:schemeClr val="accent1"/>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0851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4018"/>
            <a:ext cx="5655582" cy="5655582"/>
          </a:xfrm>
          <a:prstGeom prst="ellipse">
            <a:avLst/>
          </a:prstGeom>
          <a:noFill/>
          <a:ln w="0">
            <a:noFill/>
          </a:ln>
        </p:spPr>
        <p:txBody>
          <a:bodyPr anchor="ctr" anchorCtr="0"/>
          <a:lstStyle>
            <a:lvl1pPr algn="ctr">
              <a:defRPr>
                <a:solidFill>
                  <a:schemeClr val="tx1"/>
                </a:solidFill>
              </a:defRPr>
            </a:lvl1pPr>
          </a:lstStyle>
          <a:p>
            <a:endParaRPr lang="en-US" dirty="0"/>
          </a:p>
        </p:txBody>
      </p:sp>
    </p:spTree>
    <p:extLst>
      <p:ext uri="{BB962C8B-B14F-4D97-AF65-F5344CB8AC3E}">
        <p14:creationId xmlns:p14="http://schemas.microsoft.com/office/powerpoint/2010/main" val="395170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Pictur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A0C-60DA-6FDB-ED7E-AE932BB10E2A}"/>
              </a:ext>
            </a:extLst>
          </p:cNvPr>
          <p:cNvSpPr>
            <a:spLocks noGrp="1"/>
          </p:cNvSpPr>
          <p:nvPr>
            <p:ph type="title"/>
          </p:nvPr>
        </p:nvSpPr>
        <p:spPr>
          <a:xfrm>
            <a:off x="839788" y="365125"/>
            <a:ext cx="10515600" cy="1325563"/>
          </a:xfrm>
        </p:spPr>
        <p:txBody>
          <a:bodyPr anchor="b" anchorCtr="0"/>
          <a:lstStyle>
            <a:lvl1pPr>
              <a:defRPr>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87625EE-0A39-A621-6C7A-BB8F31B3F652}"/>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07C2F79-8497-4986-19E9-B66DCCC853E3}"/>
              </a:ext>
            </a:extLst>
          </p:cNvPr>
          <p:cNvSpPr>
            <a:spLocks noGrp="1"/>
          </p:cNvSpPr>
          <p:nvPr>
            <p:ph sz="half" idx="2"/>
          </p:nvPr>
        </p:nvSpPr>
        <p:spPr>
          <a:xfrm>
            <a:off x="839788" y="2693773"/>
            <a:ext cx="5157787" cy="3495890"/>
          </a:xfrm>
        </p:spPr>
        <p:txBody>
          <a:bodyPr/>
          <a:lstStyle>
            <a:lvl1pP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5E5C88-89D8-4B20-6CC1-A47015C2B8E1}"/>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8" name="Footer Placeholder 7">
            <a:extLst>
              <a:ext uri="{FF2B5EF4-FFF2-40B4-BE49-F238E27FC236}">
                <a16:creationId xmlns:a16="http://schemas.microsoft.com/office/drawing/2014/main" id="{6C4A6E88-AF69-0BD1-51A7-61631DEA2C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8E26FE-1ABD-07B5-79A5-CE6054CC9B6F}"/>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10" name="Picture Placeholder 7">
            <a:extLst>
              <a:ext uri="{FF2B5EF4-FFF2-40B4-BE49-F238E27FC236}">
                <a16:creationId xmlns:a16="http://schemas.microsoft.com/office/drawing/2014/main" id="{BA20FC69-E915-D9EA-1EF2-FCF69A054ACA}"/>
              </a:ext>
            </a:extLst>
          </p:cNvPr>
          <p:cNvSpPr>
            <a:spLocks noGrp="1"/>
          </p:cNvSpPr>
          <p:nvPr>
            <p:ph type="pic" sz="quarter" idx="14"/>
          </p:nvPr>
        </p:nvSpPr>
        <p:spPr>
          <a:xfrm>
            <a:off x="6970297" y="-136582"/>
            <a:ext cx="5655582" cy="5655582"/>
          </a:xfrm>
          <a:prstGeom prst="ellipse">
            <a:avLst/>
          </a:prstGeom>
          <a:noFill/>
          <a:ln w="0">
            <a:noFill/>
          </a:ln>
        </p:spPr>
        <p:txBody>
          <a:bodyPr anchor="ctr" anchorCtr="0"/>
          <a:lstStyle>
            <a:lvl1pPr algn="ctr">
              <a:defRPr>
                <a:solidFill>
                  <a:schemeClr val="bg1"/>
                </a:solidFill>
              </a:defRPr>
            </a:lvl1pPr>
          </a:lstStyle>
          <a:p>
            <a:endParaRPr lang="en-US" dirty="0"/>
          </a:p>
        </p:txBody>
      </p:sp>
    </p:spTree>
    <p:extLst>
      <p:ext uri="{BB962C8B-B14F-4D97-AF65-F5344CB8AC3E}">
        <p14:creationId xmlns:p14="http://schemas.microsoft.com/office/powerpoint/2010/main" val="2257014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F204F4BF-68C4-B8C2-D996-A83F82382F61}"/>
              </a:ext>
            </a:extLst>
          </p:cNvPr>
          <p:cNvPicPr>
            <a:picLocks noChangeAspect="1"/>
          </p:cNvPicPr>
          <p:nvPr userDrawn="1"/>
        </p:nvPicPr>
        <p:blipFill>
          <a:blip r:embed="rId2"/>
          <a:stretch>
            <a:fillRect/>
          </a:stretch>
        </p:blipFill>
        <p:spPr>
          <a:xfrm>
            <a:off x="0" y="0"/>
            <a:ext cx="12174278" cy="6858000"/>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dirty="0"/>
          </a:p>
        </p:txBody>
      </p:sp>
    </p:spTree>
    <p:extLst>
      <p:ext uri="{BB962C8B-B14F-4D97-AF65-F5344CB8AC3E}">
        <p14:creationId xmlns:p14="http://schemas.microsoft.com/office/powerpoint/2010/main" val="4223637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 styl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8"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marL="800100" indent="-342900">
              <a:buClr>
                <a:schemeClr val="accent1"/>
              </a:buClr>
              <a:buFont typeface="+mj-lt"/>
              <a:buAutoNum type="arabicPeriod"/>
              <a:defRPr>
                <a:solidFill>
                  <a:schemeClr val="tx1"/>
                </a:solidFill>
              </a:defRPr>
            </a:lvl2pPr>
            <a:lvl3pPr marL="1257300" indent="-342900">
              <a:buClr>
                <a:schemeClr val="accent1"/>
              </a:buClr>
              <a:buFont typeface="+mj-lt"/>
              <a:buAutoNum type="arabicPeriod"/>
              <a:defRPr/>
            </a:lvl3pPr>
            <a:lvl4pPr marL="1714500" indent="-342900">
              <a:buClr>
                <a:schemeClr val="accent1"/>
              </a:buClr>
              <a:buFont typeface="+mj-lt"/>
              <a:buAutoNum type="arabicPeriod"/>
              <a:defRPr/>
            </a:lvl4pPr>
            <a:lvl5pPr marL="2171700" indent="-342900">
              <a:buClr>
                <a:schemeClr val="accent1"/>
              </a:buClr>
              <a:buFont typeface="+mj-lt"/>
              <a:buAutoNum type="arabicPeriod"/>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dirty="0"/>
          </a:p>
        </p:txBody>
      </p:sp>
    </p:spTree>
    <p:extLst>
      <p:ext uri="{BB962C8B-B14F-4D97-AF65-F5344CB8AC3E}">
        <p14:creationId xmlns:p14="http://schemas.microsoft.com/office/powerpoint/2010/main" val="151812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CC4-C0E6-0F08-D370-AFD9588B3DC9}"/>
              </a:ext>
            </a:extLst>
          </p:cNvPr>
          <p:cNvSpPr>
            <a:spLocks noGrp="1"/>
          </p:cNvSpPr>
          <p:nvPr>
            <p:ph type="ctrTitle"/>
          </p:nvPr>
        </p:nvSpPr>
        <p:spPr>
          <a:xfrm>
            <a:off x="853437" y="3396342"/>
            <a:ext cx="9144000" cy="605661"/>
          </a:xfrm>
        </p:spPr>
        <p:txBody>
          <a:bodyPr anchor="ctr" anchorCtr="0">
            <a:normAutofit/>
          </a:bodyPr>
          <a:lstStyle>
            <a:lvl1pPr algn="l">
              <a:defRPr sz="28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12B12572-B274-C48A-670F-1FCB018590B8}"/>
              </a:ext>
            </a:extLst>
          </p:cNvPr>
          <p:cNvSpPr>
            <a:spLocks noGrp="1"/>
          </p:cNvSpPr>
          <p:nvPr>
            <p:ph type="subTitle" idx="1"/>
          </p:nvPr>
        </p:nvSpPr>
        <p:spPr>
          <a:xfrm>
            <a:off x="853437" y="4002004"/>
            <a:ext cx="9144000" cy="193506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8" name="Picture 7" descr="A picture containing bubble, person, colorful&#10;&#10;Description automatically generated">
            <a:extLst>
              <a:ext uri="{FF2B5EF4-FFF2-40B4-BE49-F238E27FC236}">
                <a16:creationId xmlns:a16="http://schemas.microsoft.com/office/drawing/2014/main" id="{E4E25C0B-62EE-74A1-96E6-4FB4A79828E4}"/>
              </a:ext>
            </a:extLst>
          </p:cNvPr>
          <p:cNvPicPr>
            <a:picLocks noChangeAspect="1"/>
          </p:cNvPicPr>
          <p:nvPr userDrawn="1"/>
        </p:nvPicPr>
        <p:blipFill>
          <a:blip r:embed="rId2"/>
          <a:stretch>
            <a:fillRect/>
          </a:stretch>
        </p:blipFill>
        <p:spPr>
          <a:xfrm>
            <a:off x="8127428" y="7665"/>
            <a:ext cx="4064572" cy="3911192"/>
          </a:xfrm>
          <a:prstGeom prst="rect">
            <a:avLst/>
          </a:prstGeom>
        </p:spPr>
      </p:pic>
      <p:cxnSp>
        <p:nvCxnSpPr>
          <p:cNvPr id="12" name="Straight Connector 11">
            <a:extLst>
              <a:ext uri="{FF2B5EF4-FFF2-40B4-BE49-F238E27FC236}">
                <a16:creationId xmlns:a16="http://schemas.microsoft.com/office/drawing/2014/main" id="{9A70AD86-C0A5-98B4-6396-3C069957C4E7}"/>
              </a:ext>
            </a:extLst>
          </p:cNvPr>
          <p:cNvCxnSpPr>
            <a:cxnSpLocks/>
          </p:cNvCxnSpPr>
          <p:nvPr userDrawn="1"/>
        </p:nvCxnSpPr>
        <p:spPr>
          <a:xfrm>
            <a:off x="853437" y="3378925"/>
            <a:ext cx="3648891" cy="17416"/>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3"/>
          <a:srcRect/>
          <a:stretch/>
        </p:blipFill>
        <p:spPr>
          <a:xfrm>
            <a:off x="853437" y="2314447"/>
            <a:ext cx="3648891" cy="854837"/>
          </a:xfrm>
          <a:prstGeom prst="rect">
            <a:avLst/>
          </a:prstGeom>
        </p:spPr>
      </p:pic>
    </p:spTree>
    <p:extLst>
      <p:ext uri="{BB962C8B-B14F-4D97-AF65-F5344CB8AC3E}">
        <p14:creationId xmlns:p14="http://schemas.microsoft.com/office/powerpoint/2010/main" val="216534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and imag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04F4BF-68C4-B8C2-D996-A83F82382F61}"/>
              </a:ext>
            </a:extLst>
          </p:cNvPr>
          <p:cNvPicPr>
            <a:picLocks noChangeAspect="1"/>
          </p:cNvPicPr>
          <p:nvPr userDrawn="1"/>
        </p:nvPicPr>
        <p:blipFill>
          <a:blip r:embed="rId2"/>
          <a:srcRect/>
          <a:stretch/>
        </p:blipFill>
        <p:spPr>
          <a:xfrm>
            <a:off x="0" y="0"/>
            <a:ext cx="12174277" cy="6857999"/>
          </a:xfrm>
          <a:prstGeom prst="rect">
            <a:avLst/>
          </a:prstGeom>
        </p:spPr>
      </p:pic>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7772400"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10" name="Picture Placeholder 7">
            <a:extLst>
              <a:ext uri="{FF2B5EF4-FFF2-40B4-BE49-F238E27FC236}">
                <a16:creationId xmlns:a16="http://schemas.microsoft.com/office/drawing/2014/main" id="{FA93E9BE-D110-51D8-7292-583BD3D18EFE}"/>
              </a:ext>
            </a:extLst>
          </p:cNvPr>
          <p:cNvSpPr>
            <a:spLocks noGrp="1"/>
          </p:cNvSpPr>
          <p:nvPr>
            <p:ph type="pic" sz="quarter" idx="14"/>
          </p:nvPr>
        </p:nvSpPr>
        <p:spPr>
          <a:xfrm>
            <a:off x="6896309" y="1109766"/>
            <a:ext cx="4782218" cy="4782218"/>
          </a:xfrm>
          <a:prstGeom prst="ellipse">
            <a:avLst/>
          </a:prstGeom>
          <a:noFill/>
          <a:ln w="0">
            <a:noFill/>
          </a:ln>
        </p:spPr>
        <p:txBody>
          <a:bodyPr anchor="ctr" anchorCtr="0"/>
          <a:lstStyle>
            <a:lvl1pPr algn="ctr">
              <a:defRPr>
                <a:solidFill>
                  <a:schemeClr val="tx1"/>
                </a:solidFill>
              </a:defRPr>
            </a:lvl1pPr>
          </a:lstStyle>
          <a:p>
            <a:endParaRPr lang="en-US" dirty="0"/>
          </a:p>
        </p:txBody>
      </p:sp>
    </p:spTree>
    <p:extLst>
      <p:ext uri="{BB962C8B-B14F-4D97-AF65-F5344CB8AC3E}">
        <p14:creationId xmlns:p14="http://schemas.microsoft.com/office/powerpoint/2010/main" val="2739109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3 column ">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A1BB6A0-4125-A583-3667-127CD101240F}"/>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6" name="Footer Placeholder 5">
            <a:extLst>
              <a:ext uri="{FF2B5EF4-FFF2-40B4-BE49-F238E27FC236}">
                <a16:creationId xmlns:a16="http://schemas.microsoft.com/office/drawing/2014/main" id="{BC884F6F-F1B4-C1B7-BE9F-CD8486675F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15FF99-5B8B-2389-BF14-04F98E1D769A}"/>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9" name="Title 1">
            <a:extLst>
              <a:ext uri="{FF2B5EF4-FFF2-40B4-BE49-F238E27FC236}">
                <a16:creationId xmlns:a16="http://schemas.microsoft.com/office/drawing/2014/main" id="{D3EE144B-7F0B-B493-AC8C-3CF6A3F61BEE}"/>
              </a:ext>
            </a:extLst>
          </p:cNvPr>
          <p:cNvSpPr txBox="1">
            <a:spLocks/>
          </p:cNvSpPr>
          <p:nvPr userDrawn="1"/>
        </p:nvSpPr>
        <p:spPr>
          <a:xfrm>
            <a:off x="838200" y="966016"/>
            <a:ext cx="77724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chemeClr val="tx1"/>
                </a:solidFill>
                <a:latin typeface="Helvetica" pitchFamily="2" charset="0"/>
                <a:ea typeface="+mj-ea"/>
                <a:cs typeface="+mj-cs"/>
              </a:defRPr>
            </a:lvl1pPr>
          </a:lstStyle>
          <a:p>
            <a:r>
              <a:rPr lang="en-GB" sz="2800" dirty="0"/>
              <a:t>Click to edit Master title style</a:t>
            </a:r>
            <a:endParaRPr lang="en-US" sz="2800" dirty="0"/>
          </a:p>
        </p:txBody>
      </p:sp>
      <p:sp>
        <p:nvSpPr>
          <p:cNvPr id="2" name="Content Placeholder 2">
            <a:extLst>
              <a:ext uri="{FF2B5EF4-FFF2-40B4-BE49-F238E27FC236}">
                <a16:creationId xmlns:a16="http://schemas.microsoft.com/office/drawing/2014/main" id="{F7CEABFE-6CDC-2644-2C90-B047320D71CD}"/>
              </a:ext>
            </a:extLst>
          </p:cNvPr>
          <p:cNvSpPr>
            <a:spLocks noGrp="1"/>
          </p:cNvSpPr>
          <p:nvPr>
            <p:ph idx="1"/>
          </p:nvPr>
        </p:nvSpPr>
        <p:spPr>
          <a:xfrm>
            <a:off x="838200" y="2542903"/>
            <a:ext cx="566145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descr="Icon&#10;&#10;Description automatically generated">
            <a:extLst>
              <a:ext uri="{FF2B5EF4-FFF2-40B4-BE49-F238E27FC236}">
                <a16:creationId xmlns:a16="http://schemas.microsoft.com/office/drawing/2014/main" id="{C9842AA1-B9E7-922C-016D-9B063DD906D6}"/>
              </a:ext>
            </a:extLst>
          </p:cNvPr>
          <p:cNvPicPr>
            <a:picLocks noChangeAspect="1"/>
          </p:cNvPicPr>
          <p:nvPr userDrawn="1"/>
        </p:nvPicPr>
        <p:blipFill rotWithShape="1">
          <a:blip r:embed="rId2"/>
          <a:srcRect l="55000" b="5717"/>
          <a:stretch/>
        </p:blipFill>
        <p:spPr>
          <a:xfrm>
            <a:off x="8855676" y="1"/>
            <a:ext cx="3336324" cy="3937686"/>
          </a:xfrm>
          <a:prstGeom prst="rect">
            <a:avLst/>
          </a:prstGeom>
        </p:spPr>
      </p:pic>
      <p:sp>
        <p:nvSpPr>
          <p:cNvPr id="13" name="Picture Placeholder 7">
            <a:extLst>
              <a:ext uri="{FF2B5EF4-FFF2-40B4-BE49-F238E27FC236}">
                <a16:creationId xmlns:a16="http://schemas.microsoft.com/office/drawing/2014/main" id="{ACE84E53-A5E0-791B-4FC1-E6B429918892}"/>
              </a:ext>
            </a:extLst>
          </p:cNvPr>
          <p:cNvSpPr>
            <a:spLocks noGrp="1"/>
          </p:cNvSpPr>
          <p:nvPr>
            <p:ph type="pic" sz="quarter" idx="15"/>
          </p:nvPr>
        </p:nvSpPr>
        <p:spPr>
          <a:xfrm>
            <a:off x="9007935" y="241846"/>
            <a:ext cx="3453996" cy="3453996"/>
          </a:xfrm>
          <a:prstGeom prst="ellipse">
            <a:avLst/>
          </a:prstGeom>
          <a:noFill/>
          <a:ln w="0">
            <a:noFill/>
          </a:ln>
        </p:spPr>
        <p:txBody>
          <a:bodyPr anchor="ctr" anchorCtr="0"/>
          <a:lstStyle>
            <a:lvl1pPr algn="ctr">
              <a:defRPr>
                <a:solidFill>
                  <a:schemeClr val="tx1"/>
                </a:solidFill>
              </a:defRPr>
            </a:lvl1pPr>
          </a:lstStyle>
          <a:p>
            <a:endParaRPr lang="en-US" dirty="0"/>
          </a:p>
        </p:txBody>
      </p:sp>
      <p:sp>
        <p:nvSpPr>
          <p:cNvPr id="11" name="Content Placeholder 2">
            <a:extLst>
              <a:ext uri="{FF2B5EF4-FFF2-40B4-BE49-F238E27FC236}">
                <a16:creationId xmlns:a16="http://schemas.microsoft.com/office/drawing/2014/main" id="{8646D1D1-53C3-C312-8333-97BE33E8C956}"/>
              </a:ext>
            </a:extLst>
          </p:cNvPr>
          <p:cNvSpPr>
            <a:spLocks noGrp="1"/>
          </p:cNvSpPr>
          <p:nvPr>
            <p:ph sz="half" idx="14"/>
          </p:nvPr>
        </p:nvSpPr>
        <p:spPr>
          <a:xfrm>
            <a:off x="6645876" y="2542901"/>
            <a:ext cx="2743200" cy="3634061"/>
          </a:xfrm>
          <a:solidFill>
            <a:schemeClr val="accent5">
              <a:lumMod val="75000"/>
            </a:schemeClr>
          </a:solidFill>
        </p:spPr>
        <p:txBody>
          <a:bodyPr lIns="180000" tIns="180000" rIns="180000" bIns="180000"/>
          <a:lstStyle>
            <a:lvl1pPr marL="0" indent="0">
              <a:buNone/>
              <a:defRPr>
                <a:solidFill>
                  <a:schemeClr val="bg1"/>
                </a:solidFill>
              </a:defRPr>
            </a:lvl1pPr>
            <a:lvl2pPr marL="457200" indent="0">
              <a:buFont typeface="+mj-lt"/>
              <a:buNone/>
              <a:defRPr>
                <a:solidFill>
                  <a:schemeClr val="bg1"/>
                </a:solidFill>
              </a:defRPr>
            </a:lvl2pPr>
            <a:lvl3pPr marL="914400" indent="0">
              <a:buFont typeface="+mj-lt"/>
              <a:buNone/>
              <a:defRPr>
                <a:solidFill>
                  <a:schemeClr val="bg1"/>
                </a:solidFill>
              </a:defRPr>
            </a:lvl3pPr>
            <a:lvl4pPr marL="1371600" indent="0">
              <a:buFont typeface="+mj-lt"/>
              <a:buNone/>
              <a:defRPr>
                <a:solidFill>
                  <a:schemeClr val="bg1"/>
                </a:solidFill>
              </a:defRPr>
            </a:lvl4pPr>
            <a:lvl5pPr marL="1828800" indent="0">
              <a:buFont typeface="+mj-lt"/>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342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xt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C276-CD58-D60F-9C83-8EBC01E3445C}"/>
              </a:ext>
            </a:extLst>
          </p:cNvPr>
          <p:cNvSpPr>
            <a:spLocks noGrp="1"/>
          </p:cNvSpPr>
          <p:nvPr>
            <p:ph type="title"/>
          </p:nvPr>
        </p:nvSpPr>
        <p:spPr>
          <a:xfrm>
            <a:off x="838200" y="966016"/>
            <a:ext cx="7772400" cy="1325563"/>
          </a:xfrm>
        </p:spPr>
        <p:txBody>
          <a:bodyPr anchor="b" anchorCtr="0">
            <a:normAutofit/>
          </a:bodyPr>
          <a:lstStyle>
            <a:lvl1pPr>
              <a:defRPr sz="2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2952C0-A7D1-DDDB-1F94-BACAE840C2CD}"/>
              </a:ext>
            </a:extLst>
          </p:cNvPr>
          <p:cNvSpPr>
            <a:spLocks noGrp="1"/>
          </p:cNvSpPr>
          <p:nvPr>
            <p:ph idx="1"/>
          </p:nvPr>
        </p:nvSpPr>
        <p:spPr>
          <a:xfrm>
            <a:off x="838200"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612784-E37E-004A-289B-58FEB938D87B}"/>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887E2808-64CC-07F8-2A0C-A5C19F5DC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0A88C6-BE6E-091B-120B-CFEF3926DEA2}"/>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7" name="Content Placeholder 2">
            <a:extLst>
              <a:ext uri="{FF2B5EF4-FFF2-40B4-BE49-F238E27FC236}">
                <a16:creationId xmlns:a16="http://schemas.microsoft.com/office/drawing/2014/main" id="{9BE48F85-2D9B-B787-AF97-5EE5D4E6EF92}"/>
              </a:ext>
            </a:extLst>
          </p:cNvPr>
          <p:cNvSpPr>
            <a:spLocks noGrp="1"/>
          </p:cNvSpPr>
          <p:nvPr>
            <p:ph idx="13"/>
          </p:nvPr>
        </p:nvSpPr>
        <p:spPr>
          <a:xfrm>
            <a:off x="5583194" y="2542903"/>
            <a:ext cx="4557584" cy="3634060"/>
          </a:xfrm>
        </p:spPr>
        <p:txBody>
          <a:bodyPr/>
          <a:lstStyle>
            <a:lvl1pPr>
              <a:buClr>
                <a:schemeClr val="accent1"/>
              </a:buClr>
              <a:defRPr>
                <a:solidFill>
                  <a:schemeClr val="accent1"/>
                </a:solidFill>
              </a:defRPr>
            </a:lvl1pPr>
            <a:lvl2pPr>
              <a:buClr>
                <a:schemeClr val="accent1"/>
              </a:buClr>
              <a:defRPr>
                <a:solidFill>
                  <a:schemeClr val="tx1"/>
                </a:solidFill>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0" descr="A picture containing text&#10;&#10;Description automatically generated">
            <a:extLst>
              <a:ext uri="{FF2B5EF4-FFF2-40B4-BE49-F238E27FC236}">
                <a16:creationId xmlns:a16="http://schemas.microsoft.com/office/drawing/2014/main" id="{20C3EBEB-AD22-850D-5526-25A240AD5D23}"/>
              </a:ext>
            </a:extLst>
          </p:cNvPr>
          <p:cNvPicPr>
            <a:picLocks noChangeAspect="1"/>
          </p:cNvPicPr>
          <p:nvPr userDrawn="1"/>
        </p:nvPicPr>
        <p:blipFill rotWithShape="1">
          <a:blip r:embed="rId2"/>
          <a:srcRect l="60850"/>
          <a:stretch/>
        </p:blipFill>
        <p:spPr>
          <a:xfrm>
            <a:off x="7422292" y="-4991"/>
            <a:ext cx="4769708" cy="6862991"/>
          </a:xfrm>
          <a:prstGeom prst="rect">
            <a:avLst/>
          </a:prstGeom>
        </p:spPr>
      </p:pic>
    </p:spTree>
    <p:extLst>
      <p:ext uri="{BB962C8B-B14F-4D97-AF65-F5344CB8AC3E}">
        <p14:creationId xmlns:p14="http://schemas.microsoft.com/office/powerpoint/2010/main" val="118692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C38B-9C58-638D-D043-58A0A87EE17F}"/>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C061BF4-9E0D-7539-A8AE-FABE18C0A2BB}"/>
              </a:ext>
            </a:extLst>
          </p:cNvPr>
          <p:cNvSpPr>
            <a:spLocks noGrp="1"/>
          </p:cNvSpPr>
          <p:nvPr>
            <p:ph type="body" sz="half" idx="2"/>
          </p:nvPr>
        </p:nvSpPr>
        <p:spPr>
          <a:xfrm>
            <a:off x="839788" y="2166550"/>
            <a:ext cx="3932237" cy="37024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506928-DFA8-3785-66AC-F679989E4AED}"/>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6" name="Footer Placeholder 5">
            <a:extLst>
              <a:ext uri="{FF2B5EF4-FFF2-40B4-BE49-F238E27FC236}">
                <a16:creationId xmlns:a16="http://schemas.microsoft.com/office/drawing/2014/main" id="{393D5122-8472-07A3-14E8-640DE2FEB3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1820B4-66EF-C539-4A01-939E5D85D344}"/>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9" name="Chart Placeholder 8">
            <a:extLst>
              <a:ext uri="{FF2B5EF4-FFF2-40B4-BE49-F238E27FC236}">
                <a16:creationId xmlns:a16="http://schemas.microsoft.com/office/drawing/2014/main" id="{59E85816-FA08-ABBC-CB05-81889B19BCAC}"/>
              </a:ext>
            </a:extLst>
          </p:cNvPr>
          <p:cNvSpPr>
            <a:spLocks noGrp="1"/>
          </p:cNvSpPr>
          <p:nvPr>
            <p:ph type="chart" sz="quarter" idx="13"/>
          </p:nvPr>
        </p:nvSpPr>
        <p:spPr>
          <a:xfrm>
            <a:off x="4901514" y="2166550"/>
            <a:ext cx="6452286" cy="3702438"/>
          </a:xfrm>
        </p:spPr>
        <p:txBody>
          <a:bodyPr/>
          <a:lstStyle/>
          <a:p>
            <a:endParaRPr lang="en-US" dirty="0"/>
          </a:p>
        </p:txBody>
      </p:sp>
    </p:spTree>
    <p:extLst>
      <p:ext uri="{BB962C8B-B14F-4D97-AF65-F5344CB8AC3E}">
        <p14:creationId xmlns:p14="http://schemas.microsoft.com/office/powerpoint/2010/main" val="1350995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8048-FCBB-5EFE-33D0-EFD97EE56672}"/>
              </a:ext>
            </a:extLst>
          </p:cNvPr>
          <p:cNvSpPr>
            <a:spLocks noGrp="1"/>
          </p:cNvSpPr>
          <p:nvPr>
            <p:ph type="title"/>
          </p:nvPr>
        </p:nvSpPr>
        <p:spPr>
          <a:xfrm>
            <a:off x="839788" y="457200"/>
            <a:ext cx="3932237" cy="1600200"/>
          </a:xfrm>
        </p:spPr>
        <p:txBody>
          <a:bodyPr anchor="b">
            <a:normAutofit/>
          </a:bodyPr>
          <a:lstStyle>
            <a:lvl1pPr>
              <a:defRPr sz="2800"/>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514A0D9C-BA49-25A0-001A-62891E7001AD}"/>
              </a:ext>
            </a:extLst>
          </p:cNvPr>
          <p:cNvSpPr>
            <a:spLocks noGrp="1"/>
          </p:cNvSpPr>
          <p:nvPr>
            <p:ph type="body" sz="half" idx="2"/>
          </p:nvPr>
        </p:nvSpPr>
        <p:spPr>
          <a:xfrm>
            <a:off x="839788" y="2183026"/>
            <a:ext cx="3932237" cy="36777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1796E-9DA4-3D5A-CB4E-D43006D8C384}"/>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6" name="Footer Placeholder 5">
            <a:extLst>
              <a:ext uri="{FF2B5EF4-FFF2-40B4-BE49-F238E27FC236}">
                <a16:creationId xmlns:a16="http://schemas.microsoft.com/office/drawing/2014/main" id="{8BAE82B6-B188-7951-8B81-BBACFB2E3A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1ED27E-28D5-BE9C-B649-E06F0EC6DA4D}"/>
              </a:ext>
            </a:extLst>
          </p:cNvPr>
          <p:cNvSpPr>
            <a:spLocks noGrp="1"/>
          </p:cNvSpPr>
          <p:nvPr>
            <p:ph type="sldNum" sz="quarter" idx="12"/>
          </p:nvPr>
        </p:nvSpPr>
        <p:spPr/>
        <p:txBody>
          <a:bodyPr/>
          <a:lstStyle/>
          <a:p>
            <a:fld id="{F18C1551-D6E1-A942-8499-E8D36291F223}" type="slidenum">
              <a:rPr lang="en-US" smtClean="0"/>
              <a:t>‹#›</a:t>
            </a:fld>
            <a:endParaRPr lang="en-US" dirty="0"/>
          </a:p>
        </p:txBody>
      </p:sp>
      <p:sp>
        <p:nvSpPr>
          <p:cNvPr id="9" name="Table Placeholder 8">
            <a:extLst>
              <a:ext uri="{FF2B5EF4-FFF2-40B4-BE49-F238E27FC236}">
                <a16:creationId xmlns:a16="http://schemas.microsoft.com/office/drawing/2014/main" id="{8693B475-51EC-A541-142B-3EA60779CB7A}"/>
              </a:ext>
            </a:extLst>
          </p:cNvPr>
          <p:cNvSpPr>
            <a:spLocks noGrp="1"/>
          </p:cNvSpPr>
          <p:nvPr>
            <p:ph type="tbl" sz="quarter" idx="13"/>
          </p:nvPr>
        </p:nvSpPr>
        <p:spPr>
          <a:xfrm>
            <a:off x="4909751" y="2182512"/>
            <a:ext cx="6444049" cy="3678238"/>
          </a:xfrm>
        </p:spPr>
        <p:txBody>
          <a:bodyPr/>
          <a:lstStyle/>
          <a:p>
            <a:endParaRPr lang="en-US" dirty="0"/>
          </a:p>
        </p:txBody>
      </p:sp>
    </p:spTree>
    <p:extLst>
      <p:ext uri="{BB962C8B-B14F-4D97-AF65-F5344CB8AC3E}">
        <p14:creationId xmlns:p14="http://schemas.microsoft.com/office/powerpoint/2010/main" val="622064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734-6C06-115D-7073-5DCDEEC35A0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780471-EE65-8E2B-FFC6-436ACFBB19F1}"/>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4" name="Footer Placeholder 3">
            <a:extLst>
              <a:ext uri="{FF2B5EF4-FFF2-40B4-BE49-F238E27FC236}">
                <a16:creationId xmlns:a16="http://schemas.microsoft.com/office/drawing/2014/main" id="{0068BD3C-2CCA-A8B2-0B72-91D8E42099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C3AB968-1815-9857-0072-8A7987BB8F48}"/>
              </a:ext>
            </a:extLst>
          </p:cNvPr>
          <p:cNvSpPr>
            <a:spLocks noGrp="1"/>
          </p:cNvSpPr>
          <p:nvPr>
            <p:ph type="sldNum" sz="quarter" idx="12"/>
          </p:nvPr>
        </p:nvSpPr>
        <p:spPr/>
        <p:txBody>
          <a:bodyPr/>
          <a:lstStyle/>
          <a:p>
            <a:fld id="{F18C1551-D6E1-A942-8499-E8D36291F223}" type="slidenum">
              <a:rPr lang="en-US" smtClean="0"/>
              <a:t>‹#›</a:t>
            </a:fld>
            <a:endParaRPr lang="en-US" dirty="0"/>
          </a:p>
        </p:txBody>
      </p:sp>
    </p:spTree>
    <p:extLst>
      <p:ext uri="{BB962C8B-B14F-4D97-AF65-F5344CB8AC3E}">
        <p14:creationId xmlns:p14="http://schemas.microsoft.com/office/powerpoint/2010/main" val="327704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E56FF-31D7-C973-2C0E-756171EAF676}"/>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3" name="Footer Placeholder 2">
            <a:extLst>
              <a:ext uri="{FF2B5EF4-FFF2-40B4-BE49-F238E27FC236}">
                <a16:creationId xmlns:a16="http://schemas.microsoft.com/office/drawing/2014/main" id="{ED725E1F-34A8-7E44-AE2E-42BC166034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6A4461-A27F-6FF7-D992-AA9C0DA776CF}"/>
              </a:ext>
            </a:extLst>
          </p:cNvPr>
          <p:cNvSpPr>
            <a:spLocks noGrp="1"/>
          </p:cNvSpPr>
          <p:nvPr>
            <p:ph type="sldNum" sz="quarter" idx="12"/>
          </p:nvPr>
        </p:nvSpPr>
        <p:spPr/>
        <p:txBody>
          <a:bodyPr/>
          <a:lstStyle/>
          <a:p>
            <a:fld id="{F18C1551-D6E1-A942-8499-E8D36291F223}" type="slidenum">
              <a:rPr lang="en-US" smtClean="0"/>
              <a:t>‹#›</a:t>
            </a:fld>
            <a:endParaRPr lang="en-US" dirty="0"/>
          </a:p>
        </p:txBody>
      </p:sp>
    </p:spTree>
    <p:extLst>
      <p:ext uri="{BB962C8B-B14F-4D97-AF65-F5344CB8AC3E}">
        <p14:creationId xmlns:p14="http://schemas.microsoft.com/office/powerpoint/2010/main" val="3064188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14" name="Picture 13">
            <a:extLst>
              <a:ext uri="{FF2B5EF4-FFF2-40B4-BE49-F238E27FC236}">
                <a16:creationId xmlns:a16="http://schemas.microsoft.com/office/drawing/2014/main" id="{C5B00601-7261-AD46-F392-55A2EA378BAA}"/>
              </a:ext>
            </a:extLst>
          </p:cNvPr>
          <p:cNvPicPr>
            <a:picLocks noChangeAspect="1"/>
          </p:cNvPicPr>
          <p:nvPr userDrawn="1"/>
        </p:nvPicPr>
        <p:blipFill>
          <a:blip r:embed="rId2"/>
          <a:srcRect/>
          <a:stretch/>
        </p:blipFill>
        <p:spPr>
          <a:xfrm>
            <a:off x="838200" y="3705500"/>
            <a:ext cx="2478565" cy="580661"/>
          </a:xfrm>
          <a:prstGeom prst="rect">
            <a:avLst/>
          </a:prstGeom>
        </p:spPr>
      </p:pic>
      <p:sp>
        <p:nvSpPr>
          <p:cNvPr id="7" name="TextBox 6">
            <a:extLst>
              <a:ext uri="{FF2B5EF4-FFF2-40B4-BE49-F238E27FC236}">
                <a16:creationId xmlns:a16="http://schemas.microsoft.com/office/drawing/2014/main" id="{158BDBDE-4AB6-C76C-FDC9-31CD1A6940CF}"/>
              </a:ext>
            </a:extLst>
          </p:cNvPr>
          <p:cNvSpPr txBox="1"/>
          <p:nvPr userDrawn="1"/>
        </p:nvSpPr>
        <p:spPr>
          <a:xfrm>
            <a:off x="739344" y="4502674"/>
            <a:ext cx="5123935" cy="584775"/>
          </a:xfrm>
          <a:prstGeom prst="rect">
            <a:avLst/>
          </a:prstGeom>
          <a:noFill/>
        </p:spPr>
        <p:txBody>
          <a:bodyPr wrap="square" rtlCol="0">
            <a:spAutoFit/>
          </a:bodyPr>
          <a:lstStyle/>
          <a:p>
            <a:pPr algn="l"/>
            <a:r>
              <a:rPr lang="en-US" sz="1600" b="0" i="0" dirty="0">
                <a:solidFill>
                  <a:schemeClr val="bg1"/>
                </a:solidFill>
                <a:latin typeface="Helvetica" pitchFamily="2" charset="0"/>
              </a:rPr>
              <a:t>Find out more at </a:t>
            </a:r>
            <a:r>
              <a:rPr lang="en-US" sz="1600" b="0" i="0" dirty="0">
                <a:solidFill>
                  <a:schemeClr val="bg1"/>
                </a:solidFill>
                <a:latin typeface="Helvetica" pitchFamily="2" charset="0"/>
                <a:hlinkClick r:id="rId3">
                  <a:extLst>
                    <a:ext uri="{A12FA001-AC4F-418D-AE19-62706E023703}">
                      <ahyp:hlinkClr xmlns:ahyp="http://schemas.microsoft.com/office/drawing/2018/hyperlinkcolor" val="tx"/>
                    </a:ext>
                  </a:extLst>
                </a:hlinkClick>
              </a:rPr>
              <a:t>thamesvalleyberkshire.co.uk</a:t>
            </a:r>
            <a:endParaRPr lang="en-US" sz="1600" b="0" i="0" dirty="0">
              <a:solidFill>
                <a:schemeClr val="bg1"/>
              </a:solidFill>
              <a:latin typeface="Helvetica" pitchFamily="2" charset="0"/>
            </a:endParaRPr>
          </a:p>
          <a:p>
            <a:pPr algn="l"/>
            <a:r>
              <a:rPr lang="en-US" sz="1600" b="0" i="0" dirty="0">
                <a:solidFill>
                  <a:schemeClr val="bg1"/>
                </a:solidFill>
                <a:latin typeface="Helvetica" pitchFamily="2" charset="0"/>
              </a:rPr>
              <a:t>Follow Berkshire LEP</a:t>
            </a:r>
          </a:p>
        </p:txBody>
      </p:sp>
      <p:pic>
        <p:nvPicPr>
          <p:cNvPr id="10" name="Picture 9" descr="A white cloud in the sky&#10;&#10;Description automatically generated with low confidence">
            <a:hlinkClick r:id="rId4"/>
            <a:extLst>
              <a:ext uri="{FF2B5EF4-FFF2-40B4-BE49-F238E27FC236}">
                <a16:creationId xmlns:a16="http://schemas.microsoft.com/office/drawing/2014/main" id="{99E36386-0882-B0F2-9FA6-B69C6A5B1CFC}"/>
              </a:ext>
            </a:extLst>
          </p:cNvPr>
          <p:cNvPicPr>
            <a:picLocks noChangeAspect="1"/>
          </p:cNvPicPr>
          <p:nvPr userDrawn="1"/>
        </p:nvPicPr>
        <p:blipFill>
          <a:blip r:embed="rId5"/>
          <a:stretch>
            <a:fillRect/>
          </a:stretch>
        </p:blipFill>
        <p:spPr>
          <a:xfrm>
            <a:off x="826868" y="5185880"/>
            <a:ext cx="279400" cy="279400"/>
          </a:xfrm>
          <a:prstGeom prst="rect">
            <a:avLst/>
          </a:prstGeom>
        </p:spPr>
      </p:pic>
      <p:sp>
        <p:nvSpPr>
          <p:cNvPr id="11" name="TextBox 10">
            <a:extLst>
              <a:ext uri="{FF2B5EF4-FFF2-40B4-BE49-F238E27FC236}">
                <a16:creationId xmlns:a16="http://schemas.microsoft.com/office/drawing/2014/main" id="{0CD43CA0-32E0-D866-F44E-9E242F78F033}"/>
              </a:ext>
            </a:extLst>
          </p:cNvPr>
          <p:cNvSpPr txBox="1"/>
          <p:nvPr userDrawn="1"/>
        </p:nvSpPr>
        <p:spPr>
          <a:xfrm>
            <a:off x="1170799" y="5248636"/>
            <a:ext cx="947352" cy="153888"/>
          </a:xfrm>
          <a:prstGeom prst="rect">
            <a:avLst/>
          </a:prstGeom>
          <a:noFill/>
        </p:spPr>
        <p:txBody>
          <a:bodyPr wrap="square" lIns="0" tIns="0" rIns="0" bIns="0" rtlCol="0">
            <a:spAutoFit/>
          </a:bodyPr>
          <a:lstStyle/>
          <a:p>
            <a:pPr algn="l"/>
            <a:r>
              <a:rPr lang="en-US" sz="1000" b="0" i="0" dirty="0">
                <a:solidFill>
                  <a:schemeClr val="bg1"/>
                </a:solidFill>
                <a:latin typeface="Helvetica" pitchFamily="2" charset="0"/>
              </a:rPr>
              <a:t>@</a:t>
            </a:r>
            <a:r>
              <a:rPr lang="en-US" sz="1000" b="0" i="0" dirty="0">
                <a:solidFill>
                  <a:schemeClr val="bg1"/>
                </a:solidFill>
                <a:latin typeface="Helvetica" pitchFamily="2" charset="0"/>
                <a:hlinkClick r:id="rId4">
                  <a:extLst>
                    <a:ext uri="{A12FA001-AC4F-418D-AE19-62706E023703}">
                      <ahyp:hlinkClr xmlns:ahyp="http://schemas.microsoft.com/office/drawing/2018/hyperlinkcolor" val="tx"/>
                    </a:ext>
                  </a:extLst>
                </a:hlinkClick>
              </a:rPr>
              <a:t>BerksLEP</a:t>
            </a:r>
            <a:endParaRPr lang="en-US" sz="1000" b="0" i="0" dirty="0">
              <a:solidFill>
                <a:schemeClr val="bg1"/>
              </a:solidFill>
              <a:latin typeface="Helvetica" pitchFamily="2" charset="0"/>
            </a:endParaRPr>
          </a:p>
        </p:txBody>
      </p:sp>
      <p:pic>
        <p:nvPicPr>
          <p:cNvPr id="13" name="Picture 12">
            <a:hlinkClick r:id="rId6"/>
            <a:extLst>
              <a:ext uri="{FF2B5EF4-FFF2-40B4-BE49-F238E27FC236}">
                <a16:creationId xmlns:a16="http://schemas.microsoft.com/office/drawing/2014/main" id="{08CECA37-7B8C-555D-7064-2F94303D47D4}"/>
              </a:ext>
            </a:extLst>
          </p:cNvPr>
          <p:cNvPicPr>
            <a:picLocks noChangeAspect="1"/>
          </p:cNvPicPr>
          <p:nvPr userDrawn="1"/>
        </p:nvPicPr>
        <p:blipFill>
          <a:blip r:embed="rId7"/>
          <a:srcRect/>
          <a:stretch/>
        </p:blipFill>
        <p:spPr>
          <a:xfrm>
            <a:off x="2235538" y="5185880"/>
            <a:ext cx="279400" cy="279400"/>
          </a:xfrm>
          <a:prstGeom prst="rect">
            <a:avLst/>
          </a:prstGeom>
        </p:spPr>
      </p:pic>
      <p:sp>
        <p:nvSpPr>
          <p:cNvPr id="15" name="TextBox 14">
            <a:hlinkClick r:id="rId6"/>
            <a:extLst>
              <a:ext uri="{FF2B5EF4-FFF2-40B4-BE49-F238E27FC236}">
                <a16:creationId xmlns:a16="http://schemas.microsoft.com/office/drawing/2014/main" id="{C716A641-C26E-B2F9-30C2-2EAB74E7D33A}"/>
              </a:ext>
            </a:extLst>
          </p:cNvPr>
          <p:cNvSpPr txBox="1"/>
          <p:nvPr userDrawn="1"/>
        </p:nvSpPr>
        <p:spPr>
          <a:xfrm>
            <a:off x="2579469" y="5248636"/>
            <a:ext cx="2652584" cy="153888"/>
          </a:xfrm>
          <a:prstGeom prst="rect">
            <a:avLst/>
          </a:prstGeom>
          <a:noFill/>
        </p:spPr>
        <p:txBody>
          <a:bodyPr wrap="square" lIns="0" tIns="0" rIns="0" bIns="0" rtlCol="0">
            <a:spAutoFit/>
          </a:bodyPr>
          <a:lstStyle/>
          <a:p>
            <a:pPr algn="l"/>
            <a:r>
              <a:rPr lang="en-US" sz="1000" b="0" i="0" dirty="0">
                <a:solidFill>
                  <a:schemeClr val="bg1"/>
                </a:solidFill>
                <a:latin typeface="Helvetica" pitchFamily="2" charset="0"/>
                <a:hlinkClick r:id="rId6">
                  <a:extLst>
                    <a:ext uri="{A12FA001-AC4F-418D-AE19-62706E023703}">
                      <ahyp:hlinkClr xmlns:ahyp="http://schemas.microsoft.com/office/drawing/2018/hyperlinkcolor" val="tx"/>
                    </a:ext>
                  </a:extLst>
                </a:hlinkClick>
              </a:rPr>
              <a:t>@Berkshire-local-enterprise-partnership</a:t>
            </a:r>
            <a:endParaRPr lang="en-US" sz="1000" b="0" i="0" dirty="0">
              <a:solidFill>
                <a:schemeClr val="bg1"/>
              </a:solidFill>
              <a:latin typeface="Helvetica" pitchFamily="2" charset="0"/>
            </a:endParaRPr>
          </a:p>
        </p:txBody>
      </p:sp>
    </p:spTree>
    <p:extLst>
      <p:ext uri="{BB962C8B-B14F-4D97-AF65-F5344CB8AC3E}">
        <p14:creationId xmlns:p14="http://schemas.microsoft.com/office/powerpoint/2010/main" val="3825100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505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 gre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4991"/>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414541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 purp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1"/>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347714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 pi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9"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239960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 light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90"/>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830795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5 - dark blue with circl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1" y="0"/>
            <a:ext cx="12183137"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03548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9"/>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Tree>
    <p:extLst>
      <p:ext uri="{BB962C8B-B14F-4D97-AF65-F5344CB8AC3E}">
        <p14:creationId xmlns:p14="http://schemas.microsoft.com/office/powerpoint/2010/main" val="116446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6 - dark blue with images edi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886048-7DFA-2A66-E132-10BEB32B54D3}"/>
              </a:ext>
            </a:extLst>
          </p:cNvPr>
          <p:cNvSpPr>
            <a:spLocks noGrp="1"/>
          </p:cNvSpPr>
          <p:nvPr>
            <p:ph type="dt" sz="half" idx="10"/>
          </p:nvPr>
        </p:nvSpPr>
        <p:spPr/>
        <p:txBody>
          <a:body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B82C3F5-209D-D67E-A76B-D34A9DCE6A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64775C-44C3-9CF7-3D7F-9044A445B19A}"/>
              </a:ext>
            </a:extLst>
          </p:cNvPr>
          <p:cNvSpPr>
            <a:spLocks noGrp="1"/>
          </p:cNvSpPr>
          <p:nvPr>
            <p:ph type="sldNum" sz="quarter" idx="12"/>
          </p:nvPr>
        </p:nvSpPr>
        <p:spPr/>
        <p:txBody>
          <a:bodyPr/>
          <a:lstStyle/>
          <a:p>
            <a:fld id="{F18C1551-D6E1-A942-8499-E8D36291F223}" type="slidenum">
              <a:rPr lang="en-US" smtClean="0"/>
              <a:t>‹#›</a:t>
            </a:fld>
            <a:endParaRPr lang="en-US" dirty="0"/>
          </a:p>
        </p:txBody>
      </p:sp>
      <p:pic>
        <p:nvPicPr>
          <p:cNvPr id="9" name="Picture 8">
            <a:extLst>
              <a:ext uri="{FF2B5EF4-FFF2-40B4-BE49-F238E27FC236}">
                <a16:creationId xmlns:a16="http://schemas.microsoft.com/office/drawing/2014/main" id="{1F8AF528-9B9E-7EB5-35BF-D0FB1B215EE6}"/>
              </a:ext>
            </a:extLst>
          </p:cNvPr>
          <p:cNvPicPr>
            <a:picLocks noChangeAspect="1"/>
          </p:cNvPicPr>
          <p:nvPr userDrawn="1"/>
        </p:nvPicPr>
        <p:blipFill>
          <a:blip r:embed="rId2"/>
          <a:srcRect/>
          <a:stretch/>
        </p:blipFill>
        <p:spPr>
          <a:xfrm>
            <a:off x="0" y="0"/>
            <a:ext cx="12183135" cy="6862988"/>
          </a:xfrm>
          <a:prstGeom prst="rect">
            <a:avLst/>
          </a:prstGeom>
        </p:spPr>
      </p:pic>
      <p:sp>
        <p:nvSpPr>
          <p:cNvPr id="10" name="Subtitle 2">
            <a:extLst>
              <a:ext uri="{FF2B5EF4-FFF2-40B4-BE49-F238E27FC236}">
                <a16:creationId xmlns:a16="http://schemas.microsoft.com/office/drawing/2014/main" id="{21FA15EA-BEE4-C639-AC85-DF0286AE9A8F}"/>
              </a:ext>
            </a:extLst>
          </p:cNvPr>
          <p:cNvSpPr>
            <a:spLocks noGrp="1"/>
          </p:cNvSpPr>
          <p:nvPr>
            <p:ph type="subTitle" idx="1" hasCustomPrompt="1"/>
          </p:nvPr>
        </p:nvSpPr>
        <p:spPr>
          <a:xfrm>
            <a:off x="853437" y="1410789"/>
            <a:ext cx="9144000" cy="4526280"/>
          </a:xfrm>
        </p:spPr>
        <p:txBody>
          <a:bodyPr anchor="ctr" anchorCtr="0">
            <a:normAutofit/>
          </a:bodyPr>
          <a:lstStyle>
            <a:lvl1pPr marL="0" indent="0" algn="l">
              <a:buNone/>
              <a:defRPr sz="3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slide title</a:t>
            </a:r>
            <a:endParaRPr lang="en-US"/>
          </a:p>
        </p:txBody>
      </p:sp>
      <p:sp>
        <p:nvSpPr>
          <p:cNvPr id="13" name="Picture Placeholder 7">
            <a:extLst>
              <a:ext uri="{FF2B5EF4-FFF2-40B4-BE49-F238E27FC236}">
                <a16:creationId xmlns:a16="http://schemas.microsoft.com/office/drawing/2014/main" id="{456B9F31-0FA7-920B-7764-DBE63D16F470}"/>
              </a:ext>
            </a:extLst>
          </p:cNvPr>
          <p:cNvSpPr>
            <a:spLocks noGrp="1"/>
          </p:cNvSpPr>
          <p:nvPr>
            <p:ph type="pic" sz="quarter" idx="14"/>
          </p:nvPr>
        </p:nvSpPr>
        <p:spPr>
          <a:xfrm>
            <a:off x="8510772" y="-861512"/>
            <a:ext cx="5655582" cy="5655582"/>
          </a:xfrm>
          <a:prstGeom prst="ellipse">
            <a:avLst/>
          </a:prstGeom>
          <a:ln w="0">
            <a:noFill/>
          </a:ln>
        </p:spPr>
        <p:txBody>
          <a:bodyPr anchor="ctr" anchorCtr="0"/>
          <a:lstStyle>
            <a:lvl1pPr algn="ctr">
              <a:defRPr>
                <a:solidFill>
                  <a:schemeClr val="bg1"/>
                </a:solidFill>
              </a:defRPr>
            </a:lvl1pPr>
          </a:lstStyle>
          <a:p>
            <a:endParaRPr lang="en-US" dirty="0"/>
          </a:p>
        </p:txBody>
      </p:sp>
      <p:sp>
        <p:nvSpPr>
          <p:cNvPr id="7" name="Picture Placeholder 7">
            <a:extLst>
              <a:ext uri="{FF2B5EF4-FFF2-40B4-BE49-F238E27FC236}">
                <a16:creationId xmlns:a16="http://schemas.microsoft.com/office/drawing/2014/main" id="{6B9E79D6-365F-97D9-A845-5BF041C7A886}"/>
              </a:ext>
            </a:extLst>
          </p:cNvPr>
          <p:cNvSpPr>
            <a:spLocks noGrp="1"/>
          </p:cNvSpPr>
          <p:nvPr>
            <p:ph type="pic" sz="quarter" idx="13"/>
          </p:nvPr>
        </p:nvSpPr>
        <p:spPr>
          <a:xfrm>
            <a:off x="7472727" y="1568178"/>
            <a:ext cx="2559547" cy="2559547"/>
          </a:xfrm>
          <a:prstGeom prst="ellipse">
            <a:avLst/>
          </a:prstGeom>
          <a:ln w="82550">
            <a:solidFill>
              <a:schemeClr val="bg1"/>
            </a:solidFill>
          </a:ln>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27080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AC4B5-2BB7-38BA-A127-604E82C92C7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8763A1-9A79-CB3D-3480-CC6596FFE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348644-A4D5-0FFE-3132-A63D4EFD6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80117-5528-A449-8665-6645C8B4949A}" type="datetimeFigureOut">
              <a:rPr lang="en-US" smtClean="0"/>
              <a:t>3/14/2023</a:t>
            </a:fld>
            <a:endParaRPr lang="en-US" dirty="0"/>
          </a:p>
        </p:txBody>
      </p:sp>
      <p:sp>
        <p:nvSpPr>
          <p:cNvPr id="5" name="Footer Placeholder 4">
            <a:extLst>
              <a:ext uri="{FF2B5EF4-FFF2-40B4-BE49-F238E27FC236}">
                <a16:creationId xmlns:a16="http://schemas.microsoft.com/office/drawing/2014/main" id="{E9AA16AF-6FA3-9796-8E54-180A1D98A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AAFC7A1-002A-6B40-5F21-E81891B03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C1551-D6E1-A942-8499-E8D36291F223}" type="slidenum">
              <a:rPr lang="en-US" smtClean="0"/>
              <a:t>‹#›</a:t>
            </a:fld>
            <a:endParaRPr lang="en-US" dirty="0"/>
          </a:p>
        </p:txBody>
      </p:sp>
    </p:spTree>
    <p:extLst>
      <p:ext uri="{BB962C8B-B14F-4D97-AF65-F5344CB8AC3E}">
        <p14:creationId xmlns:p14="http://schemas.microsoft.com/office/powerpoint/2010/main" val="1056637289"/>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61" r:id="rId4"/>
    <p:sldLayoutId id="2147483662" r:id="rId5"/>
    <p:sldLayoutId id="2147483663" r:id="rId6"/>
    <p:sldLayoutId id="2147483664" r:id="rId7"/>
    <p:sldLayoutId id="2147483665" r:id="rId8"/>
    <p:sldLayoutId id="2147483666" r:id="rId9"/>
    <p:sldLayoutId id="2147483676" r:id="rId10"/>
    <p:sldLayoutId id="2147483677" r:id="rId11"/>
    <p:sldLayoutId id="2147483678" r:id="rId12"/>
    <p:sldLayoutId id="2147483650" r:id="rId13"/>
    <p:sldLayoutId id="2147483652" r:id="rId14"/>
    <p:sldLayoutId id="2147483668" r:id="rId15"/>
    <p:sldLayoutId id="2147483653" r:id="rId16"/>
    <p:sldLayoutId id="2147483667" r:id="rId17"/>
    <p:sldLayoutId id="2147483669" r:id="rId18"/>
    <p:sldLayoutId id="2147483670" r:id="rId19"/>
    <p:sldLayoutId id="2147483671" r:id="rId20"/>
    <p:sldLayoutId id="2147483672" r:id="rId21"/>
    <p:sldLayoutId id="2147483673" r:id="rId22"/>
    <p:sldLayoutId id="2147483656" r:id="rId23"/>
    <p:sldLayoutId id="2147483657" r:id="rId24"/>
    <p:sldLayoutId id="2147483654" r:id="rId25"/>
    <p:sldLayoutId id="2147483655" r:id="rId26"/>
    <p:sldLayoutId id="2147483675" r:id="rId27"/>
    <p:sldLayoutId id="2147483679" r:id="rId28"/>
  </p:sldLayoutIdLst>
  <p:txStyles>
    <p:titleStyle>
      <a:lvl1pPr algn="l" defTabSz="914400" rtl="0" eaLnBrk="1" latinLnBrk="0" hangingPunct="1">
        <a:lnSpc>
          <a:spcPct val="90000"/>
        </a:lnSpc>
        <a:spcBef>
          <a:spcPct val="0"/>
        </a:spcBef>
        <a:buNone/>
        <a:defRPr sz="2800" b="1" i="0"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https://ifs.org.uk/events/spring-budget-2023-challenges-ahea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businessindustryandtrade/business/businessservices/bulletins/businessinsightsandimpactontheukeconomy/latest"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jobsandvacanciesintheuk/latest"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january2023"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nomisweb.co.uk/reports/lmp/lep/1925185564/report.aspx#tabwab"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1.bin"/></Relationships>
</file>

<file path=ppt/slides/_rels/slide21.xml.rels><?xml version="1.0" encoding="UTF-8" standalone="yes"?>
<Relationships xmlns="http://schemas.openxmlformats.org/package/2006/relationships"><Relationship Id="rId3" Type="http://schemas.openxmlformats.org/officeDocument/2006/relationships/hyperlink" Target="https://www.msn.com/en-gb/travel/news/heathrow-grew-more-than-any-other-airport-in-the-world-last-year/ar-AA17PQgd"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hyperlink" Target="https://analyst.lightcast.io/analyst/?t=453bW#h=mLRNz&amp;page=postings_report&amp;vertical=standard&amp;nation=uk" TargetMode="Externa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bracknellbid.co.uk/business-breakfast-fujitsu/"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s://analyst.lightcast.io/analyst/?t=453bW#h=mLRW5&amp;page=postings_report&amp;vertical=standard&amp;nation=uk"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visit-reading.com/business/news/2023/2/3/reading-flies-the-purple-flag-again-in-2023-a2548"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slough.gov.uk/news/article/269/programmes-to-help-local-businesses"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www.businesswestberks.co.uk/news-article/sustainable-hospitality-webinar"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hyperlink" Target="https://www.worldbank.org/en/news/press-release/2023/01/10/global-economic-prospects"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www.rbwm.gov.uk/news/community-thanked-input-exciting-vision-windsor-agreed-cabinet"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61.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wokingham.today/new-warehouse-at-winnersh-triangle-will-help-make-movies/"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64.pn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analyst.lightcast.io/analyst/?t=453bW#h=mLRW5&amp;page=postings_report&amp;vertical=standard&amp;nation=uk" TargetMode="External"/><Relationship Id="rId1" Type="http://schemas.openxmlformats.org/officeDocument/2006/relationships/slideLayout" Target="../slideLayouts/slideLayout28.xml"/><Relationship Id="rId5" Type="http://schemas.openxmlformats.org/officeDocument/2006/relationships/image" Target="../media/image67.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hyperlink" Target="https://www.mckinsey.com/capabilities/strategy-and-corporate-finance/our-insights/global-economics-intelligence-executive-summary-january-202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oecd.org/economy/weekly-tracker-of-gdp-growth/" TargetMode="External"/><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www.bankofengland.co.uk/monetary-policy-report/2023/february-2023"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s://ifs.org.uk/events/spring-budget-2023-challenges-ahea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fs.org.uk/events/spring-budget-2023-challenges-ahead"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5064-B766-D526-0600-D371D3158423}"/>
              </a:ext>
            </a:extLst>
          </p:cNvPr>
          <p:cNvSpPr>
            <a:spLocks noGrp="1"/>
          </p:cNvSpPr>
          <p:nvPr>
            <p:ph type="ctrTitle"/>
          </p:nvPr>
        </p:nvSpPr>
        <p:spPr>
          <a:xfrm>
            <a:off x="853437" y="3663465"/>
            <a:ext cx="9144000" cy="864077"/>
          </a:xfrm>
        </p:spPr>
        <p:txBody>
          <a:bodyPr>
            <a:noAutofit/>
          </a:bodyPr>
          <a:lstStyle/>
          <a:p>
            <a:r>
              <a:rPr lang="en-GB" sz="4000" dirty="0"/>
              <a:t>Berkshire Monthly Economic Briefing</a:t>
            </a:r>
            <a:endParaRPr lang="en-US" sz="4000" dirty="0"/>
          </a:p>
        </p:txBody>
      </p:sp>
      <p:sp>
        <p:nvSpPr>
          <p:cNvPr id="3" name="Subtitle 2">
            <a:extLst>
              <a:ext uri="{FF2B5EF4-FFF2-40B4-BE49-F238E27FC236}">
                <a16:creationId xmlns:a16="http://schemas.microsoft.com/office/drawing/2014/main" id="{B6F4A80E-97D9-A007-637D-57188B679E1C}"/>
              </a:ext>
            </a:extLst>
          </p:cNvPr>
          <p:cNvSpPr>
            <a:spLocks noGrp="1"/>
          </p:cNvSpPr>
          <p:nvPr>
            <p:ph type="subTitle" idx="1"/>
          </p:nvPr>
        </p:nvSpPr>
        <p:spPr>
          <a:xfrm>
            <a:off x="863376" y="4721744"/>
            <a:ext cx="9144000" cy="1935066"/>
          </a:xfrm>
        </p:spPr>
        <p:txBody>
          <a:bodyPr/>
          <a:lstStyle/>
          <a:p>
            <a:r>
              <a:rPr lang="en-US" dirty="0"/>
              <a:t>February 2023</a:t>
            </a:r>
          </a:p>
        </p:txBody>
      </p:sp>
    </p:spTree>
    <p:extLst>
      <p:ext uri="{BB962C8B-B14F-4D97-AF65-F5344CB8AC3E}">
        <p14:creationId xmlns:p14="http://schemas.microsoft.com/office/powerpoint/2010/main" val="114500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170120"/>
            <a:ext cx="10204174" cy="793573"/>
          </a:xfrm>
        </p:spPr>
        <p:txBody>
          <a:bodyPr>
            <a:noAutofit/>
          </a:bodyPr>
          <a:lstStyle/>
          <a:p>
            <a:r>
              <a:rPr kumimoji="0" lang="en-GB" sz="1400" b="0" i="0" u="none" strike="noStrike" kern="1200" cap="none" spc="0" normalizeH="0" baseline="0" noProof="0" dirty="0">
                <a:ln>
                  <a:noFill/>
                </a:ln>
                <a:solidFill>
                  <a:srgbClr val="003E70"/>
                </a:solidFill>
                <a:effectLst/>
                <a:uLnTx/>
                <a:uFillTx/>
                <a:latin typeface="Helvetica" pitchFamily="2" charset="0"/>
                <a:ea typeface="+mj-ea"/>
                <a:cs typeface="+mj-cs"/>
              </a:rPr>
              <a:t>February 2023</a:t>
            </a:r>
            <a:br>
              <a:rPr kumimoji="0" lang="en-GB" b="1" i="0" u="none" strike="noStrike" kern="1200" cap="none" spc="0" normalizeH="0" baseline="0" noProof="0" dirty="0">
                <a:ln>
                  <a:noFill/>
                </a:ln>
                <a:solidFill>
                  <a:srgbClr val="003E70"/>
                </a:solidFill>
                <a:effectLst/>
                <a:uLnTx/>
                <a:uFillTx/>
                <a:latin typeface="Helvetica" pitchFamily="2" charset="0"/>
                <a:ea typeface="+mj-ea"/>
                <a:cs typeface="+mj-cs"/>
              </a:rPr>
            </a:br>
            <a:r>
              <a:rPr kumimoji="0" lang="en-GB" b="1" i="0" u="none" strike="noStrike" kern="1200" cap="none" spc="0" normalizeH="0" baseline="0" noProof="0" dirty="0">
                <a:ln>
                  <a:noFill/>
                </a:ln>
                <a:solidFill>
                  <a:srgbClr val="003E70"/>
                </a:solidFill>
                <a:effectLst/>
                <a:uLnTx/>
                <a:uFillTx/>
                <a:latin typeface="Helvetica" pitchFamily="2" charset="0"/>
                <a:ea typeface="+mj-ea"/>
                <a:cs typeface="+mj-cs"/>
              </a:rPr>
              <a:t>Spring Budget 2023: the challenges ahead</a:t>
            </a:r>
            <a:endParaRPr lang="en-GB" dirty="0">
              <a:solidFill>
                <a:schemeClr val="accent6"/>
              </a:solidFill>
              <a:latin typeface="Helvetica" pitchFamily="2" charset="0"/>
            </a:endParaRP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210556"/>
            <a:ext cx="5548815" cy="5234020"/>
          </a:xfrm>
        </p:spPr>
        <p:txBody>
          <a:bodyPr>
            <a:noAutofit/>
          </a:bodyPr>
          <a:lstStyle/>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Before the pandemic, there was very little growth in real earnings.</a:t>
            </a:r>
          </a:p>
          <a:p>
            <a:pPr marL="342900" indent="-342900" algn="l">
              <a:lnSpc>
                <a:spcPct val="100000"/>
              </a:lnSpc>
              <a:buClr>
                <a:schemeClr val="accent6"/>
              </a:buClr>
              <a:buFont typeface="Arial" panose="020B0604020202020204" pitchFamily="34" charset="0"/>
              <a:buChar char="•"/>
            </a:pPr>
            <a:r>
              <a:rPr lang="en-GB" dirty="0">
                <a:solidFill>
                  <a:schemeClr val="accent6"/>
                </a:solidFill>
              </a:rPr>
              <a:t>After the pandemic, this trend reversed significantly. </a:t>
            </a:r>
            <a:r>
              <a:rPr lang="en-GB" b="0" i="0" dirty="0">
                <a:solidFill>
                  <a:schemeClr val="accent6"/>
                </a:solidFill>
                <a:effectLst/>
                <a:latin typeface="Helvetica" pitchFamily="2" charset="0"/>
              </a:rPr>
              <a:t>In March 2022, average real earnings were 7% higher than in December 2019.</a:t>
            </a:r>
          </a:p>
          <a:p>
            <a:pPr marL="342900" indent="-342900" algn="l">
              <a:lnSpc>
                <a:spcPct val="100000"/>
              </a:lnSpc>
              <a:buClr>
                <a:schemeClr val="accent6"/>
              </a:buClr>
              <a:buFont typeface="Arial" panose="020B0604020202020204" pitchFamily="34" charset="0"/>
              <a:buChar char="•"/>
            </a:pPr>
            <a:r>
              <a:rPr lang="en-GB" dirty="0">
                <a:solidFill>
                  <a:schemeClr val="accent6"/>
                </a:solidFill>
              </a:rPr>
              <a:t>However, </a:t>
            </a:r>
            <a:r>
              <a:rPr lang="en-GB" b="1" dirty="0">
                <a:solidFill>
                  <a:schemeClr val="accent6"/>
                </a:solidFill>
              </a:rPr>
              <a:t>the high inflation after the Ukraine invasion has eroded the gains in real earnings</a:t>
            </a:r>
            <a:r>
              <a:rPr lang="en-GB" dirty="0">
                <a:solidFill>
                  <a:schemeClr val="accent6"/>
                </a:solidFill>
              </a:rPr>
              <a:t>. On average, real earnings were only 1-2% higher in December 2022 than they were in December 2019. </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On a similar note, </a:t>
            </a:r>
            <a:r>
              <a:rPr lang="en-GB" b="1" i="0" dirty="0">
                <a:solidFill>
                  <a:schemeClr val="accent6"/>
                </a:solidFill>
                <a:effectLst/>
                <a:latin typeface="Helvetica" pitchFamily="2" charset="0"/>
              </a:rPr>
              <a:t>average real benefit entitlements have remaine</a:t>
            </a:r>
            <a:r>
              <a:rPr lang="en-GB" b="1" dirty="0">
                <a:solidFill>
                  <a:schemeClr val="accent6"/>
                </a:solidFill>
              </a:rPr>
              <a:t>d below pre-pandemic levels</a:t>
            </a:r>
            <a:r>
              <a:rPr lang="en-GB" dirty="0">
                <a:solidFill>
                  <a:schemeClr val="accent6"/>
                </a:solidFill>
              </a:rPr>
              <a:t> </a:t>
            </a:r>
            <a:r>
              <a:rPr lang="en-GB" b="1" dirty="0">
                <a:solidFill>
                  <a:schemeClr val="accent6"/>
                </a:solidFill>
              </a:rPr>
              <a:t>despite uprating </a:t>
            </a:r>
            <a:r>
              <a:rPr lang="en-GB" dirty="0">
                <a:solidFill>
                  <a:schemeClr val="accent6"/>
                </a:solidFill>
              </a:rPr>
              <a:t>and are expected to remain so until April 2025. </a:t>
            </a:r>
            <a:endParaRPr lang="en-GB" b="0" i="0" dirty="0">
              <a:solidFill>
                <a:schemeClr val="accent6"/>
              </a:solidFill>
              <a:effectLst/>
              <a:latin typeface="Helvetica" pitchFamily="2" charset="0"/>
            </a:endParaRPr>
          </a:p>
        </p:txBody>
      </p:sp>
      <p:pic>
        <p:nvPicPr>
          <p:cNvPr id="5" name="Picture 4">
            <a:extLst>
              <a:ext uri="{FF2B5EF4-FFF2-40B4-BE49-F238E27FC236}">
                <a16:creationId xmlns:a16="http://schemas.microsoft.com/office/drawing/2014/main" id="{B91F4E83-5252-38DA-3D85-2A691D323D04}"/>
              </a:ext>
            </a:extLst>
          </p:cNvPr>
          <p:cNvPicPr>
            <a:picLocks noChangeAspect="1"/>
          </p:cNvPicPr>
          <p:nvPr/>
        </p:nvPicPr>
        <p:blipFill>
          <a:blip r:embed="rId3"/>
          <a:stretch>
            <a:fillRect/>
          </a:stretch>
        </p:blipFill>
        <p:spPr>
          <a:xfrm>
            <a:off x="5969571" y="1916427"/>
            <a:ext cx="5683713" cy="3575414"/>
          </a:xfrm>
          <a:prstGeom prst="rect">
            <a:avLst/>
          </a:prstGeom>
        </p:spPr>
      </p:pic>
      <p:sp>
        <p:nvSpPr>
          <p:cNvPr id="4" name="TextBox 3">
            <a:extLst>
              <a:ext uri="{FF2B5EF4-FFF2-40B4-BE49-F238E27FC236}">
                <a16:creationId xmlns:a16="http://schemas.microsoft.com/office/drawing/2014/main" id="{4B03258C-3C8B-2AAB-A7E7-F17E1F4A41AE}"/>
              </a:ext>
            </a:extLst>
          </p:cNvPr>
          <p:cNvSpPr txBox="1"/>
          <p:nvPr/>
        </p:nvSpPr>
        <p:spPr>
          <a:xfrm>
            <a:off x="7282543" y="6444576"/>
            <a:ext cx="4757057" cy="307777"/>
          </a:xfrm>
          <a:prstGeom prst="rect">
            <a:avLst/>
          </a:prstGeom>
          <a:noFill/>
        </p:spPr>
        <p:txBody>
          <a:bodyPr wrap="square">
            <a:spAutoFit/>
          </a:bodyPr>
          <a:lstStyle/>
          <a:p>
            <a:pPr algn="r"/>
            <a:r>
              <a:rPr lang="en-US" sz="1400" b="1" dirty="0">
                <a:latin typeface="Helvetica" pitchFamily="2" charset="0"/>
              </a:rPr>
              <a:t> </a:t>
            </a:r>
            <a:r>
              <a:rPr lang="en-US" sz="1400" b="1" dirty="0">
                <a:solidFill>
                  <a:srgbClr val="3F3F3F"/>
                </a:solidFill>
                <a:latin typeface="Helvetica" pitchFamily="2" charset="0"/>
              </a:rPr>
              <a:t>Source:</a:t>
            </a:r>
            <a:r>
              <a:rPr lang="en-US" sz="1400" b="1" dirty="0">
                <a:latin typeface="Helvetica" pitchFamily="2" charset="0"/>
              </a:rPr>
              <a:t> </a:t>
            </a:r>
            <a:r>
              <a:rPr lang="en-US" sz="1400" b="1" dirty="0">
                <a:solidFill>
                  <a:schemeClr val="accent3"/>
                </a:solidFill>
                <a:latin typeface="Helvetica" pitchFamily="2" charset="0"/>
                <a:hlinkClick r:id="rId4">
                  <a:extLst>
                    <a:ext uri="{A12FA001-AC4F-418D-AE19-62706E023703}">
                      <ahyp:hlinkClr xmlns:ahyp="http://schemas.microsoft.com/office/drawing/2018/hyperlinkcolor" val="tx"/>
                    </a:ext>
                  </a:extLst>
                </a:hlinkClick>
              </a:rPr>
              <a:t>Institute for Fiscal Studies, February 2023</a:t>
            </a:r>
            <a:endParaRPr lang="en-GB" sz="1400" dirty="0">
              <a:solidFill>
                <a:schemeClr val="accent3"/>
              </a:solidFill>
              <a:latin typeface="Helvetica" pitchFamily="2" charset="0"/>
            </a:endParaRPr>
          </a:p>
        </p:txBody>
      </p:sp>
    </p:spTree>
    <p:extLst>
      <p:ext uri="{BB962C8B-B14F-4D97-AF65-F5344CB8AC3E}">
        <p14:creationId xmlns:p14="http://schemas.microsoft.com/office/powerpoint/2010/main" val="246954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82349"/>
            <a:ext cx="10393017" cy="862787"/>
          </a:xfrm>
        </p:spPr>
        <p:txBody>
          <a:bodyPr>
            <a:noAutofit/>
          </a:bodyPr>
          <a:lstStyle/>
          <a:p>
            <a:r>
              <a:rPr kumimoji="0" lang="en-GB" sz="1400" b="0" i="0" u="none" strike="noStrike" kern="1200" cap="none" spc="0" normalizeH="0" baseline="0" noProof="0" dirty="0">
                <a:ln>
                  <a:noFill/>
                </a:ln>
                <a:solidFill>
                  <a:schemeClr val="accent6"/>
                </a:solidFill>
                <a:effectLst/>
                <a:uLnTx/>
                <a:uFillTx/>
                <a:latin typeface="Helvetica" pitchFamily="2" charset="0"/>
                <a:ea typeface="+mj-ea"/>
                <a:cs typeface="+mj-cs"/>
              </a:rPr>
              <a:t>February 2023</a:t>
            </a:r>
            <a:br>
              <a:rPr lang="en-GB" sz="1600" dirty="0">
                <a:solidFill>
                  <a:schemeClr val="accent6"/>
                </a:solidFill>
                <a:latin typeface="Helvetica" pitchFamily="2" charset="0"/>
              </a:rPr>
            </a:br>
            <a:r>
              <a:rPr lang="en-GB" dirty="0">
                <a:solidFill>
                  <a:schemeClr val="accent6"/>
                </a:solidFill>
                <a:latin typeface="Helvetica" pitchFamily="2" charset="0"/>
              </a:rPr>
              <a:t>Business insights and impact on the UK economy</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5" y="1074511"/>
            <a:ext cx="11328222" cy="5177434"/>
          </a:xfrm>
        </p:spPr>
        <p:txBody>
          <a:bodyPr>
            <a:noAutofit/>
          </a:bodyPr>
          <a:lstStyle/>
          <a:p>
            <a:pPr marL="342900" indent="-342900" algn="l">
              <a:lnSpc>
                <a:spcPct val="100000"/>
              </a:lnSpc>
              <a:buClr>
                <a:schemeClr val="accent6"/>
              </a:buClr>
              <a:buFont typeface="Arial" panose="020B0604020202020204" pitchFamily="34" charset="0"/>
              <a:buChar char="•"/>
            </a:pPr>
            <a:r>
              <a:rPr lang="en-GB" i="0" dirty="0">
                <a:solidFill>
                  <a:schemeClr val="accent6"/>
                </a:solidFill>
                <a:effectLst/>
                <a:latin typeface="Helvetica" pitchFamily="2" charset="0"/>
              </a:rPr>
              <a:t>In January 2023, 29% of trading businesses reported lower turnover compared with December 2022, while 16% reported that their turnover was higher.</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Businesses were more optimistic about their turnover for March 2023</a:t>
            </a:r>
            <a:r>
              <a:rPr lang="en-GB" i="0" dirty="0">
                <a:solidFill>
                  <a:schemeClr val="accent6"/>
                </a:solidFill>
                <a:effectLst/>
                <a:latin typeface="Helvetica" pitchFamily="2" charset="0"/>
              </a:rPr>
              <a:t> as 21% of trading businesses reported that they expect their turnover to increase, up from 10% reported for January 2023; the </a:t>
            </a:r>
            <a:r>
              <a:rPr lang="en-GB" b="1" i="0" dirty="0">
                <a:solidFill>
                  <a:schemeClr val="accent6"/>
                </a:solidFill>
                <a:effectLst/>
                <a:latin typeface="Helvetica" pitchFamily="2" charset="0"/>
              </a:rPr>
              <a:t>accommodation and food service activities </a:t>
            </a:r>
            <a:r>
              <a:rPr lang="en-GB" i="0" dirty="0">
                <a:solidFill>
                  <a:schemeClr val="accent6"/>
                </a:solidFill>
                <a:effectLst/>
                <a:latin typeface="Helvetica" pitchFamily="2" charset="0"/>
              </a:rPr>
              <a:t>industry reported the largest proportion, at 29%.</a:t>
            </a:r>
          </a:p>
          <a:p>
            <a:pPr marL="342900" indent="-342900" algn="l">
              <a:lnSpc>
                <a:spcPct val="100000"/>
              </a:lnSpc>
              <a:buClr>
                <a:schemeClr val="accent6"/>
              </a:buClr>
              <a:buFont typeface="Arial" panose="020B0604020202020204" pitchFamily="34" charset="0"/>
              <a:buChar char="•"/>
            </a:pPr>
            <a:r>
              <a:rPr lang="en-GB" i="0" dirty="0">
                <a:solidFill>
                  <a:schemeClr val="accent6"/>
                </a:solidFill>
                <a:effectLst/>
                <a:latin typeface="Helvetica" pitchFamily="2" charset="0"/>
              </a:rPr>
              <a:t>Of trading businesses, </a:t>
            </a:r>
            <a:r>
              <a:rPr lang="en-GB" b="1" i="0" dirty="0">
                <a:solidFill>
                  <a:schemeClr val="accent6"/>
                </a:solidFill>
                <a:effectLst/>
                <a:latin typeface="Helvetica" pitchFamily="2" charset="0"/>
              </a:rPr>
              <a:t>39% reported an increase in the prices of goods or services </a:t>
            </a:r>
            <a:r>
              <a:rPr lang="en-GB" i="0" dirty="0">
                <a:solidFill>
                  <a:schemeClr val="accent6"/>
                </a:solidFill>
                <a:effectLst/>
                <a:latin typeface="Helvetica" pitchFamily="2" charset="0"/>
              </a:rPr>
              <a:t>bought in January 2023 compared with December 2022; this </a:t>
            </a:r>
            <a:r>
              <a:rPr lang="en-GB" b="1" i="0" dirty="0">
                <a:solidFill>
                  <a:schemeClr val="accent6"/>
                </a:solidFill>
                <a:effectLst/>
                <a:latin typeface="Helvetica" pitchFamily="2" charset="0"/>
              </a:rPr>
              <a:t>percentage has gradually fallen each month</a:t>
            </a:r>
            <a:r>
              <a:rPr lang="en-GB" b="1" dirty="0">
                <a:solidFill>
                  <a:schemeClr val="accent6"/>
                </a:solidFill>
              </a:rPr>
              <a:t>.</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25% of trading businesses expect to raise the prices of goods or services they sell in March 2023</a:t>
            </a:r>
            <a:r>
              <a:rPr lang="en-GB" i="0" dirty="0">
                <a:solidFill>
                  <a:schemeClr val="accent6"/>
                </a:solidFill>
                <a:effectLst/>
                <a:latin typeface="Helvetica" pitchFamily="2" charset="0"/>
              </a:rPr>
              <a:t>; </a:t>
            </a:r>
            <a:r>
              <a:rPr lang="en-GB" b="1" i="0" dirty="0">
                <a:solidFill>
                  <a:schemeClr val="accent6"/>
                </a:solidFill>
                <a:effectLst/>
                <a:latin typeface="Helvetica" pitchFamily="2" charset="0"/>
              </a:rPr>
              <a:t>energy prices </a:t>
            </a:r>
            <a:r>
              <a:rPr lang="en-GB" i="0" dirty="0">
                <a:solidFill>
                  <a:schemeClr val="accent6"/>
                </a:solidFill>
                <a:effectLst/>
                <a:latin typeface="Helvetica" pitchFamily="2" charset="0"/>
              </a:rPr>
              <a:t>remain the top reason these businesses are considering doing so, with 35% reporting this</a:t>
            </a:r>
            <a:r>
              <a:rPr lang="en-GB" b="1" i="0" dirty="0">
                <a:solidFill>
                  <a:schemeClr val="accent6"/>
                </a:solidFill>
                <a:effectLst/>
                <a:latin typeface="Helvetica" pitchFamily="2" charset="0"/>
              </a:rPr>
              <a:t>. 34% of businesses reported they had passed on their input price increases to customers over the last six months</a:t>
            </a:r>
            <a:r>
              <a:rPr lang="en-GB" i="0" dirty="0">
                <a:solidFill>
                  <a:schemeClr val="accent6"/>
                </a:solidFill>
                <a:effectLst/>
                <a:latin typeface="Helvetica" pitchFamily="2" charset="0"/>
              </a:rPr>
              <a:t>; the </a:t>
            </a:r>
            <a:r>
              <a:rPr lang="en-GB" b="1" i="0" dirty="0">
                <a:solidFill>
                  <a:schemeClr val="accent6"/>
                </a:solidFill>
                <a:effectLst/>
                <a:latin typeface="Helvetica" pitchFamily="2" charset="0"/>
              </a:rPr>
              <a:t>manufacturing industry </a:t>
            </a:r>
            <a:r>
              <a:rPr lang="en-GB" i="0" dirty="0">
                <a:solidFill>
                  <a:schemeClr val="accent6"/>
                </a:solidFill>
                <a:effectLst/>
                <a:latin typeface="Helvetica" pitchFamily="2" charset="0"/>
              </a:rPr>
              <a:t>reported the largest proportion, at 58%.</a:t>
            </a:r>
          </a:p>
          <a:p>
            <a:pPr marL="342900" indent="-342900" algn="l">
              <a:lnSpc>
                <a:spcPct val="100000"/>
              </a:lnSpc>
              <a:buClr>
                <a:schemeClr val="accent6"/>
              </a:buClr>
              <a:buFont typeface="Arial" panose="020B0604020202020204" pitchFamily="34" charset="0"/>
              <a:buChar char="•"/>
            </a:pPr>
            <a:r>
              <a:rPr lang="en-GB" i="0" dirty="0">
                <a:solidFill>
                  <a:schemeClr val="accent6"/>
                </a:solidFill>
                <a:effectLst/>
                <a:latin typeface="Helvetica" pitchFamily="2" charset="0"/>
              </a:rPr>
              <a:t>28% of businesses with 10 or more employees reported they experienced difficulties recruiting employees in January 2023.</a:t>
            </a: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dirty="0">
                <a:latin typeface="Helvetica" pitchFamily="2" charset="0"/>
              </a:rPr>
              <a:t> </a:t>
            </a:r>
            <a:r>
              <a:rPr lang="en-US" sz="1400" b="1" dirty="0">
                <a:solidFill>
                  <a:srgbClr val="3F3F3F"/>
                </a:solidFill>
                <a:latin typeface="Helvetica" pitchFamily="2" charset="0"/>
              </a:rPr>
              <a:t>Source:</a:t>
            </a:r>
            <a:r>
              <a:rPr lang="en-US" sz="1400" b="1" dirty="0">
                <a:latin typeface="Helvetica" pitchFamily="2" charset="0"/>
              </a:rPr>
              <a:t> </a:t>
            </a:r>
            <a:r>
              <a:rPr lang="en-US" sz="1400" b="1" dirty="0">
                <a:solidFill>
                  <a:schemeClr val="accent3"/>
                </a:solidFill>
                <a:latin typeface="Helvetica" pitchFamily="2" charset="0"/>
                <a:hlinkClick r:id="rId3">
                  <a:extLst>
                    <a:ext uri="{A12FA001-AC4F-418D-AE19-62706E023703}">
                      <ahyp:hlinkClr xmlns:ahyp="http://schemas.microsoft.com/office/drawing/2018/hyperlinkcolor" val="tx"/>
                    </a:ext>
                  </a:extLst>
                </a:hlinkClick>
              </a:rPr>
              <a:t>ONS, February 2023</a:t>
            </a:r>
            <a:endParaRPr lang="en-GB" sz="1400" dirty="0">
              <a:solidFill>
                <a:schemeClr val="accent3"/>
              </a:solidFill>
              <a:latin typeface="Helvetica" pitchFamily="2" charset="0"/>
            </a:endParaRPr>
          </a:p>
        </p:txBody>
      </p:sp>
    </p:spTree>
    <p:extLst>
      <p:ext uri="{BB962C8B-B14F-4D97-AF65-F5344CB8AC3E}">
        <p14:creationId xmlns:p14="http://schemas.microsoft.com/office/powerpoint/2010/main" val="22540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295938" y="116955"/>
            <a:ext cx="8418931" cy="974584"/>
          </a:xfrm>
        </p:spPr>
        <p:txBody>
          <a:bodyPr>
            <a:normAutofit fontScale="90000"/>
          </a:bodyPr>
          <a:lstStyle/>
          <a:p>
            <a:r>
              <a:rPr lang="en-GB" sz="1600" dirty="0">
                <a:latin typeface="Helvetica" pitchFamily="2" charset="0"/>
              </a:rPr>
              <a:t>Employment in the UK</a:t>
            </a:r>
            <a:br>
              <a:rPr lang="en-GB" dirty="0">
                <a:latin typeface="Helvetica" pitchFamily="2" charset="0"/>
              </a:rPr>
            </a:br>
            <a:r>
              <a:rPr lang="en-GB" sz="3100" dirty="0">
                <a:latin typeface="Helvetica" pitchFamily="2" charset="0"/>
              </a:rPr>
              <a:t>Vacancies and jobs in the UK – February 2023</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380527" y="1195338"/>
            <a:ext cx="11430945" cy="4792709"/>
          </a:xfrm>
        </p:spPr>
        <p:txBody>
          <a:bodyPr>
            <a:noAutofit/>
          </a:bodyPr>
          <a:lstStyle/>
          <a:p>
            <a:pPr marL="0" indent="0">
              <a:lnSpc>
                <a:spcPct val="100000"/>
              </a:lnSpc>
              <a:buNone/>
            </a:pPr>
            <a:r>
              <a:rPr lang="en-GB" b="1" dirty="0">
                <a:solidFill>
                  <a:schemeClr val="accent6"/>
                </a:solidFill>
                <a:latin typeface="Helvetica" pitchFamily="2" charset="0"/>
              </a:rPr>
              <a:t>Key points:</a:t>
            </a:r>
          </a:p>
          <a:p>
            <a:pPr marL="342900" indent="-342900">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number of vacancies in November 2022 to January 2023 was 1,134,000, which is a decrease of 76,000 from August to October 2022, and a decrease of 135,000 from the level of a year ago, although it was 338,000 above the pre-coronavirus January to March 2020 levels.</a:t>
            </a:r>
          </a:p>
          <a:p>
            <a:pPr marL="342900" indent="-342900">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a:t>
            </a:r>
            <a:r>
              <a:rPr lang="en-GB" b="1" i="0" dirty="0">
                <a:solidFill>
                  <a:schemeClr val="accent6"/>
                </a:solidFill>
                <a:effectLst/>
                <a:latin typeface="Helvetica" pitchFamily="2" charset="0"/>
              </a:rPr>
              <a:t>fall in the number of vacancies reflects uncertainty across industries</a:t>
            </a:r>
            <a:r>
              <a:rPr lang="en-GB" b="0" i="0" dirty="0">
                <a:solidFill>
                  <a:schemeClr val="accent6"/>
                </a:solidFill>
                <a:effectLst/>
                <a:latin typeface="Helvetica" pitchFamily="2" charset="0"/>
              </a:rPr>
              <a:t>, as survey respondents continue to cite </a:t>
            </a:r>
            <a:r>
              <a:rPr lang="en-GB" b="1" i="0" dirty="0">
                <a:solidFill>
                  <a:schemeClr val="accent6"/>
                </a:solidFill>
                <a:effectLst/>
                <a:latin typeface="Helvetica" pitchFamily="2" charset="0"/>
              </a:rPr>
              <a:t>economic pressures as a factor in holding back on recruitment</a:t>
            </a:r>
            <a:r>
              <a:rPr lang="en-GB" b="0" i="0" dirty="0">
                <a:solidFill>
                  <a:schemeClr val="accent6"/>
                </a:solidFill>
                <a:effectLst/>
                <a:latin typeface="Helvetica" pitchFamily="2" charset="0"/>
              </a:rPr>
              <a:t>.</a:t>
            </a:r>
          </a:p>
          <a:p>
            <a:pPr marL="342900" indent="-342900">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industry sectors displaying the largest falls in vacancy numbers were </a:t>
            </a:r>
            <a:r>
              <a:rPr lang="en-GB" b="1" i="0" dirty="0">
                <a:solidFill>
                  <a:schemeClr val="accent6"/>
                </a:solidFill>
                <a:effectLst/>
                <a:latin typeface="Helvetica" pitchFamily="2" charset="0"/>
              </a:rPr>
              <a:t>administration and support service</a:t>
            </a:r>
            <a:r>
              <a:rPr lang="en-GB" b="0" i="0" dirty="0">
                <a:solidFill>
                  <a:schemeClr val="accent6"/>
                </a:solidFill>
                <a:effectLst/>
                <a:latin typeface="Helvetica" pitchFamily="2" charset="0"/>
              </a:rPr>
              <a:t> </a:t>
            </a:r>
            <a:r>
              <a:rPr lang="en-GB" b="1" i="0" dirty="0">
                <a:solidFill>
                  <a:schemeClr val="accent6"/>
                </a:solidFill>
                <a:effectLst/>
                <a:latin typeface="Helvetica" pitchFamily="2" charset="0"/>
              </a:rPr>
              <a:t>activities</a:t>
            </a:r>
            <a:r>
              <a:rPr lang="en-GB" b="0" i="0" dirty="0">
                <a:solidFill>
                  <a:schemeClr val="accent6"/>
                </a:solidFill>
                <a:effectLst/>
                <a:latin typeface="Helvetica" pitchFamily="2" charset="0"/>
              </a:rPr>
              <a:t>, </a:t>
            </a:r>
            <a:r>
              <a:rPr lang="en-GB" b="1" i="0" dirty="0">
                <a:solidFill>
                  <a:schemeClr val="accent6"/>
                </a:solidFill>
                <a:effectLst/>
                <a:latin typeface="Helvetica" pitchFamily="2" charset="0"/>
              </a:rPr>
              <a:t>manufacturing</a:t>
            </a:r>
            <a:r>
              <a:rPr lang="en-GB" b="0" i="0" dirty="0">
                <a:solidFill>
                  <a:schemeClr val="accent6"/>
                </a:solidFill>
                <a:effectLst/>
                <a:latin typeface="Helvetica" pitchFamily="2" charset="0"/>
              </a:rPr>
              <a:t>, and </a:t>
            </a:r>
            <a:r>
              <a:rPr lang="en-GB" b="1" i="0" dirty="0">
                <a:solidFill>
                  <a:schemeClr val="accent6"/>
                </a:solidFill>
                <a:effectLst/>
                <a:latin typeface="Helvetica" pitchFamily="2" charset="0"/>
              </a:rPr>
              <a:t>education</a:t>
            </a:r>
            <a:r>
              <a:rPr lang="en-GB" b="0" i="0" dirty="0">
                <a:solidFill>
                  <a:schemeClr val="accent6"/>
                </a:solidFill>
                <a:effectLst/>
                <a:latin typeface="Helvetica" pitchFamily="2" charset="0"/>
              </a:rPr>
              <a:t>. The two industries to show growth on the quarter were </a:t>
            </a:r>
            <a:r>
              <a:rPr lang="en-GB" b="1" i="0" dirty="0">
                <a:solidFill>
                  <a:schemeClr val="accent6"/>
                </a:solidFill>
                <a:effectLst/>
                <a:latin typeface="Helvetica" pitchFamily="2" charset="0"/>
              </a:rPr>
              <a:t>mining and quarrying</a:t>
            </a:r>
            <a:r>
              <a:rPr lang="en-GB" b="0" i="0" dirty="0">
                <a:solidFill>
                  <a:schemeClr val="accent6"/>
                </a:solidFill>
                <a:effectLst/>
                <a:latin typeface="Helvetica" pitchFamily="2" charset="0"/>
              </a:rPr>
              <a:t>, and </a:t>
            </a:r>
            <a:r>
              <a:rPr lang="en-GB" b="1" i="0" dirty="0">
                <a:solidFill>
                  <a:schemeClr val="accent6"/>
                </a:solidFill>
                <a:effectLst/>
                <a:latin typeface="Helvetica" pitchFamily="2" charset="0"/>
              </a:rPr>
              <a:t>financial and insurance activities</a:t>
            </a:r>
            <a:r>
              <a:rPr lang="en-GB" b="0" i="0" dirty="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Quarterly growth in vacancies fell for the seventh consecutive period</a:t>
            </a:r>
            <a:r>
              <a:rPr lang="en-GB" b="0" i="0" dirty="0">
                <a:solidFill>
                  <a:schemeClr val="accent6"/>
                </a:solidFill>
                <a:effectLst/>
                <a:latin typeface="Helvetica" pitchFamily="2" charset="0"/>
              </a:rPr>
              <a:t> to negative 6.3% in November 2022 to January 2023, with vacancies falling in 16 out of 18 industry sectors. </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In October to December 2022, the number of unemployed people per vacancy was at 1.1</a:t>
            </a:r>
            <a:r>
              <a:rPr lang="en-GB" b="0" i="0" dirty="0">
                <a:solidFill>
                  <a:schemeClr val="accent6"/>
                </a:solidFill>
                <a:effectLst/>
                <a:latin typeface="Helvetica" pitchFamily="2" charset="0"/>
              </a:rPr>
              <a:t>, which is up from the previous quarter (July to September 2022) because of significant falls in the number of vacancies in recent periods.</a:t>
            </a:r>
          </a:p>
        </p:txBody>
      </p:sp>
      <p:sp>
        <p:nvSpPr>
          <p:cNvPr id="6" name="TextBox 5">
            <a:extLst>
              <a:ext uri="{FF2B5EF4-FFF2-40B4-BE49-F238E27FC236}">
                <a16:creationId xmlns:a16="http://schemas.microsoft.com/office/drawing/2014/main" id="{E484F891-5DAC-560A-E819-295D5B751FB0}"/>
              </a:ext>
            </a:extLst>
          </p:cNvPr>
          <p:cNvSpPr txBox="1"/>
          <p:nvPr/>
        </p:nvSpPr>
        <p:spPr>
          <a:xfrm>
            <a:off x="8817429" y="6447696"/>
            <a:ext cx="3100841" cy="307777"/>
          </a:xfrm>
          <a:prstGeom prst="rect">
            <a:avLst/>
          </a:prstGeom>
          <a:noFill/>
        </p:spPr>
        <p:txBody>
          <a:bodyPr wrap="square">
            <a:spAutoFit/>
          </a:bodyPr>
          <a:lstStyle/>
          <a:p>
            <a:pPr marL="0" indent="0" algn="r">
              <a:buNone/>
            </a:pPr>
            <a:r>
              <a:rPr lang="en-US" sz="1400" b="1" dirty="0">
                <a:solidFill>
                  <a:srgbClr val="3F3F3F"/>
                </a:solidFill>
                <a:latin typeface="Helvetica" pitchFamily="2" charset="0"/>
              </a:rPr>
              <a:t>Source: </a:t>
            </a:r>
            <a:r>
              <a:rPr lang="en-GB"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ONS, February 2023</a:t>
            </a:r>
            <a:endParaRPr lang="en-GB" altLang="zh-CN" sz="1400" b="1" dirty="0">
              <a:solidFill>
                <a:schemeClr val="accent3"/>
              </a:solidFill>
              <a:latin typeface="Helvetica" pitchFamily="2" charset="0"/>
            </a:endParaRPr>
          </a:p>
        </p:txBody>
      </p:sp>
    </p:spTree>
    <p:extLst>
      <p:ext uri="{BB962C8B-B14F-4D97-AF65-F5344CB8AC3E}">
        <p14:creationId xmlns:p14="http://schemas.microsoft.com/office/powerpoint/2010/main" val="339552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317203" y="54887"/>
            <a:ext cx="8190331" cy="1020304"/>
          </a:xfrm>
        </p:spPr>
        <p:txBody>
          <a:bodyPr>
            <a:normAutofit/>
          </a:bodyPr>
          <a:lstStyle/>
          <a:p>
            <a:r>
              <a:rPr lang="en-GB" sz="1400" dirty="0">
                <a:latin typeface="Helvetica" pitchFamily="2" charset="0"/>
              </a:rPr>
              <a:t>Employment in the UK</a:t>
            </a:r>
            <a:br>
              <a:rPr lang="en-GB" dirty="0">
                <a:latin typeface="Helvetica" pitchFamily="2" charset="0"/>
              </a:rPr>
            </a:br>
            <a:r>
              <a:rPr lang="en-GB" dirty="0">
                <a:latin typeface="Helvetica" pitchFamily="2" charset="0"/>
              </a:rPr>
              <a:t>Labour Force Survey – February 2023</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317203" y="1235101"/>
            <a:ext cx="10995838" cy="4931045"/>
          </a:xfrm>
        </p:spPr>
        <p:txBody>
          <a:bodyPr>
            <a:noAutofit/>
          </a:bodyPr>
          <a:lstStyle/>
          <a:p>
            <a:pPr marL="0" indent="0">
              <a:lnSpc>
                <a:spcPct val="100000"/>
              </a:lnSpc>
              <a:buNone/>
            </a:pPr>
            <a:r>
              <a:rPr lang="en-GB" b="1" dirty="0">
                <a:solidFill>
                  <a:schemeClr val="accent6"/>
                </a:solidFill>
                <a:latin typeface="Helvetica" pitchFamily="2" charset="0"/>
              </a:rPr>
              <a:t>Key points:</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October to December 2022 estimates show an increase in the employment and unemployment rates compared with the previous three-month period (July to September 2022) and a decrease in the economic inactivity rate.</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Total hours worked decreased compared with the previous three-month period </a:t>
            </a:r>
            <a:r>
              <a:rPr lang="en-GB" b="0" i="0" dirty="0">
                <a:solidFill>
                  <a:schemeClr val="accent6"/>
                </a:solidFill>
                <a:effectLst/>
                <a:latin typeface="Helvetica" pitchFamily="2" charset="0"/>
              </a:rPr>
              <a:t>and </a:t>
            </a:r>
            <a:r>
              <a:rPr lang="en-GB" b="1" i="0" dirty="0">
                <a:solidFill>
                  <a:schemeClr val="accent6"/>
                </a:solidFill>
                <a:effectLst/>
                <a:latin typeface="Helvetica" pitchFamily="2" charset="0"/>
              </a:rPr>
              <a:t>remain below pre-pandemic levels</a:t>
            </a:r>
            <a:r>
              <a:rPr lang="en-GB" b="0" i="0" dirty="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a:t>
            </a:r>
            <a:r>
              <a:rPr lang="en-GB" b="1" i="0" dirty="0">
                <a:solidFill>
                  <a:schemeClr val="accent6"/>
                </a:solidFill>
                <a:effectLst/>
                <a:latin typeface="Helvetica" pitchFamily="2" charset="0"/>
              </a:rPr>
              <a:t>UK employment rate</a:t>
            </a:r>
            <a:r>
              <a:rPr lang="en-GB" b="0" i="0" dirty="0">
                <a:solidFill>
                  <a:schemeClr val="accent6"/>
                </a:solidFill>
                <a:effectLst/>
                <a:latin typeface="Helvetica" pitchFamily="2" charset="0"/>
              </a:rPr>
              <a:t> was estimated at </a:t>
            </a:r>
            <a:r>
              <a:rPr lang="en-GB" b="1" i="0" dirty="0">
                <a:solidFill>
                  <a:schemeClr val="accent6"/>
                </a:solidFill>
                <a:effectLst/>
                <a:latin typeface="Helvetica" pitchFamily="2" charset="0"/>
              </a:rPr>
              <a:t>75.6%</a:t>
            </a:r>
            <a:r>
              <a:rPr lang="en-GB" b="0" i="0" dirty="0">
                <a:solidFill>
                  <a:schemeClr val="accent6"/>
                </a:solidFill>
                <a:effectLst/>
                <a:latin typeface="Helvetica" pitchFamily="2" charset="0"/>
              </a:rPr>
              <a:t>, 0.2 percentage points higher than the previous three-month period </a:t>
            </a:r>
            <a:r>
              <a:rPr lang="en-GB" b="1" i="0" dirty="0">
                <a:solidFill>
                  <a:schemeClr val="accent6"/>
                </a:solidFill>
                <a:effectLst/>
                <a:latin typeface="Helvetica" pitchFamily="2" charset="0"/>
              </a:rPr>
              <a:t>and 0.9 percentage points lower than before the pandemic </a:t>
            </a:r>
            <a:r>
              <a:rPr lang="en-GB" b="0" i="0" dirty="0">
                <a:solidFill>
                  <a:schemeClr val="accent6"/>
                </a:solidFill>
                <a:effectLst/>
                <a:latin typeface="Helvetica" pitchFamily="2" charset="0"/>
              </a:rPr>
              <a:t>(December 2019 to February 2020).</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a:t>
            </a:r>
            <a:r>
              <a:rPr lang="en-GB" b="1" i="0" dirty="0">
                <a:solidFill>
                  <a:schemeClr val="accent6"/>
                </a:solidFill>
                <a:effectLst/>
                <a:latin typeface="Helvetica" pitchFamily="2" charset="0"/>
              </a:rPr>
              <a:t>UK unemployment rate </a:t>
            </a:r>
            <a:r>
              <a:rPr lang="en-GB" b="0" i="0" dirty="0">
                <a:solidFill>
                  <a:schemeClr val="accent6"/>
                </a:solidFill>
                <a:effectLst/>
                <a:latin typeface="Helvetica" pitchFamily="2" charset="0"/>
              </a:rPr>
              <a:t>was estimated at </a:t>
            </a:r>
            <a:r>
              <a:rPr lang="en-GB" b="1" i="0" dirty="0">
                <a:solidFill>
                  <a:schemeClr val="accent6"/>
                </a:solidFill>
                <a:effectLst/>
                <a:latin typeface="Helvetica" pitchFamily="2" charset="0"/>
              </a:rPr>
              <a:t>3.7%</a:t>
            </a:r>
            <a:r>
              <a:rPr lang="en-GB" b="0" i="0" dirty="0">
                <a:solidFill>
                  <a:schemeClr val="accent6"/>
                </a:solidFill>
                <a:effectLst/>
                <a:latin typeface="Helvetica" pitchFamily="2" charset="0"/>
              </a:rPr>
              <a:t>, 0.1 percentage points higher than the previous three-month period and </a:t>
            </a:r>
            <a:r>
              <a:rPr lang="en-GB" b="1" i="0" dirty="0">
                <a:solidFill>
                  <a:schemeClr val="accent6"/>
                </a:solidFill>
                <a:effectLst/>
                <a:latin typeface="Helvetica" pitchFamily="2" charset="0"/>
              </a:rPr>
              <a:t>0.2 percentage points below pre-coronavirus levels</a:t>
            </a:r>
            <a:r>
              <a:rPr lang="en-GB" b="0" i="0" dirty="0">
                <a:solidFill>
                  <a:schemeClr val="accent6"/>
                </a:solidFill>
                <a:effectLst/>
                <a:latin typeface="Helvetica" pitchFamily="2" charset="0"/>
              </a:rPr>
              <a:t>.</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 </a:t>
            </a:r>
            <a:r>
              <a:rPr lang="en-GB" b="1" i="0" dirty="0">
                <a:solidFill>
                  <a:schemeClr val="accent6"/>
                </a:solidFill>
                <a:effectLst/>
                <a:latin typeface="Helvetica" pitchFamily="2" charset="0"/>
              </a:rPr>
              <a:t>UK economic inactivity rate was estimated at 21.4%</a:t>
            </a:r>
            <a:r>
              <a:rPr lang="en-GB" b="0" i="0" dirty="0">
                <a:solidFill>
                  <a:schemeClr val="accent6"/>
                </a:solidFill>
                <a:effectLst/>
                <a:latin typeface="Helvetica" pitchFamily="2" charset="0"/>
              </a:rPr>
              <a:t>, 0.3 percentage points lower than the previous three-month period and </a:t>
            </a:r>
            <a:r>
              <a:rPr lang="en-GB" b="1" i="0" dirty="0">
                <a:solidFill>
                  <a:schemeClr val="accent6"/>
                </a:solidFill>
                <a:effectLst/>
                <a:latin typeface="Helvetica" pitchFamily="2" charset="0"/>
              </a:rPr>
              <a:t>1.2 percentage points higher than before the pandemic</a:t>
            </a:r>
            <a:r>
              <a:rPr lang="en-GB" b="0" i="0" dirty="0">
                <a:solidFill>
                  <a:schemeClr val="accent6"/>
                </a:solidFill>
                <a:effectLst/>
                <a:latin typeface="Helvetica" pitchFamily="2" charset="0"/>
              </a:rPr>
              <a:t>.</a:t>
            </a:r>
          </a:p>
        </p:txBody>
      </p:sp>
      <p:sp>
        <p:nvSpPr>
          <p:cNvPr id="6" name="TextBox 5">
            <a:extLst>
              <a:ext uri="{FF2B5EF4-FFF2-40B4-BE49-F238E27FC236}">
                <a16:creationId xmlns:a16="http://schemas.microsoft.com/office/drawing/2014/main" id="{E484F891-5DAC-560A-E819-295D5B751FB0}"/>
              </a:ext>
            </a:extLst>
          </p:cNvPr>
          <p:cNvSpPr txBox="1"/>
          <p:nvPr/>
        </p:nvSpPr>
        <p:spPr>
          <a:xfrm>
            <a:off x="8817429" y="6283104"/>
            <a:ext cx="3100841" cy="307777"/>
          </a:xfrm>
          <a:prstGeom prst="rect">
            <a:avLst/>
          </a:prstGeom>
          <a:noFill/>
        </p:spPr>
        <p:txBody>
          <a:bodyPr wrap="square">
            <a:spAutoFit/>
          </a:bodyPr>
          <a:lstStyle/>
          <a:p>
            <a:pPr marL="0" indent="0" algn="r">
              <a:buNone/>
            </a:pPr>
            <a:r>
              <a:rPr lang="en-US" sz="1400" b="1" dirty="0">
                <a:solidFill>
                  <a:srgbClr val="3F3F3F"/>
                </a:solidFill>
                <a:latin typeface="Helvetica" pitchFamily="2" charset="0"/>
              </a:rPr>
              <a:t>Source: </a:t>
            </a:r>
            <a:r>
              <a:rPr lang="en-GB"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ONS, February 2023</a:t>
            </a:r>
            <a:endParaRPr lang="en-GB" altLang="zh-CN" sz="1400" b="1" dirty="0">
              <a:solidFill>
                <a:schemeClr val="accent3"/>
              </a:solidFill>
              <a:latin typeface="Helvetica" pitchFamily="2" charset="0"/>
            </a:endParaRPr>
          </a:p>
        </p:txBody>
      </p:sp>
    </p:spTree>
    <p:extLst>
      <p:ext uri="{BB962C8B-B14F-4D97-AF65-F5344CB8AC3E}">
        <p14:creationId xmlns:p14="http://schemas.microsoft.com/office/powerpoint/2010/main" val="140591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2" y="95693"/>
            <a:ext cx="9294687" cy="994407"/>
          </a:xfrm>
        </p:spPr>
        <p:txBody>
          <a:bodyPr>
            <a:noAutofit/>
          </a:bodyPr>
          <a:lstStyle/>
          <a:p>
            <a:r>
              <a:rPr lang="en-GB" sz="1400" b="0" dirty="0">
                <a:solidFill>
                  <a:schemeClr val="accent6"/>
                </a:solidFill>
              </a:rPr>
              <a:t>February 2023</a:t>
            </a:r>
            <a:br>
              <a:rPr lang="en-GB" sz="3600" dirty="0">
                <a:solidFill>
                  <a:schemeClr val="accent6"/>
                </a:solidFill>
                <a:latin typeface="Helvetica" pitchFamily="2" charset="0"/>
              </a:rPr>
            </a:br>
            <a:r>
              <a:rPr lang="en-GB" dirty="0">
                <a:solidFill>
                  <a:schemeClr val="accent6"/>
                </a:solidFill>
                <a:latin typeface="Helvetica" pitchFamily="2" charset="0"/>
              </a:rPr>
              <a:t>Monthly Spotlight: The Crisis of Democratic Capitalism</a:t>
            </a:r>
          </a:p>
        </p:txBody>
      </p:sp>
      <p:sp>
        <p:nvSpPr>
          <p:cNvPr id="6" name="Content Placeholder 5">
            <a:extLst>
              <a:ext uri="{FF2B5EF4-FFF2-40B4-BE49-F238E27FC236}">
                <a16:creationId xmlns:a16="http://schemas.microsoft.com/office/drawing/2014/main" id="{22271615-1647-C87A-9AC2-8F5009B9A917}"/>
              </a:ext>
            </a:extLst>
          </p:cNvPr>
          <p:cNvSpPr>
            <a:spLocks noGrp="1"/>
          </p:cNvSpPr>
          <p:nvPr>
            <p:ph idx="1"/>
          </p:nvPr>
        </p:nvSpPr>
        <p:spPr>
          <a:xfrm>
            <a:off x="438593" y="1341424"/>
            <a:ext cx="11314813" cy="5197603"/>
          </a:xfrm>
        </p:spPr>
        <p:txBody>
          <a:bodyPr>
            <a:noAutofit/>
          </a:bodyPr>
          <a:lstStyle/>
          <a:p>
            <a:pPr marL="342900" indent="-342900">
              <a:lnSpc>
                <a:spcPct val="100000"/>
              </a:lnSpc>
              <a:buClr>
                <a:schemeClr val="accent6"/>
              </a:buClr>
              <a:buFont typeface="Arial" panose="020B0604020202020204" pitchFamily="34" charset="0"/>
              <a:buChar char="•"/>
            </a:pPr>
            <a:r>
              <a:rPr lang="en-US" sz="1900" dirty="0">
                <a:solidFill>
                  <a:srgbClr val="002060"/>
                </a:solidFill>
              </a:rPr>
              <a:t>In February, Martin Wolf, Chief Economics Commentator at The Financial Times, published ‘The Crisis of democratic Capitalism’.  Wolf’s book forms this month’s Monthly Spotlight. </a:t>
            </a:r>
          </a:p>
          <a:p>
            <a:pPr marL="342900" indent="-342900">
              <a:lnSpc>
                <a:spcPct val="100000"/>
              </a:lnSpc>
              <a:buClr>
                <a:schemeClr val="accent6"/>
              </a:buClr>
              <a:buFont typeface="Arial" panose="020B0604020202020204" pitchFamily="34" charset="0"/>
              <a:buChar char="•"/>
            </a:pPr>
            <a:r>
              <a:rPr lang="en-US" sz="1900" dirty="0">
                <a:solidFill>
                  <a:srgbClr val="002060"/>
                </a:solidFill>
              </a:rPr>
              <a:t>Wolf describes capitalism and democracy as ‘symbiotic twins’. The two grew up together. Before capitalism, democracy was a strange idea, but the core </a:t>
            </a:r>
            <a:r>
              <a:rPr lang="en-GB" sz="1900" dirty="0">
                <a:solidFill>
                  <a:srgbClr val="002060"/>
                </a:solidFill>
              </a:rPr>
              <a:t>belief underpinning a market economy is the right to change jobs, create businesses, lend and borrow money, and spend how and where we wish. If we have these rights, how could we not also have equal rights of political representation? </a:t>
            </a:r>
          </a:p>
          <a:p>
            <a:pPr marL="342900" indent="-342900">
              <a:lnSpc>
                <a:spcPct val="100000"/>
              </a:lnSpc>
              <a:buClr>
                <a:schemeClr val="accent6"/>
              </a:buClr>
              <a:buFont typeface="Arial" panose="020B0604020202020204" pitchFamily="34" charset="0"/>
              <a:buChar char="•"/>
            </a:pPr>
            <a:r>
              <a:rPr lang="en-GB" sz="1900" dirty="0">
                <a:solidFill>
                  <a:srgbClr val="002060"/>
                </a:solidFill>
              </a:rPr>
              <a:t>The relationship between the capitalism and democracy, however, is one of tension. Market economics is self-serving, while democracy is based on representation of a wider pool of people. Unlike under previous systems, economic power cannot buy political power, or vice versa, at least in theory. </a:t>
            </a:r>
          </a:p>
          <a:p>
            <a:pPr marL="342900" indent="-342900">
              <a:lnSpc>
                <a:spcPct val="100000"/>
              </a:lnSpc>
              <a:buClr>
                <a:schemeClr val="accent6"/>
              </a:buClr>
              <a:buFont typeface="Arial" panose="020B0604020202020204" pitchFamily="34" charset="0"/>
              <a:buChar char="•"/>
            </a:pPr>
            <a:r>
              <a:rPr lang="en-GB" sz="1900" dirty="0">
                <a:solidFill>
                  <a:srgbClr val="002060"/>
                </a:solidFill>
              </a:rPr>
              <a:t>This system has delivered unparalleled wealth and prosperity, but it is now in danger. Coming from a Jewish family that fled Nazism, Wolf writes: “Democracy has disappeared in the past. It would be silly to assume it could not do so again.”</a:t>
            </a:r>
          </a:p>
          <a:p>
            <a:pPr marL="342900" indent="-342900">
              <a:lnSpc>
                <a:spcPct val="100000"/>
              </a:lnSpc>
              <a:buClr>
                <a:schemeClr val="accent6"/>
              </a:buClr>
              <a:buFont typeface="Arial" panose="020B0604020202020204" pitchFamily="34" charset="0"/>
              <a:buChar char="•"/>
            </a:pPr>
            <a:r>
              <a:rPr lang="en-GB" sz="1900" dirty="0">
                <a:solidFill>
                  <a:srgbClr val="002060"/>
                </a:solidFill>
              </a:rPr>
              <a:t>So what has gone wrong? Trust in democratic institutions and the global market economy has faded in recent years, leading to protectionism, hostility to immigration and populism. </a:t>
            </a:r>
            <a:endParaRPr lang="en-US" sz="1900" dirty="0">
              <a:solidFill>
                <a:srgbClr val="002060"/>
              </a:solidFill>
            </a:endParaRPr>
          </a:p>
        </p:txBody>
      </p:sp>
    </p:spTree>
    <p:extLst>
      <p:ext uri="{BB962C8B-B14F-4D97-AF65-F5344CB8AC3E}">
        <p14:creationId xmlns:p14="http://schemas.microsoft.com/office/powerpoint/2010/main" val="330004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2" y="95693"/>
            <a:ext cx="9294687" cy="994407"/>
          </a:xfrm>
        </p:spPr>
        <p:txBody>
          <a:bodyPr>
            <a:noAutofit/>
          </a:bodyPr>
          <a:lstStyle/>
          <a:p>
            <a:r>
              <a:rPr lang="en-GB" sz="1400" b="0" dirty="0">
                <a:solidFill>
                  <a:schemeClr val="accent6"/>
                </a:solidFill>
              </a:rPr>
              <a:t>February 2023</a:t>
            </a:r>
            <a:br>
              <a:rPr lang="en-GB" sz="3600" dirty="0">
                <a:solidFill>
                  <a:schemeClr val="accent6"/>
                </a:solidFill>
                <a:latin typeface="Helvetica" pitchFamily="2" charset="0"/>
              </a:rPr>
            </a:br>
            <a:r>
              <a:rPr lang="en-GB" dirty="0">
                <a:solidFill>
                  <a:schemeClr val="accent6"/>
                </a:solidFill>
                <a:latin typeface="Helvetica" pitchFamily="2" charset="0"/>
              </a:rPr>
              <a:t>Monthly Spotlight: The Crisis of Democratic Capitalism</a:t>
            </a:r>
          </a:p>
        </p:txBody>
      </p:sp>
      <p:sp>
        <p:nvSpPr>
          <p:cNvPr id="6" name="Content Placeholder 5">
            <a:extLst>
              <a:ext uri="{FF2B5EF4-FFF2-40B4-BE49-F238E27FC236}">
                <a16:creationId xmlns:a16="http://schemas.microsoft.com/office/drawing/2014/main" id="{22271615-1647-C87A-9AC2-8F5009B9A917}"/>
              </a:ext>
            </a:extLst>
          </p:cNvPr>
          <p:cNvSpPr>
            <a:spLocks noGrp="1"/>
          </p:cNvSpPr>
          <p:nvPr>
            <p:ph idx="1"/>
          </p:nvPr>
        </p:nvSpPr>
        <p:spPr>
          <a:xfrm>
            <a:off x="438593" y="1341424"/>
            <a:ext cx="11314813" cy="5197603"/>
          </a:xfrm>
        </p:spPr>
        <p:txBody>
          <a:bodyPr>
            <a:noAutofit/>
          </a:bodyPr>
          <a:lstStyle/>
          <a:p>
            <a:pPr marL="342900" indent="-342900">
              <a:lnSpc>
                <a:spcPct val="100000"/>
              </a:lnSpc>
              <a:buClr>
                <a:schemeClr val="accent6"/>
              </a:buClr>
              <a:buFont typeface="Arial" panose="020B0604020202020204" pitchFamily="34" charset="0"/>
              <a:buChar char="•"/>
            </a:pPr>
            <a:r>
              <a:rPr lang="en-US" sz="1900" dirty="0">
                <a:solidFill>
                  <a:srgbClr val="002060"/>
                </a:solidFill>
              </a:rPr>
              <a:t>This trust has faded following the hollowing out of the middle class – identified by Aristotle as the core constituency for a  constitutional democracy almost 2,500 years ago. </a:t>
            </a:r>
          </a:p>
          <a:p>
            <a:pPr marL="342900" indent="-342900">
              <a:lnSpc>
                <a:spcPct val="100000"/>
              </a:lnSpc>
              <a:buClr>
                <a:schemeClr val="accent6"/>
              </a:buClr>
              <a:buFont typeface="Arial" panose="020B0604020202020204" pitchFamily="34" charset="0"/>
              <a:buChar char="•"/>
            </a:pPr>
            <a:r>
              <a:rPr lang="en-US" sz="1900" dirty="0">
                <a:solidFill>
                  <a:srgbClr val="002060"/>
                </a:solidFill>
              </a:rPr>
              <a:t>Specifically, high inequality countries like the US and UK have lower intergenerational economic mobility. In other words, a son’s place in the earnings distribution is correlated with his father’s, rather than him expecting a higher standard of living. </a:t>
            </a:r>
          </a:p>
          <a:p>
            <a:pPr marL="342900" indent="-342900">
              <a:lnSpc>
                <a:spcPct val="100000"/>
              </a:lnSpc>
              <a:buClr>
                <a:schemeClr val="accent6"/>
              </a:buClr>
              <a:buFont typeface="Arial" panose="020B0604020202020204" pitchFamily="34" charset="0"/>
              <a:buChar char="•"/>
            </a:pPr>
            <a:r>
              <a:rPr lang="en-US" sz="1900" dirty="0">
                <a:solidFill>
                  <a:srgbClr val="002060"/>
                </a:solidFill>
              </a:rPr>
              <a:t>Manufacturing industry has declined, having previously generated large numbers of relatively well paid and secure jobs for less-educated men.</a:t>
            </a:r>
          </a:p>
          <a:p>
            <a:pPr marL="342900" indent="-342900">
              <a:lnSpc>
                <a:spcPct val="100000"/>
              </a:lnSpc>
              <a:buClr>
                <a:schemeClr val="accent6"/>
              </a:buClr>
              <a:buFont typeface="Arial" panose="020B0604020202020204" pitchFamily="34" charset="0"/>
              <a:buChar char="•"/>
            </a:pPr>
            <a:r>
              <a:rPr lang="en-US" sz="1900" dirty="0">
                <a:solidFill>
                  <a:srgbClr val="002060"/>
                </a:solidFill>
              </a:rPr>
              <a:t>In a country with stagnant productivity, such as the UK in the last decade and a half, the standard of living can only rise for some at the expense of others – this becomes a ‘zero-sum’ economy.</a:t>
            </a:r>
          </a:p>
          <a:p>
            <a:pPr marL="342900" indent="-342900">
              <a:lnSpc>
                <a:spcPct val="100000"/>
              </a:lnSpc>
              <a:buClr>
                <a:schemeClr val="accent6"/>
              </a:buClr>
              <a:buFont typeface="Arial" panose="020B0604020202020204" pitchFamily="34" charset="0"/>
              <a:buChar char="•"/>
            </a:pPr>
            <a:r>
              <a:rPr lang="en-US" sz="1900" dirty="0">
                <a:solidFill>
                  <a:srgbClr val="002060"/>
                </a:solidFill>
              </a:rPr>
              <a:t>Hostility to immigration rises during times of economic crisis. </a:t>
            </a:r>
          </a:p>
          <a:p>
            <a:pPr marL="342900" indent="-342900">
              <a:lnSpc>
                <a:spcPct val="100000"/>
              </a:lnSpc>
              <a:buClr>
                <a:schemeClr val="accent6"/>
              </a:buClr>
              <a:buFont typeface="Arial" panose="020B0604020202020204" pitchFamily="34" charset="0"/>
              <a:buChar char="•"/>
            </a:pPr>
            <a:r>
              <a:rPr lang="en-US" sz="1900" dirty="0">
                <a:solidFill>
                  <a:srgbClr val="002060"/>
                </a:solidFill>
              </a:rPr>
              <a:t>The culturally dominant element of left of centre parties increasingly consists of graduates, academics, public sector workers, the young and ethnic minorities. Older, more socially conservative and disadvantaged members of the working class see little in those parties to attract them.  </a:t>
            </a:r>
          </a:p>
        </p:txBody>
      </p:sp>
    </p:spTree>
    <p:extLst>
      <p:ext uri="{BB962C8B-B14F-4D97-AF65-F5344CB8AC3E}">
        <p14:creationId xmlns:p14="http://schemas.microsoft.com/office/powerpoint/2010/main" val="350727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2" y="95693"/>
            <a:ext cx="9294687" cy="994407"/>
          </a:xfrm>
        </p:spPr>
        <p:txBody>
          <a:bodyPr>
            <a:noAutofit/>
          </a:bodyPr>
          <a:lstStyle/>
          <a:p>
            <a:r>
              <a:rPr lang="en-GB" sz="1400" b="0" dirty="0">
                <a:solidFill>
                  <a:schemeClr val="accent6"/>
                </a:solidFill>
              </a:rPr>
              <a:t>February 2023</a:t>
            </a:r>
            <a:br>
              <a:rPr lang="en-GB" sz="3600" dirty="0">
                <a:solidFill>
                  <a:schemeClr val="accent6"/>
                </a:solidFill>
                <a:latin typeface="Helvetica" pitchFamily="2" charset="0"/>
              </a:rPr>
            </a:br>
            <a:r>
              <a:rPr lang="en-GB" dirty="0">
                <a:solidFill>
                  <a:schemeClr val="accent6"/>
                </a:solidFill>
                <a:latin typeface="Helvetica" pitchFamily="2" charset="0"/>
              </a:rPr>
              <a:t>Monthly Spotlight: The Crisis of Democratic Capitalism</a:t>
            </a:r>
          </a:p>
        </p:txBody>
      </p:sp>
      <p:sp>
        <p:nvSpPr>
          <p:cNvPr id="6" name="Content Placeholder 5">
            <a:extLst>
              <a:ext uri="{FF2B5EF4-FFF2-40B4-BE49-F238E27FC236}">
                <a16:creationId xmlns:a16="http://schemas.microsoft.com/office/drawing/2014/main" id="{22271615-1647-C87A-9AC2-8F5009B9A917}"/>
              </a:ext>
            </a:extLst>
          </p:cNvPr>
          <p:cNvSpPr>
            <a:spLocks noGrp="1"/>
          </p:cNvSpPr>
          <p:nvPr>
            <p:ph idx="1"/>
          </p:nvPr>
        </p:nvSpPr>
        <p:spPr>
          <a:xfrm>
            <a:off x="438593" y="1341424"/>
            <a:ext cx="11314813" cy="5197603"/>
          </a:xfrm>
        </p:spPr>
        <p:txBody>
          <a:bodyPr>
            <a:noAutofit/>
          </a:bodyPr>
          <a:lstStyle/>
          <a:p>
            <a:pPr marL="342900" indent="-342900">
              <a:lnSpc>
                <a:spcPct val="100000"/>
              </a:lnSpc>
              <a:buClr>
                <a:schemeClr val="accent6"/>
              </a:buClr>
              <a:buFont typeface="Arial" panose="020B0604020202020204" pitchFamily="34" charset="0"/>
              <a:buChar char="•"/>
            </a:pPr>
            <a:r>
              <a:rPr lang="en-US" sz="1900" dirty="0">
                <a:solidFill>
                  <a:srgbClr val="002060"/>
                </a:solidFill>
              </a:rPr>
              <a:t>Financialization – “the idea of the economy as just a bunch of tradable contracts” – has led to ‘rent’ extraction – money that could disappear without affecting production – rather than productive improvements. It also led directly to the financial crisis of 2007-12.</a:t>
            </a:r>
          </a:p>
          <a:p>
            <a:pPr marL="342900" indent="-342900">
              <a:lnSpc>
                <a:spcPct val="100000"/>
              </a:lnSpc>
              <a:buClr>
                <a:schemeClr val="accent6"/>
              </a:buClr>
              <a:buFont typeface="Arial" panose="020B0604020202020204" pitchFamily="34" charset="0"/>
              <a:buChar char="•"/>
            </a:pPr>
            <a:r>
              <a:rPr lang="en-US" sz="1900" dirty="0">
                <a:solidFill>
                  <a:srgbClr val="002060"/>
                </a:solidFill>
              </a:rPr>
              <a:t>Adam Smith warned 200 years ago that incumbent businesses will pursue restraints on competition with great enthusiasm. It is now too easy for incumbents to buy political and regulatory protection. </a:t>
            </a:r>
          </a:p>
          <a:p>
            <a:pPr marL="342900" indent="-342900">
              <a:lnSpc>
                <a:spcPct val="100000"/>
              </a:lnSpc>
              <a:buClr>
                <a:schemeClr val="accent6"/>
              </a:buClr>
              <a:buFont typeface="Arial" panose="020B0604020202020204" pitchFamily="34" charset="0"/>
              <a:buChar char="•"/>
            </a:pPr>
            <a:r>
              <a:rPr lang="en-US" sz="1900" dirty="0">
                <a:solidFill>
                  <a:srgbClr val="002060"/>
                </a:solidFill>
              </a:rPr>
              <a:t>Tax avoidance by multinational corporations is a huge problem. </a:t>
            </a:r>
          </a:p>
          <a:p>
            <a:pPr marL="342900" indent="-342900">
              <a:lnSpc>
                <a:spcPct val="100000"/>
              </a:lnSpc>
              <a:buClr>
                <a:schemeClr val="accent6"/>
              </a:buClr>
              <a:buFont typeface="Arial" panose="020B0604020202020204" pitchFamily="34" charset="0"/>
              <a:buChar char="•"/>
            </a:pPr>
            <a:r>
              <a:rPr lang="en-US" sz="1900" dirty="0">
                <a:solidFill>
                  <a:srgbClr val="002060"/>
                </a:solidFill>
              </a:rPr>
              <a:t>In this economic environment, populists contrast the virtuous and downtrodden “real” people against corrupt and oppressive elites. </a:t>
            </a:r>
          </a:p>
          <a:p>
            <a:pPr marL="342900" indent="-342900">
              <a:lnSpc>
                <a:spcPct val="100000"/>
              </a:lnSpc>
              <a:buClr>
                <a:schemeClr val="accent6"/>
              </a:buClr>
              <a:buFont typeface="Arial" panose="020B0604020202020204" pitchFamily="34" charset="0"/>
              <a:buChar char="•"/>
            </a:pPr>
            <a:r>
              <a:rPr lang="en-US" sz="1900" dirty="0">
                <a:solidFill>
                  <a:srgbClr val="002060"/>
                </a:solidFill>
              </a:rPr>
              <a:t>Thomas Piketty speaks of the ‘Merchant Right’, made up of high-income voters, versus the ‘Brahmin Left’, made up of high education voters. The Brahmin Left tries to point out the exploitative behaviour of the commercial elite, but many erstwhile left of centre voters see an attitude that dislikes their histories, traditions and values. The Merchant elite points out the cultural arrogance of the left in support of the votes of the poor and less-educated. </a:t>
            </a:r>
          </a:p>
          <a:p>
            <a:pPr marL="342900" indent="-342900">
              <a:lnSpc>
                <a:spcPct val="100000"/>
              </a:lnSpc>
              <a:buClr>
                <a:schemeClr val="accent6"/>
              </a:buClr>
              <a:buFont typeface="Arial" panose="020B0604020202020204" pitchFamily="34" charset="0"/>
              <a:buChar char="•"/>
            </a:pPr>
            <a:r>
              <a:rPr lang="en-US" sz="1900" dirty="0">
                <a:solidFill>
                  <a:srgbClr val="002060"/>
                </a:solidFill>
              </a:rPr>
              <a:t>Social media amplifies this divide, making it easier to spread rumour. This leads to widespread cynicism about what we are told and allows the weaponization of outrage, since that is how one gains attention.   </a:t>
            </a:r>
          </a:p>
        </p:txBody>
      </p:sp>
    </p:spTree>
    <p:extLst>
      <p:ext uri="{BB962C8B-B14F-4D97-AF65-F5344CB8AC3E}">
        <p14:creationId xmlns:p14="http://schemas.microsoft.com/office/powerpoint/2010/main" val="417725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2" y="95693"/>
            <a:ext cx="9294687" cy="994407"/>
          </a:xfrm>
        </p:spPr>
        <p:txBody>
          <a:bodyPr>
            <a:noAutofit/>
          </a:bodyPr>
          <a:lstStyle/>
          <a:p>
            <a:r>
              <a:rPr lang="en-GB" sz="1400" b="0" dirty="0">
                <a:solidFill>
                  <a:schemeClr val="accent6"/>
                </a:solidFill>
              </a:rPr>
              <a:t>February 2023</a:t>
            </a:r>
            <a:br>
              <a:rPr lang="en-GB" sz="3600" dirty="0">
                <a:solidFill>
                  <a:schemeClr val="accent6"/>
                </a:solidFill>
                <a:latin typeface="Helvetica" pitchFamily="2" charset="0"/>
              </a:rPr>
            </a:br>
            <a:r>
              <a:rPr lang="en-GB" dirty="0">
                <a:solidFill>
                  <a:schemeClr val="accent6"/>
                </a:solidFill>
                <a:latin typeface="Helvetica" pitchFamily="2" charset="0"/>
              </a:rPr>
              <a:t>Monthly Spotlight: The Crisis of Democratic Capitalism</a:t>
            </a:r>
          </a:p>
        </p:txBody>
      </p:sp>
      <p:sp>
        <p:nvSpPr>
          <p:cNvPr id="6" name="Content Placeholder 5">
            <a:extLst>
              <a:ext uri="{FF2B5EF4-FFF2-40B4-BE49-F238E27FC236}">
                <a16:creationId xmlns:a16="http://schemas.microsoft.com/office/drawing/2014/main" id="{22271615-1647-C87A-9AC2-8F5009B9A917}"/>
              </a:ext>
            </a:extLst>
          </p:cNvPr>
          <p:cNvSpPr>
            <a:spLocks noGrp="1"/>
          </p:cNvSpPr>
          <p:nvPr>
            <p:ph idx="1"/>
          </p:nvPr>
        </p:nvSpPr>
        <p:spPr>
          <a:xfrm>
            <a:off x="438593" y="1341424"/>
            <a:ext cx="11314813" cy="5197603"/>
          </a:xfrm>
        </p:spPr>
        <p:txBody>
          <a:bodyPr>
            <a:noAutofit/>
          </a:bodyPr>
          <a:lstStyle/>
          <a:p>
            <a:pPr marL="342900" indent="-342900">
              <a:lnSpc>
                <a:spcPct val="100000"/>
              </a:lnSpc>
              <a:buClr>
                <a:schemeClr val="accent6"/>
              </a:buClr>
              <a:buFont typeface="Arial" panose="020B0604020202020204" pitchFamily="34" charset="0"/>
              <a:buChar char="•"/>
            </a:pPr>
            <a:r>
              <a:rPr lang="en-US" sz="1800" dirty="0">
                <a:solidFill>
                  <a:srgbClr val="002060"/>
                </a:solidFill>
              </a:rPr>
              <a:t>So what is to be done? Martin Wolf calls on government to act strategically, with a focus on scientific research and innovation. Economic development must be sustainable in the light of climate change.</a:t>
            </a:r>
          </a:p>
          <a:p>
            <a:pPr marL="342900" indent="-342900">
              <a:lnSpc>
                <a:spcPct val="100000"/>
              </a:lnSpc>
              <a:buClr>
                <a:schemeClr val="accent6"/>
              </a:buClr>
              <a:buFont typeface="Arial" panose="020B0604020202020204" pitchFamily="34" charset="0"/>
              <a:buChar char="•"/>
            </a:pPr>
            <a:r>
              <a:rPr lang="en-US" sz="1800" dirty="0">
                <a:solidFill>
                  <a:srgbClr val="002060"/>
                </a:solidFill>
              </a:rPr>
              <a:t>Economic stability is important – we have seen the anxiety created by instability in recent years!</a:t>
            </a:r>
          </a:p>
          <a:p>
            <a:pPr marL="342900" indent="-342900">
              <a:lnSpc>
                <a:spcPct val="100000"/>
              </a:lnSpc>
              <a:buClr>
                <a:schemeClr val="accent6"/>
              </a:buClr>
              <a:buFont typeface="Arial" panose="020B0604020202020204" pitchFamily="34" charset="0"/>
              <a:buChar char="•"/>
            </a:pPr>
            <a:r>
              <a:rPr lang="en-US" sz="1800" dirty="0">
                <a:solidFill>
                  <a:srgbClr val="002060"/>
                </a:solidFill>
              </a:rPr>
              <a:t>We must have a debate on immigration, which needs to be seen as fair if we are to avoid a political backlash.</a:t>
            </a:r>
          </a:p>
          <a:p>
            <a:pPr marL="342900" indent="-342900">
              <a:lnSpc>
                <a:spcPct val="100000"/>
              </a:lnSpc>
              <a:buClr>
                <a:schemeClr val="accent6"/>
              </a:buClr>
              <a:buFont typeface="Arial" panose="020B0604020202020204" pitchFamily="34" charset="0"/>
              <a:buChar char="•"/>
            </a:pPr>
            <a:r>
              <a:rPr lang="en-US" sz="1800" dirty="0">
                <a:solidFill>
                  <a:srgbClr val="002060"/>
                </a:solidFill>
              </a:rPr>
              <a:t>Policy must create good jobs – and place-based policies, building on local identities, loyalties and capabilities can enhance the opportunities of most places, regardless of their level of development or economic position. People should be paid properly for the work they do.</a:t>
            </a:r>
          </a:p>
          <a:p>
            <a:pPr marL="342900" indent="-342900">
              <a:lnSpc>
                <a:spcPct val="100000"/>
              </a:lnSpc>
              <a:buClr>
                <a:schemeClr val="accent6"/>
              </a:buClr>
              <a:buFont typeface="Arial" panose="020B0604020202020204" pitchFamily="34" charset="0"/>
              <a:buChar char="•"/>
            </a:pPr>
            <a:r>
              <a:rPr lang="en-US" sz="1800" dirty="0">
                <a:solidFill>
                  <a:srgbClr val="002060"/>
                </a:solidFill>
              </a:rPr>
              <a:t>Equality of opportunity should and could be pursued and a universal welfare system is a source of social cohesion. Special privileges for the few, including the ability to avoid paying tax, must be addressed. </a:t>
            </a:r>
          </a:p>
          <a:p>
            <a:pPr marL="342900" indent="-342900">
              <a:lnSpc>
                <a:spcPct val="100000"/>
              </a:lnSpc>
              <a:buClr>
                <a:schemeClr val="accent6"/>
              </a:buClr>
              <a:buFont typeface="Arial" panose="020B0604020202020204" pitchFamily="34" charset="0"/>
              <a:buChar char="•"/>
            </a:pPr>
            <a:r>
              <a:rPr lang="en-US" sz="1800" dirty="0">
                <a:solidFill>
                  <a:srgbClr val="002060"/>
                </a:solidFill>
              </a:rPr>
              <a:t>Democracy must also be renewed, with an emphasis of reciprocity among citizens – we have obligations towards each other. Meritocracy has its limits – decency, reliability, honesty, kindness must also be valued.</a:t>
            </a:r>
          </a:p>
          <a:p>
            <a:pPr marL="342900" indent="-342900">
              <a:lnSpc>
                <a:spcPct val="100000"/>
              </a:lnSpc>
              <a:buClr>
                <a:schemeClr val="accent6"/>
              </a:buClr>
              <a:buFont typeface="Arial" panose="020B0604020202020204" pitchFamily="34" charset="0"/>
              <a:buChar char="•"/>
            </a:pPr>
            <a:r>
              <a:rPr lang="en-US" sz="1800" dirty="0">
                <a:solidFill>
                  <a:srgbClr val="002060"/>
                </a:solidFill>
              </a:rPr>
              <a:t>Government reforms could include both devolution to local levels and an upward transfer of governance to bodies such as the UN, the IMF and the World Trade Organisation where appropriate. </a:t>
            </a:r>
          </a:p>
          <a:p>
            <a:pPr marL="342900" indent="-342900">
              <a:lnSpc>
                <a:spcPct val="100000"/>
              </a:lnSpc>
              <a:buClr>
                <a:schemeClr val="accent6"/>
              </a:buClr>
              <a:buFont typeface="Arial" panose="020B0604020202020204" pitchFamily="34" charset="0"/>
              <a:buChar char="•"/>
            </a:pPr>
            <a:r>
              <a:rPr lang="en-US" sz="1800" dirty="0">
                <a:solidFill>
                  <a:srgbClr val="002060"/>
                </a:solidFill>
              </a:rPr>
              <a:t>Democratic reforms might include voting systems, compulsory voting, party funding and sortition techniques such as citizens juries.</a:t>
            </a:r>
          </a:p>
        </p:txBody>
      </p:sp>
    </p:spTree>
    <p:extLst>
      <p:ext uri="{BB962C8B-B14F-4D97-AF65-F5344CB8AC3E}">
        <p14:creationId xmlns:p14="http://schemas.microsoft.com/office/powerpoint/2010/main" val="301999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438592" y="95693"/>
            <a:ext cx="9294687" cy="994407"/>
          </a:xfrm>
        </p:spPr>
        <p:txBody>
          <a:bodyPr>
            <a:noAutofit/>
          </a:bodyPr>
          <a:lstStyle/>
          <a:p>
            <a:r>
              <a:rPr lang="en-GB" sz="1400" b="0" dirty="0">
                <a:solidFill>
                  <a:schemeClr val="accent6"/>
                </a:solidFill>
              </a:rPr>
              <a:t>February 2023</a:t>
            </a:r>
            <a:br>
              <a:rPr lang="en-GB" sz="3600" dirty="0">
                <a:solidFill>
                  <a:schemeClr val="accent6"/>
                </a:solidFill>
                <a:latin typeface="Helvetica" pitchFamily="2" charset="0"/>
              </a:rPr>
            </a:br>
            <a:r>
              <a:rPr lang="en-GB" dirty="0">
                <a:solidFill>
                  <a:schemeClr val="accent6"/>
                </a:solidFill>
                <a:latin typeface="Helvetica" pitchFamily="2" charset="0"/>
              </a:rPr>
              <a:t>Monthly Spotlight: The Crisis of Democratic Capitalism</a:t>
            </a:r>
          </a:p>
        </p:txBody>
      </p:sp>
      <p:sp>
        <p:nvSpPr>
          <p:cNvPr id="6" name="Content Placeholder 5">
            <a:extLst>
              <a:ext uri="{FF2B5EF4-FFF2-40B4-BE49-F238E27FC236}">
                <a16:creationId xmlns:a16="http://schemas.microsoft.com/office/drawing/2014/main" id="{22271615-1647-C87A-9AC2-8F5009B9A917}"/>
              </a:ext>
            </a:extLst>
          </p:cNvPr>
          <p:cNvSpPr>
            <a:spLocks noGrp="1"/>
          </p:cNvSpPr>
          <p:nvPr>
            <p:ph idx="1"/>
          </p:nvPr>
        </p:nvSpPr>
        <p:spPr>
          <a:xfrm>
            <a:off x="438593" y="1341424"/>
            <a:ext cx="11314813" cy="5197603"/>
          </a:xfrm>
        </p:spPr>
        <p:txBody>
          <a:bodyPr>
            <a:noAutofit/>
          </a:bodyPr>
          <a:lstStyle/>
          <a:p>
            <a:pPr marL="342900" indent="-342900">
              <a:lnSpc>
                <a:spcPct val="100000"/>
              </a:lnSpc>
              <a:buClr>
                <a:schemeClr val="accent6"/>
              </a:buClr>
              <a:buFont typeface="Arial" panose="020B0604020202020204" pitchFamily="34" charset="0"/>
              <a:buChar char="•"/>
            </a:pPr>
            <a:r>
              <a:rPr lang="en-US" sz="1800" dirty="0">
                <a:solidFill>
                  <a:srgbClr val="002060"/>
                </a:solidFill>
              </a:rPr>
              <a:t>Martin Wolf’s book is a sweeping look at the struggles in which market economies and modern democracies find themselves.</a:t>
            </a:r>
          </a:p>
          <a:p>
            <a:pPr marL="342900" indent="-342900">
              <a:lnSpc>
                <a:spcPct val="100000"/>
              </a:lnSpc>
              <a:buClr>
                <a:schemeClr val="accent6"/>
              </a:buClr>
              <a:buFont typeface="Arial" panose="020B0604020202020204" pitchFamily="34" charset="0"/>
              <a:buChar char="•"/>
            </a:pPr>
            <a:r>
              <a:rPr lang="en-US" sz="1800" dirty="0">
                <a:solidFill>
                  <a:srgbClr val="002060"/>
                </a:solidFill>
              </a:rPr>
              <a:t>He offers many observations and recommendations. Very few of us will agree with all of them. </a:t>
            </a:r>
          </a:p>
          <a:p>
            <a:pPr marL="342900" indent="-342900">
              <a:lnSpc>
                <a:spcPct val="100000"/>
              </a:lnSpc>
              <a:buClr>
                <a:schemeClr val="accent6"/>
              </a:buClr>
              <a:buFont typeface="Arial" panose="020B0604020202020204" pitchFamily="34" charset="0"/>
              <a:buChar char="•"/>
            </a:pPr>
            <a:r>
              <a:rPr lang="en-US" sz="1800" dirty="0">
                <a:solidFill>
                  <a:srgbClr val="002060"/>
                </a:solidFill>
              </a:rPr>
              <a:t>After the last 15 years, many will crave the economic stability which is stressed in Wolf’s book. At a time of high inflation, low growth and stagnant productivity, there is a strong case for doing the basics well. </a:t>
            </a:r>
          </a:p>
          <a:p>
            <a:pPr marL="342900" indent="-342900">
              <a:lnSpc>
                <a:spcPct val="100000"/>
              </a:lnSpc>
              <a:buClr>
                <a:schemeClr val="accent6"/>
              </a:buClr>
              <a:buFont typeface="Arial" panose="020B0604020202020204" pitchFamily="34" charset="0"/>
              <a:buChar char="•"/>
            </a:pPr>
            <a:r>
              <a:rPr lang="en-US" sz="1800" dirty="0">
                <a:solidFill>
                  <a:srgbClr val="002060"/>
                </a:solidFill>
              </a:rPr>
              <a:t>One of the biggest challenges that business faces is the so-called ‘great resignation’. This was the outcome from Covid-19 that nobody predicted. </a:t>
            </a:r>
          </a:p>
          <a:p>
            <a:pPr marL="342900" indent="-342900">
              <a:lnSpc>
                <a:spcPct val="100000"/>
              </a:lnSpc>
              <a:buClr>
                <a:schemeClr val="accent6"/>
              </a:buClr>
              <a:buFont typeface="Arial" panose="020B0604020202020204" pitchFamily="34" charset="0"/>
              <a:buChar char="•"/>
            </a:pPr>
            <a:r>
              <a:rPr lang="en-US" sz="1800" dirty="0">
                <a:solidFill>
                  <a:srgbClr val="002060"/>
                </a:solidFill>
              </a:rPr>
              <a:t>Some of this early retirement is caused by ill health. Martin Wolf’s call for a universal welfare system – not only health services but also social care, and we could add better childcare – would help some return to work. </a:t>
            </a:r>
          </a:p>
          <a:p>
            <a:pPr marL="342900" indent="-342900">
              <a:lnSpc>
                <a:spcPct val="100000"/>
              </a:lnSpc>
              <a:buClr>
                <a:schemeClr val="accent6"/>
              </a:buClr>
              <a:buFont typeface="Arial" panose="020B0604020202020204" pitchFamily="34" charset="0"/>
              <a:buChar char="•"/>
            </a:pPr>
            <a:r>
              <a:rPr lang="en-US" sz="1800" dirty="0">
                <a:solidFill>
                  <a:srgbClr val="002060"/>
                </a:solidFill>
              </a:rPr>
              <a:t>Perhaps most interesting is Wolf’s call for good jobs, which has not been part of the mainstream conversation in the UK. Some of those not returning to work will have wanted to avoid a life of drudgery. </a:t>
            </a:r>
          </a:p>
          <a:p>
            <a:pPr marL="342900" indent="-342900">
              <a:lnSpc>
                <a:spcPct val="100000"/>
              </a:lnSpc>
              <a:buClr>
                <a:schemeClr val="accent6"/>
              </a:buClr>
              <a:buFont typeface="Arial" panose="020B0604020202020204" pitchFamily="34" charset="0"/>
              <a:buChar char="•"/>
            </a:pPr>
            <a:r>
              <a:rPr lang="en-US" sz="1800" dirty="0">
                <a:solidFill>
                  <a:srgbClr val="002060"/>
                </a:solidFill>
              </a:rPr>
              <a:t>Berkshire is blessed with many excellent employers, offering good jobs. Activities pursued by the LEP – on innovation, inward investment and skills, to name but a few, are designed to attract and create more of them. Place based policies, as advocated by Wolf, are vital if this is to succeed.</a:t>
            </a:r>
          </a:p>
        </p:txBody>
      </p:sp>
    </p:spTree>
    <p:extLst>
      <p:ext uri="{BB962C8B-B14F-4D97-AF65-F5344CB8AC3E}">
        <p14:creationId xmlns:p14="http://schemas.microsoft.com/office/powerpoint/2010/main" val="237241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293CEA-DC01-DDA8-C1A8-D290CEEB037B}"/>
              </a:ext>
            </a:extLst>
          </p:cNvPr>
          <p:cNvSpPr>
            <a:spLocks noGrp="1"/>
          </p:cNvSpPr>
          <p:nvPr>
            <p:ph type="subTitle" idx="1"/>
          </p:nvPr>
        </p:nvSpPr>
        <p:spPr>
          <a:xfrm>
            <a:off x="434147" y="2580600"/>
            <a:ext cx="9730579" cy="3618182"/>
          </a:xfrm>
        </p:spPr>
        <p:txBody>
          <a:bodyPr>
            <a:normAutofit/>
          </a:bodyPr>
          <a:lstStyle/>
          <a:p>
            <a:r>
              <a:rPr lang="en-GB" sz="4000" dirty="0">
                <a:latin typeface="Helvetica" pitchFamily="2" charset="0"/>
              </a:rPr>
              <a:t>Economic and Labour Market Insight: Implications for Berkshire</a:t>
            </a:r>
            <a:endParaRPr lang="en-GB" sz="4000" dirty="0"/>
          </a:p>
        </p:txBody>
      </p:sp>
    </p:spTree>
    <p:extLst>
      <p:ext uri="{BB962C8B-B14F-4D97-AF65-F5344CB8AC3E}">
        <p14:creationId xmlns:p14="http://schemas.microsoft.com/office/powerpoint/2010/main" val="290459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838200" y="337933"/>
            <a:ext cx="7772400" cy="820587"/>
          </a:xfrm>
        </p:spPr>
        <p:txBody>
          <a:bodyPr/>
          <a:lstStyle/>
          <a:p>
            <a:r>
              <a:rPr lang="en-GB" dirty="0"/>
              <a:t>Key contents of this month’s briefing</a:t>
            </a: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838200" y="1391478"/>
            <a:ext cx="6540795" cy="5051851"/>
          </a:xfrm>
        </p:spPr>
        <p:txBody>
          <a:bodyPr>
            <a:normAutofit/>
          </a:bodyPr>
          <a:lstStyle/>
          <a:p>
            <a:pPr marL="342900" indent="-342900">
              <a:lnSpc>
                <a:spcPct val="100000"/>
              </a:lnSpc>
              <a:buClr>
                <a:schemeClr val="accent6"/>
              </a:buClr>
              <a:buFont typeface="Arial" panose="020B0604020202020204" pitchFamily="34" charset="0"/>
              <a:buChar char="•"/>
            </a:pPr>
            <a:r>
              <a:rPr lang="en-GB" sz="2000" dirty="0">
                <a:solidFill>
                  <a:schemeClr val="accent6"/>
                </a:solidFill>
                <a:latin typeface="Helvetica" pitchFamily="2" charset="0"/>
              </a:rPr>
              <a:t>Updated global and UK economic forecasts</a:t>
            </a:r>
          </a:p>
          <a:p>
            <a:pPr marL="342900" indent="-342900">
              <a:lnSpc>
                <a:spcPct val="100000"/>
              </a:lnSpc>
              <a:buClr>
                <a:schemeClr val="accent6"/>
              </a:buClr>
              <a:buFont typeface="Arial" panose="020B0604020202020204" pitchFamily="34" charset="0"/>
              <a:buChar char="•"/>
            </a:pPr>
            <a:r>
              <a:rPr lang="en-GB" sz="2000" dirty="0">
                <a:solidFill>
                  <a:schemeClr val="accent6"/>
                </a:solidFill>
                <a:latin typeface="Helvetica" pitchFamily="2" charset="0"/>
              </a:rPr>
              <a:t>Monthly Spotlight – Martin Wolf: ‘</a:t>
            </a:r>
            <a:r>
              <a:rPr lang="en-GB" dirty="0">
                <a:solidFill>
                  <a:schemeClr val="accent6"/>
                </a:solidFill>
                <a:latin typeface="Helvetica" pitchFamily="2" charset="0"/>
              </a:rPr>
              <a:t>The Crisis of Democratic Capitalism’</a:t>
            </a:r>
            <a:endParaRPr lang="en-GB" sz="2000" dirty="0">
              <a:solidFill>
                <a:schemeClr val="accent6"/>
              </a:solidFill>
              <a:latin typeface="Helvetica" pitchFamily="2" charset="0"/>
            </a:endParaRPr>
          </a:p>
          <a:p>
            <a:pPr marL="342900" indent="-342900">
              <a:lnSpc>
                <a:spcPct val="100000"/>
              </a:lnSpc>
              <a:buClr>
                <a:schemeClr val="accent6"/>
              </a:buClr>
              <a:buFont typeface="Arial" panose="020B0604020202020204" pitchFamily="34" charset="0"/>
              <a:buChar char="•"/>
            </a:pPr>
            <a:r>
              <a:rPr lang="en-GB" sz="2000" dirty="0">
                <a:solidFill>
                  <a:schemeClr val="accent6"/>
                </a:solidFill>
                <a:latin typeface="Helvetica" pitchFamily="2" charset="0"/>
              </a:rPr>
              <a:t>Key points from the latest Labour Force Survey data</a:t>
            </a:r>
          </a:p>
          <a:p>
            <a:pPr marL="342900" indent="-342900">
              <a:lnSpc>
                <a:spcPct val="100000"/>
              </a:lnSpc>
              <a:buClr>
                <a:schemeClr val="accent6"/>
              </a:buClr>
              <a:buFont typeface="Arial" panose="020B0604020202020204" pitchFamily="34" charset="0"/>
              <a:buChar char="•"/>
            </a:pPr>
            <a:r>
              <a:rPr lang="en-GB" sz="2000" dirty="0">
                <a:solidFill>
                  <a:schemeClr val="accent6"/>
                </a:solidFill>
                <a:latin typeface="Helvetica" pitchFamily="2" charset="0"/>
              </a:rPr>
              <a:t>Latest claimant count figures by Local Authority </a:t>
            </a:r>
          </a:p>
          <a:p>
            <a:pPr marL="342900" indent="-342900">
              <a:lnSpc>
                <a:spcPct val="100000"/>
              </a:lnSpc>
              <a:buClr>
                <a:schemeClr val="accent6"/>
              </a:buClr>
              <a:buFont typeface="Arial" panose="020B0604020202020204" pitchFamily="34" charset="0"/>
              <a:buChar char="•"/>
            </a:pPr>
            <a:r>
              <a:rPr lang="en-GB" sz="2000" dirty="0">
                <a:solidFill>
                  <a:schemeClr val="accent6"/>
                </a:solidFill>
                <a:latin typeface="Helvetica" pitchFamily="2" charset="0"/>
              </a:rPr>
              <a:t>Latest remote working figures for Berkshire</a:t>
            </a:r>
          </a:p>
          <a:p>
            <a:pPr marL="342900" indent="-342900">
              <a:lnSpc>
                <a:spcPct val="100000"/>
              </a:lnSpc>
              <a:buClr>
                <a:schemeClr val="accent6"/>
              </a:buClr>
              <a:buFont typeface="Arial" panose="020B0604020202020204" pitchFamily="34" charset="0"/>
              <a:buChar char="•"/>
            </a:pPr>
            <a:r>
              <a:rPr lang="en-GB" sz="2000" dirty="0">
                <a:solidFill>
                  <a:schemeClr val="accent6"/>
                </a:solidFill>
                <a:latin typeface="Helvetica" pitchFamily="2" charset="0"/>
              </a:rPr>
              <a:t>Latest ‘notable business news’ by Local Authority</a:t>
            </a:r>
          </a:p>
          <a:p>
            <a:pPr marL="342900" indent="-342900">
              <a:lnSpc>
                <a:spcPct val="100000"/>
              </a:lnSpc>
              <a:buClr>
                <a:schemeClr val="accent6"/>
              </a:buClr>
              <a:buFont typeface="Arial" panose="020B0604020202020204" pitchFamily="34" charset="0"/>
              <a:buChar char="•"/>
            </a:pPr>
            <a:r>
              <a:rPr lang="en-GB" sz="2000" dirty="0">
                <a:solidFill>
                  <a:schemeClr val="accent6"/>
                </a:solidFill>
                <a:latin typeface="Helvetica" pitchFamily="2" charset="0"/>
              </a:rPr>
              <a:t>Latest job posting analytics by Local Authority</a:t>
            </a:r>
          </a:p>
        </p:txBody>
      </p:sp>
    </p:spTree>
    <p:extLst>
      <p:ext uri="{BB962C8B-B14F-4D97-AF65-F5344CB8AC3E}">
        <p14:creationId xmlns:p14="http://schemas.microsoft.com/office/powerpoint/2010/main" val="89259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631371" y="173552"/>
            <a:ext cx="7772400" cy="1325563"/>
          </a:xfrm>
        </p:spPr>
        <p:txBody>
          <a:bodyPr>
            <a:normAutofit/>
          </a:bodyPr>
          <a:lstStyle/>
          <a:p>
            <a:r>
              <a:rPr lang="en-GB" dirty="0">
                <a:latin typeface="Helvetica" pitchFamily="2" charset="0"/>
              </a:rPr>
              <a:t>Claimant Count </a:t>
            </a:r>
            <a:br>
              <a:rPr lang="en-GB" dirty="0">
                <a:latin typeface="Helvetica" pitchFamily="2" charset="0"/>
              </a:rPr>
            </a:br>
            <a:r>
              <a:rPr lang="en-GB" sz="2000" dirty="0">
                <a:latin typeface="Helvetica" pitchFamily="2" charset="0"/>
              </a:rPr>
              <a:t>(Latest data - January 2023)</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668079" y="1992666"/>
            <a:ext cx="10919639" cy="4569306"/>
          </a:xfrm>
        </p:spPr>
        <p:txBody>
          <a:bodyPr>
            <a:noAutofit/>
          </a:bodyPr>
          <a:lstStyle/>
          <a:p>
            <a:pPr>
              <a:lnSpc>
                <a:spcPct val="100000"/>
              </a:lnSpc>
            </a:pPr>
            <a:r>
              <a:rPr lang="en-GB" dirty="0">
                <a:solidFill>
                  <a:schemeClr val="accent6"/>
                </a:solidFill>
                <a:latin typeface="Helvetica" pitchFamily="2" charset="0"/>
              </a:rPr>
              <a:t>Total of </a:t>
            </a:r>
            <a:r>
              <a:rPr lang="en-GB" b="1" dirty="0">
                <a:solidFill>
                  <a:schemeClr val="accent6"/>
                </a:solidFill>
                <a:latin typeface="Helvetica" pitchFamily="2" charset="0"/>
              </a:rPr>
              <a:t>16,190 </a:t>
            </a:r>
            <a:r>
              <a:rPr lang="en-GB" dirty="0">
                <a:solidFill>
                  <a:schemeClr val="accent6"/>
                </a:solidFill>
                <a:latin typeface="Helvetica" pitchFamily="2" charset="0"/>
              </a:rPr>
              <a:t>claimants (2.7% of the working age population) in Berkshire.</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1,620 claimants (2.0% of the working age population) in Bracknell Forest UA</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4,245 claimants (</a:t>
            </a:r>
            <a:r>
              <a:rPr lang="en-GB" dirty="0">
                <a:solidFill>
                  <a:schemeClr val="accent6"/>
                </a:solidFill>
              </a:rPr>
              <a:t>3.6</a:t>
            </a:r>
            <a:r>
              <a:rPr lang="en-GB" dirty="0">
                <a:solidFill>
                  <a:schemeClr val="accent6"/>
                </a:solidFill>
                <a:latin typeface="Helvetica" pitchFamily="2" charset="0"/>
              </a:rPr>
              <a:t>% of the working age population) in Reading UA</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4,620 claimants (</a:t>
            </a:r>
            <a:r>
              <a:rPr lang="en-GB" dirty="0">
                <a:solidFill>
                  <a:schemeClr val="accent6"/>
                </a:solidFill>
              </a:rPr>
              <a:t>4.5</a:t>
            </a:r>
            <a:r>
              <a:rPr lang="en-GB" dirty="0">
                <a:solidFill>
                  <a:schemeClr val="accent6"/>
                </a:solidFill>
                <a:latin typeface="Helvetica" pitchFamily="2" charset="0"/>
              </a:rPr>
              <a:t>% of the working age population) in Slough UA</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2,000 claimants (2.</a:t>
            </a:r>
            <a:r>
              <a:rPr lang="en-US" dirty="0">
                <a:solidFill>
                  <a:schemeClr val="accent6"/>
                </a:solidFill>
              </a:rPr>
              <a:t>0</a:t>
            </a:r>
            <a:r>
              <a:rPr lang="en-GB" dirty="0">
                <a:solidFill>
                  <a:schemeClr val="accent6"/>
                </a:solidFill>
                <a:latin typeface="Helvetica" pitchFamily="2" charset="0"/>
              </a:rPr>
              <a:t>% of the working age population) in West Berkshire UA</a:t>
            </a:r>
          </a:p>
          <a:p>
            <a:pPr marL="342900" indent="-342900">
              <a:lnSpc>
                <a:spcPct val="100000"/>
              </a:lnSpc>
              <a:buClr>
                <a:schemeClr val="accent6"/>
              </a:buClr>
              <a:buFont typeface="Arial" panose="020B0604020202020204" pitchFamily="34" charset="0"/>
              <a:buChar char="•"/>
            </a:pPr>
            <a:r>
              <a:rPr lang="en-GB" dirty="0">
                <a:solidFill>
                  <a:schemeClr val="accent6"/>
                </a:solidFill>
              </a:rPr>
              <a:t>1,985</a:t>
            </a:r>
            <a:r>
              <a:rPr lang="en-GB" dirty="0">
                <a:solidFill>
                  <a:schemeClr val="accent6"/>
                </a:solidFill>
                <a:latin typeface="Helvetica" pitchFamily="2" charset="0"/>
              </a:rPr>
              <a:t> claimants (2.</a:t>
            </a:r>
            <a:r>
              <a:rPr lang="en-US" dirty="0">
                <a:solidFill>
                  <a:schemeClr val="accent6"/>
                </a:solidFill>
                <a:latin typeface="Helvetica" pitchFamily="2" charset="0"/>
              </a:rPr>
              <a:t>1</a:t>
            </a:r>
            <a:r>
              <a:rPr lang="en-GB" dirty="0">
                <a:solidFill>
                  <a:schemeClr val="accent6"/>
                </a:solidFill>
                <a:latin typeface="Helvetica" pitchFamily="2" charset="0"/>
              </a:rPr>
              <a:t>% of the working age population) in Windsor and Maidenhead UA</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1,720 claimants (1.6% of the working age population) in Wokingham UA</a:t>
            </a:r>
          </a:p>
          <a:p>
            <a:pPr marL="0" indent="0">
              <a:lnSpc>
                <a:spcPct val="100000"/>
              </a:lnSpc>
              <a:buNone/>
            </a:pPr>
            <a:r>
              <a:rPr lang="en-GB" dirty="0">
                <a:solidFill>
                  <a:schemeClr val="accent6"/>
                </a:solidFill>
                <a:effectLst/>
                <a:latin typeface="Helvetica" pitchFamily="2" charset="0"/>
                <a:ea typeface="Calibri" panose="020F0502020204030204" pitchFamily="34" charset="0"/>
              </a:rPr>
              <a:t>Across Berkshire, claimant unemployment has fallen </a:t>
            </a:r>
            <a:r>
              <a:rPr lang="en-GB" dirty="0">
                <a:solidFill>
                  <a:schemeClr val="accent6"/>
                </a:solidFill>
                <a:latin typeface="Helvetica" pitchFamily="2" charset="0"/>
                <a:ea typeface="Calibri" panose="020F0502020204030204" pitchFamily="34" charset="0"/>
              </a:rPr>
              <a:t>significantly </a:t>
            </a:r>
            <a:r>
              <a:rPr lang="en-GB" dirty="0">
                <a:solidFill>
                  <a:schemeClr val="accent6"/>
                </a:solidFill>
                <a:effectLst/>
                <a:latin typeface="Helvetica" pitchFamily="2" charset="0"/>
                <a:ea typeface="Calibri" panose="020F0502020204030204" pitchFamily="34" charset="0"/>
              </a:rPr>
              <a:t>from </a:t>
            </a:r>
            <a:r>
              <a:rPr lang="en-GB" dirty="0">
                <a:solidFill>
                  <a:schemeClr val="accent6"/>
                </a:solidFill>
                <a:latin typeface="Helvetica" pitchFamily="2" charset="0"/>
                <a:ea typeface="Calibri" panose="020F0502020204030204" pitchFamily="34" charset="0"/>
              </a:rPr>
              <a:t>19,160 in </a:t>
            </a:r>
            <a:r>
              <a:rPr lang="en-US" dirty="0">
                <a:solidFill>
                  <a:schemeClr val="accent6"/>
                </a:solidFill>
                <a:latin typeface="Helvetica" pitchFamily="2" charset="0"/>
                <a:ea typeface="Calibri" panose="020F0502020204030204" pitchFamily="34" charset="0"/>
              </a:rPr>
              <a:t>January</a:t>
            </a:r>
            <a:r>
              <a:rPr lang="en-GB" dirty="0">
                <a:solidFill>
                  <a:schemeClr val="accent6"/>
                </a:solidFill>
                <a:latin typeface="Helvetica" pitchFamily="2" charset="0"/>
                <a:ea typeface="Calibri" panose="020F0502020204030204" pitchFamily="34" charset="0"/>
              </a:rPr>
              <a:t> </a:t>
            </a:r>
            <a:r>
              <a:rPr lang="en-GB" dirty="0">
                <a:solidFill>
                  <a:schemeClr val="accent6"/>
                </a:solidFill>
                <a:effectLst/>
                <a:latin typeface="Helvetica" pitchFamily="2" charset="0"/>
                <a:ea typeface="Calibri" panose="020F0502020204030204" pitchFamily="34" charset="0"/>
              </a:rPr>
              <a:t>2022 to </a:t>
            </a:r>
            <a:r>
              <a:rPr lang="en-GB" dirty="0">
                <a:solidFill>
                  <a:schemeClr val="accent6"/>
                </a:solidFill>
                <a:latin typeface="Helvetica" pitchFamily="2" charset="0"/>
                <a:ea typeface="Calibri" panose="020F0502020204030204" pitchFamily="34" charset="0"/>
              </a:rPr>
              <a:t>16,190 in January 2023</a:t>
            </a:r>
            <a:r>
              <a:rPr lang="en-GB" dirty="0">
                <a:solidFill>
                  <a:schemeClr val="accent6"/>
                </a:solidFill>
                <a:effectLst/>
                <a:latin typeface="Helvetica" pitchFamily="2" charset="0"/>
                <a:ea typeface="Calibri" panose="020F0502020204030204" pitchFamily="34" charset="0"/>
              </a:rPr>
              <a:t>. Slough had </a:t>
            </a:r>
            <a:r>
              <a:rPr lang="en-GB" dirty="0">
                <a:solidFill>
                  <a:schemeClr val="accent6"/>
                </a:solidFill>
                <a:effectLst/>
                <a:ea typeface="Calibri" panose="020F0502020204030204" pitchFamily="34" charset="0"/>
              </a:rPr>
              <a:t>4.5</a:t>
            </a:r>
            <a:r>
              <a:rPr lang="en-GB" dirty="0">
                <a:solidFill>
                  <a:schemeClr val="accent6"/>
                </a:solidFill>
                <a:effectLst/>
                <a:latin typeface="Helvetica" pitchFamily="2" charset="0"/>
                <a:ea typeface="Calibri" panose="020F0502020204030204" pitchFamily="34" charset="0"/>
              </a:rPr>
              <a:t>% of its working age population claim unemployment in </a:t>
            </a:r>
            <a:r>
              <a:rPr lang="en-GB" dirty="0">
                <a:solidFill>
                  <a:schemeClr val="accent6"/>
                </a:solidFill>
                <a:latin typeface="Helvetica" pitchFamily="2" charset="0"/>
                <a:ea typeface="Calibri" panose="020F0502020204030204" pitchFamily="34" charset="0"/>
              </a:rPr>
              <a:t>January</a:t>
            </a:r>
            <a:r>
              <a:rPr lang="en-US" altLang="zh-CN" dirty="0">
                <a:solidFill>
                  <a:schemeClr val="accent6"/>
                </a:solidFill>
                <a:effectLst/>
                <a:latin typeface="Helvetica" pitchFamily="2" charset="0"/>
                <a:ea typeface="Calibri" panose="020F0502020204030204" pitchFamily="34" charset="0"/>
              </a:rPr>
              <a:t> </a:t>
            </a:r>
            <a:r>
              <a:rPr lang="en-GB" dirty="0">
                <a:solidFill>
                  <a:schemeClr val="accent6"/>
                </a:solidFill>
                <a:effectLst/>
                <a:latin typeface="Helvetica" pitchFamily="2" charset="0"/>
                <a:ea typeface="Calibri" panose="020F0502020204030204" pitchFamily="34" charset="0"/>
              </a:rPr>
              <a:t>2023, </a:t>
            </a:r>
            <a:r>
              <a:rPr lang="en-GB" dirty="0">
                <a:solidFill>
                  <a:schemeClr val="accent6"/>
                </a:solidFill>
                <a:latin typeface="Helvetica" pitchFamily="2" charset="0"/>
                <a:ea typeface="Calibri" panose="020F0502020204030204" pitchFamily="34" charset="0"/>
              </a:rPr>
              <a:t>down significantly</a:t>
            </a:r>
            <a:r>
              <a:rPr lang="en-GB" dirty="0">
                <a:solidFill>
                  <a:schemeClr val="accent6"/>
                </a:solidFill>
                <a:effectLst/>
                <a:latin typeface="Helvetica" pitchFamily="2" charset="0"/>
                <a:ea typeface="Calibri" panose="020F0502020204030204" pitchFamily="34" charset="0"/>
              </a:rPr>
              <a:t> from </a:t>
            </a:r>
            <a:r>
              <a:rPr lang="en-GB" dirty="0">
                <a:solidFill>
                  <a:schemeClr val="accent6"/>
                </a:solidFill>
                <a:effectLst/>
                <a:ea typeface="Calibri" panose="020F0502020204030204" pitchFamily="34" charset="0"/>
              </a:rPr>
              <a:t>5.3</a:t>
            </a:r>
            <a:r>
              <a:rPr lang="en-GB" dirty="0">
                <a:solidFill>
                  <a:schemeClr val="accent6"/>
                </a:solidFill>
                <a:effectLst/>
                <a:latin typeface="Helvetica" pitchFamily="2" charset="0"/>
                <a:ea typeface="Calibri" panose="020F0502020204030204" pitchFamily="34" charset="0"/>
              </a:rPr>
              <a:t>% in </a:t>
            </a:r>
            <a:r>
              <a:rPr lang="en-GB" dirty="0">
                <a:solidFill>
                  <a:schemeClr val="accent6"/>
                </a:solidFill>
                <a:latin typeface="Helvetica" pitchFamily="2" charset="0"/>
                <a:ea typeface="Calibri" panose="020F0502020204030204" pitchFamily="34" charset="0"/>
              </a:rPr>
              <a:t>January</a:t>
            </a:r>
            <a:r>
              <a:rPr lang="en-US" dirty="0">
                <a:solidFill>
                  <a:schemeClr val="accent6"/>
                </a:solidFill>
                <a:latin typeface="Helvetica" pitchFamily="2" charset="0"/>
                <a:ea typeface="Calibri" panose="020F0502020204030204" pitchFamily="34" charset="0"/>
              </a:rPr>
              <a:t> </a:t>
            </a:r>
            <a:r>
              <a:rPr lang="en-GB" dirty="0">
                <a:solidFill>
                  <a:schemeClr val="accent6"/>
                </a:solidFill>
                <a:latin typeface="Helvetica" pitchFamily="2" charset="0"/>
                <a:ea typeface="Calibri" panose="020F0502020204030204" pitchFamily="34" charset="0"/>
              </a:rPr>
              <a:t>2022.</a:t>
            </a:r>
            <a:endParaRPr lang="en-GB" b="1" dirty="0">
              <a:solidFill>
                <a:schemeClr val="accent6"/>
              </a:solidFill>
              <a:latin typeface="Helvetica" pitchFamily="2" charset="0"/>
            </a:endParaRPr>
          </a:p>
        </p:txBody>
      </p:sp>
      <p:sp>
        <p:nvSpPr>
          <p:cNvPr id="6" name="TextBox 5">
            <a:extLst>
              <a:ext uri="{FF2B5EF4-FFF2-40B4-BE49-F238E27FC236}">
                <a16:creationId xmlns:a16="http://schemas.microsoft.com/office/drawing/2014/main" id="{56E86190-4A45-26D7-E6BA-8F8C77AA621C}"/>
              </a:ext>
            </a:extLst>
          </p:cNvPr>
          <p:cNvSpPr txBox="1"/>
          <p:nvPr/>
        </p:nvSpPr>
        <p:spPr>
          <a:xfrm>
            <a:off x="8403771" y="6211669"/>
            <a:ext cx="3426326" cy="307777"/>
          </a:xfrm>
          <a:prstGeom prst="rect">
            <a:avLst/>
          </a:prstGeom>
          <a:noFill/>
        </p:spPr>
        <p:txBody>
          <a:bodyPr wrap="square">
            <a:spAutoFit/>
          </a:bodyPr>
          <a:lstStyle/>
          <a:p>
            <a:pPr algn="r"/>
            <a:r>
              <a:rPr lang="en-US" sz="1400" b="1" dirty="0">
                <a:solidFill>
                  <a:srgbClr val="3F3F3F"/>
                </a:solidFill>
                <a:latin typeface="Helvetica" pitchFamily="2" charset="0"/>
              </a:rPr>
              <a:t>Source: </a:t>
            </a:r>
            <a:r>
              <a:rPr lang="en-GB" altLang="zh-CN" sz="1400" b="1" dirty="0">
                <a:solidFill>
                  <a:srgbClr val="D12680"/>
                </a:solidFill>
                <a:latin typeface="Helvetica" pitchFamily="2" charset="0"/>
                <a:hlinkClick r:id="rId3">
                  <a:extLst>
                    <a:ext uri="{A12FA001-AC4F-418D-AE19-62706E023703}">
                      <ahyp:hlinkClr xmlns:ahyp="http://schemas.microsoft.com/office/drawing/2018/hyperlinkcolor" val="tx"/>
                    </a:ext>
                  </a:extLst>
                </a:hlinkClick>
              </a:rPr>
              <a:t>ONS, February 2023</a:t>
            </a:r>
            <a:endParaRPr lang="zh-CN" altLang="en-US" sz="1400" dirty="0">
              <a:solidFill>
                <a:srgbClr val="D12680"/>
              </a:solidFill>
              <a:latin typeface="Helvetica" pitchFamily="2" charset="0"/>
            </a:endParaRPr>
          </a:p>
        </p:txBody>
      </p:sp>
      <p:pic>
        <p:nvPicPr>
          <p:cNvPr id="13" name="Content Placeholder 12" descr="Map&#10;&#10;Description automatically generated">
            <a:extLst>
              <a:ext uri="{FF2B5EF4-FFF2-40B4-BE49-F238E27FC236}">
                <a16:creationId xmlns:a16="http://schemas.microsoft.com/office/drawing/2014/main" id="{15E0E96E-1D7A-3B06-2790-8E6DC1463029}"/>
              </a:ext>
            </a:extLst>
          </p:cNvPr>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6614216" y="0"/>
            <a:ext cx="3706822" cy="2251807"/>
          </a:xfrm>
          <a:prstGeom prst="rect">
            <a:avLst/>
          </a:prstGeom>
        </p:spPr>
      </p:pic>
    </p:spTree>
    <p:extLst>
      <p:ext uri="{BB962C8B-B14F-4D97-AF65-F5344CB8AC3E}">
        <p14:creationId xmlns:p14="http://schemas.microsoft.com/office/powerpoint/2010/main" val="227536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a:xfrm>
            <a:off x="526774" y="200583"/>
            <a:ext cx="11374165" cy="856078"/>
          </a:xfrm>
        </p:spPr>
        <p:txBody>
          <a:bodyPr>
            <a:normAutofit fontScale="90000"/>
          </a:bodyPr>
          <a:lstStyle/>
          <a:p>
            <a:r>
              <a:rPr lang="en-GB" sz="2000" b="0" dirty="0">
                <a:latin typeface="Helvetica" pitchFamily="2" charset="0"/>
              </a:rPr>
              <a:t>Strategic Issues – Heathrow</a:t>
            </a:r>
            <a:br>
              <a:rPr lang="en-GB" altLang="zh-CN" dirty="0">
                <a:latin typeface="Helvetica" pitchFamily="2" charset="0"/>
              </a:rPr>
            </a:br>
            <a:r>
              <a:rPr lang="en-GB" altLang="zh-CN" sz="3100" dirty="0">
                <a:latin typeface="Helvetica" pitchFamily="2" charset="0"/>
              </a:rPr>
              <a:t>Heathrow grew more than any other airport in the world last year</a:t>
            </a:r>
            <a:endParaRPr lang="en-GB" sz="3100" dirty="0">
              <a:latin typeface="Helvetica" pitchFamily="2" charset="0"/>
            </a:endParaRPr>
          </a:p>
        </p:txBody>
      </p:sp>
      <p:sp>
        <p:nvSpPr>
          <p:cNvPr id="6" name="Content Placeholder 5">
            <a:extLst>
              <a:ext uri="{FF2B5EF4-FFF2-40B4-BE49-F238E27FC236}">
                <a16:creationId xmlns:a16="http://schemas.microsoft.com/office/drawing/2014/main" id="{E1D1929B-C3BD-EBBB-C865-F90522BBDC97}"/>
              </a:ext>
            </a:extLst>
          </p:cNvPr>
          <p:cNvSpPr>
            <a:spLocks noGrp="1"/>
          </p:cNvSpPr>
          <p:nvPr>
            <p:ph idx="1"/>
          </p:nvPr>
        </p:nvSpPr>
        <p:spPr>
          <a:xfrm>
            <a:off x="515178" y="1279370"/>
            <a:ext cx="11161643" cy="5238387"/>
          </a:xfrm>
        </p:spPr>
        <p:txBody>
          <a:bodyPr>
            <a:noAutofit/>
          </a:bodyPr>
          <a:lstStyle/>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Britain’s busiest airport, London Heathrow, claims to have grown faster than any other in the world during 2022.</a:t>
            </a:r>
          </a:p>
          <a:p>
            <a:pPr marL="342900" indent="-342900">
              <a:lnSpc>
                <a:spcPct val="100000"/>
              </a:lnSpc>
              <a:buClr>
                <a:schemeClr val="accent6"/>
              </a:buClr>
              <a:buFont typeface="Arial" panose="020B0604020202020204" pitchFamily="34" charset="0"/>
              <a:buChar char="•"/>
            </a:pPr>
            <a:r>
              <a:rPr lang="en-GB" b="1" dirty="0">
                <a:solidFill>
                  <a:schemeClr val="accent6"/>
                </a:solidFill>
                <a:latin typeface="Helvetica" pitchFamily="2" charset="0"/>
              </a:rPr>
              <a:t>Passenger numbers trebled </a:t>
            </a:r>
            <a:r>
              <a:rPr lang="en-GB" dirty="0">
                <a:solidFill>
                  <a:schemeClr val="accent6"/>
                </a:solidFill>
                <a:latin typeface="Helvetica" pitchFamily="2" charset="0"/>
              </a:rPr>
              <a:t>after the UK’s severe Covid travel restrictions were lifted – despite a controversial self-imposed cap on passenger numbers during the peak summer season. Last year 61.6 million travellers passed through the airport, compared with 19.4 million in 2021.</a:t>
            </a:r>
          </a:p>
          <a:p>
            <a:pPr marL="342900" indent="-342900">
              <a:lnSpc>
                <a:spcPct val="100000"/>
              </a:lnSpc>
              <a:buClr>
                <a:schemeClr val="accent6"/>
              </a:buClr>
              <a:buFont typeface="Arial" panose="020B0604020202020204" pitchFamily="34" charset="0"/>
              <a:buChar char="•"/>
            </a:pPr>
            <a:r>
              <a:rPr lang="en-GB" b="1" dirty="0">
                <a:solidFill>
                  <a:schemeClr val="accent6"/>
                </a:solidFill>
                <a:latin typeface="Helvetica" pitchFamily="2" charset="0"/>
              </a:rPr>
              <a:t>Financial losses almost halved in 2022</a:t>
            </a:r>
            <a:r>
              <a:rPr lang="en-GB" dirty="0">
                <a:solidFill>
                  <a:schemeClr val="accent6"/>
                </a:solidFill>
                <a:latin typeface="Helvetica" pitchFamily="2" charset="0"/>
              </a:rPr>
              <a:t> compared with the previous year, but still amounted to £684m – equivalent to £22 per second. The airport said </a:t>
            </a:r>
            <a:r>
              <a:rPr lang="en-GB" b="1" dirty="0">
                <a:solidFill>
                  <a:schemeClr val="accent6"/>
                </a:solidFill>
                <a:latin typeface="Helvetica" pitchFamily="2" charset="0"/>
              </a:rPr>
              <a:t>inflation, lower passenger numbers and “insufficient regulated charges” were responsible for the loss</a:t>
            </a:r>
            <a:r>
              <a:rPr lang="en-GB" dirty="0">
                <a:solidFill>
                  <a:schemeClr val="accent6"/>
                </a:solidFill>
                <a:latin typeface="Helvetica" pitchFamily="2" charset="0"/>
              </a:rPr>
              <a:t>.</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The figures also reveal </a:t>
            </a:r>
            <a:r>
              <a:rPr lang="en-GB" b="1" dirty="0">
                <a:solidFill>
                  <a:schemeClr val="accent6"/>
                </a:solidFill>
                <a:latin typeface="Helvetica" pitchFamily="2" charset="0"/>
              </a:rPr>
              <a:t>Heathrow made £260m from retail, £59m from catering and £143m from car parking during 2022</a:t>
            </a:r>
            <a:r>
              <a:rPr lang="en-GB" dirty="0">
                <a:solidFill>
                  <a:schemeClr val="accent6"/>
                </a:solidFill>
                <a:latin typeface="Helvetica" pitchFamily="2" charset="0"/>
              </a:rPr>
              <a:t>.</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Heathrow says in its financial results for 2022 that “feedback from the vast majority of passengers was that they received great service”. The airport’s chief executive, John Holland-Kaye, said: “2022 may have been a year of recovery, but 2023 is shaping up to be a year of renewal for Heathrow.”</a:t>
            </a:r>
          </a:p>
          <a:p>
            <a:pPr marL="342900" indent="-342900">
              <a:lnSpc>
                <a:spcPct val="100000"/>
              </a:lnSpc>
              <a:buClr>
                <a:schemeClr val="accent6"/>
              </a:buClr>
              <a:buFont typeface="Arial" panose="020B0604020202020204" pitchFamily="34" charset="0"/>
              <a:buChar char="•"/>
            </a:pPr>
            <a:endParaRPr lang="en-GB" dirty="0">
              <a:solidFill>
                <a:schemeClr val="accent6"/>
              </a:solidFill>
              <a:latin typeface="Helvetica" pitchFamily="2" charset="0"/>
            </a:endParaRPr>
          </a:p>
        </p:txBody>
      </p:sp>
      <p:sp>
        <p:nvSpPr>
          <p:cNvPr id="5" name="TextBox 4">
            <a:extLst>
              <a:ext uri="{FF2B5EF4-FFF2-40B4-BE49-F238E27FC236}">
                <a16:creationId xmlns:a16="http://schemas.microsoft.com/office/drawing/2014/main" id="{ABF92BB4-924A-9675-7F5C-A246705B4446}"/>
              </a:ext>
            </a:extLst>
          </p:cNvPr>
          <p:cNvSpPr txBox="1"/>
          <p:nvPr/>
        </p:nvSpPr>
        <p:spPr>
          <a:xfrm>
            <a:off x="5803103" y="6328378"/>
            <a:ext cx="6097836" cy="307777"/>
          </a:xfrm>
          <a:prstGeom prst="rect">
            <a:avLst/>
          </a:prstGeom>
          <a:noFill/>
        </p:spPr>
        <p:txBody>
          <a:bodyPr wrap="square">
            <a:spAutoFit/>
          </a:bodyPr>
          <a:lstStyle/>
          <a:p>
            <a:pPr algn="r"/>
            <a:r>
              <a:rPr lang="en-US" sz="1400" b="1" dirty="0">
                <a:latin typeface="Helvetica" pitchFamily="2" charset="0"/>
              </a:rPr>
              <a:t> </a:t>
            </a:r>
            <a:r>
              <a:rPr lang="en-US" sz="1400" b="1" dirty="0">
                <a:solidFill>
                  <a:srgbClr val="3F3F3F"/>
                </a:solidFill>
                <a:latin typeface="Helvetica" pitchFamily="2" charset="0"/>
              </a:rPr>
              <a:t>Source: </a:t>
            </a:r>
            <a:r>
              <a:rPr lang="en-US" sz="1400" b="1" dirty="0">
                <a:solidFill>
                  <a:srgbClr val="D12680"/>
                </a:solidFill>
                <a:latin typeface="Helvetica" pitchFamily="2" charset="0"/>
                <a:hlinkClick r:id="rId3">
                  <a:extLst>
                    <a:ext uri="{A12FA001-AC4F-418D-AE19-62706E023703}">
                      <ahyp:hlinkClr xmlns:ahyp="http://schemas.microsoft.com/office/drawing/2018/hyperlinkcolor" val="tx"/>
                    </a:ext>
                  </a:extLst>
                </a:hlinkClick>
              </a:rPr>
              <a:t>The Independent, February 2023</a:t>
            </a:r>
            <a:endParaRPr lang="en-GB" sz="1400" dirty="0">
              <a:solidFill>
                <a:srgbClr val="D12680"/>
              </a:solidFill>
              <a:latin typeface="Helvetica" pitchFamily="2" charset="0"/>
            </a:endParaRPr>
          </a:p>
        </p:txBody>
      </p:sp>
    </p:spTree>
    <p:extLst>
      <p:ext uri="{BB962C8B-B14F-4D97-AF65-F5344CB8AC3E}">
        <p14:creationId xmlns:p14="http://schemas.microsoft.com/office/powerpoint/2010/main" val="89943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468087" y="143319"/>
            <a:ext cx="7772400" cy="665860"/>
          </a:xfrm>
        </p:spPr>
        <p:txBody>
          <a:bodyPr>
            <a:normAutofit/>
          </a:bodyPr>
          <a:lstStyle/>
          <a:p>
            <a:r>
              <a:rPr lang="en-GB" dirty="0">
                <a:latin typeface="Helvetica" pitchFamily="2" charset="0"/>
              </a:rPr>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468087" y="845555"/>
            <a:ext cx="11246209" cy="5513763"/>
          </a:xfrm>
        </p:spPr>
        <p:txBody>
          <a:bodyPr>
            <a:noAutofit/>
          </a:bodyPr>
          <a:lstStyle/>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In </a:t>
            </a:r>
            <a:r>
              <a:rPr lang="en-US" sz="2000" b="1" dirty="0">
                <a:solidFill>
                  <a:schemeClr val="accent6"/>
                </a:solidFill>
                <a:latin typeface="Helvetica" pitchFamily="2" charset="0"/>
              </a:rPr>
              <a:t>February 2023</a:t>
            </a:r>
            <a:r>
              <a:rPr lang="en-US" sz="2000" dirty="0">
                <a:solidFill>
                  <a:schemeClr val="accent6"/>
                </a:solidFill>
                <a:latin typeface="Helvetica" pitchFamily="2" charset="0"/>
              </a:rPr>
              <a:t>, there were 3,992 unique active job postings for remote positions at companies based in Berkshire, rising from 3,039 in February 2022 – a 31.4% increase. There were 1,624 unique new job postings for remote positions at companies based in Berkshire, up from 1,231 in February 2022 – a rise of 31.9%.</a:t>
            </a:r>
          </a:p>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Compare this with the South-East, in February 2023 there were 18,892 unique active job postings for remote positions; rising from 17,166 in February </a:t>
            </a:r>
            <a:r>
              <a:rPr lang="en-US" dirty="0">
                <a:solidFill>
                  <a:schemeClr val="accent6"/>
                </a:solidFill>
              </a:rPr>
              <a:t>2022</a:t>
            </a:r>
            <a:r>
              <a:rPr lang="en-US" sz="2000" dirty="0">
                <a:solidFill>
                  <a:schemeClr val="accent6"/>
                </a:solidFill>
                <a:latin typeface="Helvetica" pitchFamily="2" charset="0"/>
              </a:rPr>
              <a:t> – an increase of around 10.0%. There were 7,540 unique new job postings for remote positions in February 2023, up from 7,214 in February 2022 – a rise of </a:t>
            </a:r>
            <a:r>
              <a:rPr lang="en-US" dirty="0">
                <a:solidFill>
                  <a:schemeClr val="accent6"/>
                </a:solidFill>
              </a:rPr>
              <a:t>4.5</a:t>
            </a:r>
            <a:r>
              <a:rPr lang="en-US" sz="2000" dirty="0">
                <a:solidFill>
                  <a:schemeClr val="accent6"/>
                </a:solidFill>
                <a:latin typeface="Helvetica" pitchFamily="2" charset="0"/>
              </a:rPr>
              <a:t>%.</a:t>
            </a:r>
          </a:p>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A rise can also be seen at national level, with a recorded 134,128 unique active remote job postings in England in February 2023, rising from 125,258 in February 2022 – an increase of 7.0%. There were 55,097 unique new job postings for remote positions in February 2023, rising from 52,733 in February 2022 – an increase of 4.5%. </a:t>
            </a:r>
          </a:p>
          <a:p>
            <a:pPr marL="342900" indent="-342900">
              <a:lnSpc>
                <a:spcPct val="100000"/>
              </a:lnSpc>
              <a:buClr>
                <a:schemeClr val="accent6"/>
              </a:buClr>
              <a:buFont typeface="Arial" panose="020B0604020202020204" pitchFamily="34" charset="0"/>
              <a:buChar char="•"/>
            </a:pPr>
            <a:r>
              <a:rPr lang="en-US" sz="2000" dirty="0">
                <a:solidFill>
                  <a:schemeClr val="accent6"/>
                </a:solidFill>
                <a:latin typeface="Helvetica" pitchFamily="2" charset="0"/>
              </a:rPr>
              <a:t>From these figures it’s apparent that the boost in job postings for explicitly remote roles prompted by the COVID-19 pandemic has somewhat persisted despite the reduction in cases and has seen a rise across all geographies in January. </a:t>
            </a:r>
            <a:r>
              <a:rPr lang="en-US" sz="2000" b="1" dirty="0">
                <a:solidFill>
                  <a:schemeClr val="accent6"/>
                </a:solidFill>
                <a:latin typeface="Helvetica" pitchFamily="2" charset="0"/>
              </a:rPr>
              <a:t>Berkshire continued to see a larger increase in vacancies which are remote-based than the South East and England overall.</a:t>
            </a:r>
          </a:p>
        </p:txBody>
      </p:sp>
      <p:sp>
        <p:nvSpPr>
          <p:cNvPr id="5" name="TextBox 4">
            <a:extLst>
              <a:ext uri="{FF2B5EF4-FFF2-40B4-BE49-F238E27FC236}">
                <a16:creationId xmlns:a16="http://schemas.microsoft.com/office/drawing/2014/main" id="{B555BB86-6028-977F-AEF9-B2EFBB5DB748}"/>
              </a:ext>
            </a:extLst>
          </p:cNvPr>
          <p:cNvSpPr txBox="1"/>
          <p:nvPr/>
        </p:nvSpPr>
        <p:spPr>
          <a:xfrm>
            <a:off x="8360228" y="6311758"/>
            <a:ext cx="3363685" cy="307777"/>
          </a:xfrm>
          <a:prstGeom prst="rect">
            <a:avLst/>
          </a:prstGeom>
          <a:noFill/>
        </p:spPr>
        <p:txBody>
          <a:bodyPr wrap="square">
            <a:spAutoFit/>
          </a:bodyPr>
          <a:lstStyle/>
          <a:p>
            <a:pPr algn="r"/>
            <a:r>
              <a:rPr lang="en-US" sz="1400" b="1" dirty="0">
                <a:solidFill>
                  <a:srgbClr val="3F3F3F"/>
                </a:solidFill>
                <a:latin typeface="Helvetica" pitchFamily="2" charset="0"/>
              </a:rPr>
              <a:t>Source: </a:t>
            </a:r>
            <a:r>
              <a:rPr lang="en-US" altLang="zh-CN" sz="1400" b="1" dirty="0">
                <a:solidFill>
                  <a:srgbClr val="D12680"/>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rgbClr val="D12680"/>
              </a:solidFill>
              <a:latin typeface="Helvetica" pitchFamily="2" charset="0"/>
            </a:endParaRPr>
          </a:p>
        </p:txBody>
      </p:sp>
    </p:spTree>
    <p:extLst>
      <p:ext uri="{BB962C8B-B14F-4D97-AF65-F5344CB8AC3E}">
        <p14:creationId xmlns:p14="http://schemas.microsoft.com/office/powerpoint/2010/main" val="280327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25A279-2147-8942-5F26-9BCB766B9697}"/>
              </a:ext>
            </a:extLst>
          </p:cNvPr>
          <p:cNvSpPr>
            <a:spLocks noGrp="1"/>
          </p:cNvSpPr>
          <p:nvPr>
            <p:ph type="subTitle" idx="1"/>
          </p:nvPr>
        </p:nvSpPr>
        <p:spPr/>
        <p:txBody>
          <a:bodyPr>
            <a:normAutofit/>
          </a:bodyPr>
          <a:lstStyle/>
          <a:p>
            <a:r>
              <a:rPr lang="en-GB" sz="4000" dirty="0">
                <a:latin typeface="Helvetica" pitchFamily="2" charset="0"/>
              </a:rPr>
              <a:t>Local Profiles</a:t>
            </a:r>
            <a:endParaRPr lang="en-GB" sz="4000" dirty="0"/>
          </a:p>
        </p:txBody>
      </p:sp>
    </p:spTree>
    <p:extLst>
      <p:ext uri="{BB962C8B-B14F-4D97-AF65-F5344CB8AC3E}">
        <p14:creationId xmlns:p14="http://schemas.microsoft.com/office/powerpoint/2010/main" val="45034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dirty="0">
                <a:latin typeface="Helvetica" pitchFamily="2" charset="0"/>
              </a:rPr>
              <a:t>Bracknell Forest</a:t>
            </a:r>
            <a:endParaRPr lang="en-GB" sz="4000" dirty="0"/>
          </a:p>
        </p:txBody>
      </p:sp>
    </p:spTree>
    <p:extLst>
      <p:ext uri="{BB962C8B-B14F-4D97-AF65-F5344CB8AC3E}">
        <p14:creationId xmlns:p14="http://schemas.microsoft.com/office/powerpoint/2010/main" val="25075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199" y="168573"/>
            <a:ext cx="9050079" cy="1373147"/>
          </a:xfrm>
        </p:spPr>
        <p:txBody>
          <a:bodyPr>
            <a:noAutofit/>
          </a:bodyPr>
          <a:lstStyle/>
          <a:p>
            <a:r>
              <a:rPr lang="en-GB" dirty="0">
                <a:latin typeface="Helvetica" pitchFamily="2" charset="0"/>
              </a:rPr>
              <a:t>Unemployment figures and notable business news - February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199" y="1734828"/>
            <a:ext cx="9804992" cy="4187507"/>
          </a:xfrm>
        </p:spPr>
        <p:txBody>
          <a:bodyPr vert="horz" lIns="91440" tIns="45720" rIns="91440" bIns="45720" rtlCol="0" anchor="t">
            <a:noAutofit/>
          </a:bodyPr>
          <a:lstStyle/>
          <a:p>
            <a:pPr marL="0" indent="0">
              <a:lnSpc>
                <a:spcPct val="100000"/>
              </a:lnSpc>
              <a:buNone/>
            </a:pPr>
            <a:r>
              <a:rPr lang="en-US" sz="2000" b="1" dirty="0">
                <a:solidFill>
                  <a:schemeClr val="accent6"/>
                </a:solidFill>
                <a:latin typeface="Helvetica" pitchFamily="2" charset="0"/>
              </a:rPr>
              <a:t>Claimant unemployment to January 2023 (latest)</a:t>
            </a:r>
          </a:p>
          <a:p>
            <a:pPr>
              <a:lnSpc>
                <a:spcPct val="100000"/>
              </a:lnSpc>
            </a:pPr>
            <a:r>
              <a:rPr lang="en-GB" sz="2000" dirty="0">
                <a:solidFill>
                  <a:schemeClr val="accent6"/>
                </a:solidFill>
                <a:latin typeface="Helvetica" pitchFamily="2" charset="0"/>
              </a:rPr>
              <a:t>1,620 claimants (2.0% of the working age population) in </a:t>
            </a:r>
            <a:r>
              <a:rPr lang="en-GB" sz="2000" b="1" dirty="0">
                <a:solidFill>
                  <a:schemeClr val="accent6"/>
                </a:solidFill>
                <a:latin typeface="Helvetica" pitchFamily="2" charset="0"/>
              </a:rPr>
              <a:t>Bracknell Forest UA</a:t>
            </a:r>
          </a:p>
          <a:p>
            <a:pPr marL="0" indent="0">
              <a:lnSpc>
                <a:spcPct val="100000"/>
              </a:lnSpc>
              <a:buNone/>
            </a:pPr>
            <a:endParaRPr lang="en-US" sz="2000" b="1" dirty="0">
              <a:solidFill>
                <a:schemeClr val="accent6"/>
              </a:solidFill>
              <a:latin typeface="Helvetica" pitchFamily="2" charset="0"/>
            </a:endParaRPr>
          </a:p>
          <a:p>
            <a:pPr marL="0" indent="0">
              <a:lnSpc>
                <a:spcPct val="100000"/>
              </a:lnSpc>
              <a:buNone/>
            </a:pPr>
            <a:r>
              <a:rPr lang="en-US" sz="2000" b="1" dirty="0">
                <a:solidFill>
                  <a:schemeClr val="accent6"/>
                </a:solidFill>
                <a:latin typeface="Helvetica" pitchFamily="2" charset="0"/>
              </a:rPr>
              <a:t>Notable business news:</a:t>
            </a:r>
          </a:p>
          <a:p>
            <a:pPr marL="342900" indent="-342900">
              <a:lnSpc>
                <a:spcPct val="100000"/>
              </a:lnSpc>
              <a:buClr>
                <a:schemeClr val="accent6"/>
              </a:buClr>
              <a:buFont typeface="Arial" panose="020B0604020202020204" pitchFamily="34" charset="0"/>
              <a:buChar char="•"/>
            </a:pPr>
            <a:r>
              <a:rPr lang="en-GB" sz="2000" dirty="0">
                <a:solidFill>
                  <a:schemeClr val="accent6"/>
                </a:solidFill>
                <a:latin typeface="Helvetica"/>
                <a:cs typeface="Helvetica"/>
              </a:rPr>
              <a:t>Bracknell BID organised a Business Breakfast event themed around the Energy Crisis, for Bracknell-based businesses. The event was hosted at Fujitsu, Lovelace Road, in the Southern Business Area. Gareth Jones, Head of Climate Change and Sustainability, from Bracknell Forest </a:t>
            </a:r>
            <a:r>
              <a:rPr lang="en-GB" dirty="0">
                <a:solidFill>
                  <a:schemeClr val="accent6"/>
                </a:solidFill>
                <a:latin typeface="Helvetica"/>
                <a:cs typeface="Helvetica"/>
              </a:rPr>
              <a:t>Council,</a:t>
            </a:r>
            <a:r>
              <a:rPr lang="en-GB" sz="2000" dirty="0">
                <a:solidFill>
                  <a:schemeClr val="accent6"/>
                </a:solidFill>
                <a:latin typeface="Helvetica"/>
                <a:cs typeface="Helvetica"/>
              </a:rPr>
              <a:t> provided an insightful presentation on what businesses can do to reduce their energy bills, and why businesses should take climate action. Panellists engaged with some key questions from the audience, including a discussion from each speaker on practical advice on how businesses can review energy efficiency and measure energy consumption within their buildings. - </a:t>
            </a:r>
            <a:r>
              <a:rPr lang="en-GB" sz="2000" dirty="0">
                <a:solidFill>
                  <a:schemeClr val="accent3"/>
                </a:solidFill>
                <a:latin typeface="Helvetica"/>
                <a:cs typeface="Helvetica"/>
                <a:hlinkClick r:id="rId3">
                  <a:extLst>
                    <a:ext uri="{A12FA001-AC4F-418D-AE19-62706E023703}">
                      <ahyp:hlinkClr xmlns:ahyp="http://schemas.microsoft.com/office/drawing/2018/hyperlinkcolor" val="tx"/>
                    </a:ext>
                  </a:extLst>
                </a:hlinkClick>
              </a:rPr>
              <a:t>LINK</a:t>
            </a:r>
            <a:r>
              <a:rPr lang="en-GB" sz="2000" dirty="0">
                <a:solidFill>
                  <a:schemeClr val="accent6"/>
                </a:solidFill>
                <a:latin typeface="Helvetica"/>
                <a:cs typeface="Helvetica"/>
              </a:rPr>
              <a:t>.</a:t>
            </a:r>
            <a:endParaRPr lang="en-US" sz="2000" b="1" dirty="0">
              <a:solidFill>
                <a:schemeClr val="accent6"/>
              </a:solidFill>
              <a:latin typeface="Helvetica"/>
              <a:cs typeface="Helvetica"/>
            </a:endParaRPr>
          </a:p>
        </p:txBody>
      </p:sp>
    </p:spTree>
    <p:extLst>
      <p:ext uri="{BB962C8B-B14F-4D97-AF65-F5344CB8AC3E}">
        <p14:creationId xmlns:p14="http://schemas.microsoft.com/office/powerpoint/2010/main" val="296333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latin typeface="Helvetica" pitchFamily="2" charset="0"/>
              </a:rPr>
              <a:t>Bracknell Forest</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8" name="Content Placeholder 7">
            <a:extLst>
              <a:ext uri="{FF2B5EF4-FFF2-40B4-BE49-F238E27FC236}">
                <a16:creationId xmlns:a16="http://schemas.microsoft.com/office/drawing/2014/main" id="{1FC691BD-5CD8-AB22-ACC0-563B358AF3B8}"/>
              </a:ext>
            </a:extLst>
          </p:cNvPr>
          <p:cNvPicPr>
            <a:picLocks noGrp="1" noChangeAspect="1"/>
          </p:cNvPicPr>
          <p:nvPr>
            <p:ph idx="1"/>
          </p:nvPr>
        </p:nvPicPr>
        <p:blipFill>
          <a:blip r:embed="rId3"/>
          <a:stretch>
            <a:fillRect/>
          </a:stretch>
        </p:blipFill>
        <p:spPr>
          <a:xfrm>
            <a:off x="512342" y="3870251"/>
            <a:ext cx="5648938" cy="2457029"/>
          </a:xfrm>
        </p:spPr>
      </p:pic>
      <p:graphicFrame>
        <p:nvGraphicFramePr>
          <p:cNvPr id="6" name="Table 16">
            <a:extLst>
              <a:ext uri="{FF2B5EF4-FFF2-40B4-BE49-F238E27FC236}">
                <a16:creationId xmlns:a16="http://schemas.microsoft.com/office/drawing/2014/main" id="{38177EBA-84A2-3D64-2651-9CB0FA5BB216}"/>
              </a:ext>
            </a:extLst>
          </p:cNvPr>
          <p:cNvGraphicFramePr>
            <a:graphicFrameLocks/>
          </p:cNvGraphicFramePr>
          <p:nvPr>
            <p:extLst>
              <p:ext uri="{D42A27DB-BD31-4B8C-83A1-F6EECF244321}">
                <p14:modId xmlns:p14="http://schemas.microsoft.com/office/powerpoint/2010/main" val="1891663359"/>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5,237</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11,907</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3,816</a:t>
                      </a:r>
                    </a:p>
                  </a:txBody>
                  <a:tcPr/>
                </a:tc>
                <a:extLst>
                  <a:ext uri="{0D108BD9-81ED-4DB2-BD59-A6C34878D82A}">
                    <a16:rowId xmlns:a16="http://schemas.microsoft.com/office/drawing/2014/main" val="3377942824"/>
                  </a:ext>
                </a:extLst>
              </a:tr>
            </a:tbl>
          </a:graphicData>
        </a:graphic>
      </p:graphicFrame>
      <p:pic>
        <p:nvPicPr>
          <p:cNvPr id="10" name="Picture 9">
            <a:extLst>
              <a:ext uri="{FF2B5EF4-FFF2-40B4-BE49-F238E27FC236}">
                <a16:creationId xmlns:a16="http://schemas.microsoft.com/office/drawing/2014/main" id="{42E8AA3B-93BF-7663-BEC1-87CB722BE937}"/>
              </a:ext>
            </a:extLst>
          </p:cNvPr>
          <p:cNvPicPr>
            <a:picLocks noChangeAspect="1"/>
          </p:cNvPicPr>
          <p:nvPr/>
        </p:nvPicPr>
        <p:blipFill>
          <a:blip r:embed="rId4"/>
          <a:stretch>
            <a:fillRect/>
          </a:stretch>
        </p:blipFill>
        <p:spPr>
          <a:xfrm>
            <a:off x="6095999" y="513943"/>
            <a:ext cx="5682456" cy="2915057"/>
          </a:xfrm>
          <a:prstGeom prst="rect">
            <a:avLst/>
          </a:prstGeom>
        </p:spPr>
      </p:pic>
      <p:pic>
        <p:nvPicPr>
          <p:cNvPr id="12" name="Picture 11">
            <a:extLst>
              <a:ext uri="{FF2B5EF4-FFF2-40B4-BE49-F238E27FC236}">
                <a16:creationId xmlns:a16="http://schemas.microsoft.com/office/drawing/2014/main" id="{84AC266B-5036-35A5-7FC0-407D5D58E453}"/>
              </a:ext>
            </a:extLst>
          </p:cNvPr>
          <p:cNvPicPr>
            <a:picLocks noChangeAspect="1"/>
          </p:cNvPicPr>
          <p:nvPr/>
        </p:nvPicPr>
        <p:blipFill>
          <a:blip r:embed="rId5"/>
          <a:stretch>
            <a:fillRect/>
          </a:stretch>
        </p:blipFill>
        <p:spPr>
          <a:xfrm>
            <a:off x="6095999" y="3545959"/>
            <a:ext cx="5730088" cy="2929347"/>
          </a:xfrm>
          <a:prstGeom prst="rect">
            <a:avLst/>
          </a:prstGeom>
        </p:spPr>
      </p:pic>
    </p:spTree>
    <p:extLst>
      <p:ext uri="{BB962C8B-B14F-4D97-AF65-F5344CB8AC3E}">
        <p14:creationId xmlns:p14="http://schemas.microsoft.com/office/powerpoint/2010/main" val="3556456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latin typeface="Helvetica" pitchFamily="2" charset="0"/>
              </a:rPr>
              <a:t>Bracknell Forest</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(Newly posted)</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3">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5" name="Content Placeholder 4">
            <a:extLst>
              <a:ext uri="{FF2B5EF4-FFF2-40B4-BE49-F238E27FC236}">
                <a16:creationId xmlns:a16="http://schemas.microsoft.com/office/drawing/2014/main" id="{53DA3CD7-1E9F-9736-D736-1D0790E1E4E4}"/>
              </a:ext>
            </a:extLst>
          </p:cNvPr>
          <p:cNvPicPr>
            <a:picLocks noGrp="1" noChangeAspect="1"/>
          </p:cNvPicPr>
          <p:nvPr>
            <p:ph idx="1"/>
          </p:nvPr>
        </p:nvPicPr>
        <p:blipFill>
          <a:blip r:embed="rId4"/>
          <a:stretch>
            <a:fillRect/>
          </a:stretch>
        </p:blipFill>
        <p:spPr>
          <a:xfrm>
            <a:off x="487457" y="3859619"/>
            <a:ext cx="5608543" cy="2509282"/>
          </a:xfrm>
        </p:spPr>
      </p:pic>
      <p:graphicFrame>
        <p:nvGraphicFramePr>
          <p:cNvPr id="11" name="Table 16">
            <a:extLst>
              <a:ext uri="{FF2B5EF4-FFF2-40B4-BE49-F238E27FC236}">
                <a16:creationId xmlns:a16="http://schemas.microsoft.com/office/drawing/2014/main" id="{85906C7E-B211-0D46-1FDB-A2A4E756D70A}"/>
              </a:ext>
            </a:extLst>
          </p:cNvPr>
          <p:cNvGraphicFramePr>
            <a:graphicFrameLocks/>
          </p:cNvGraphicFramePr>
          <p:nvPr>
            <p:extLst>
              <p:ext uri="{D42A27DB-BD31-4B8C-83A1-F6EECF244321}">
                <p14:modId xmlns:p14="http://schemas.microsoft.com/office/powerpoint/2010/main" val="2744372039"/>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1,889</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2,986</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1,534</a:t>
                      </a:r>
                    </a:p>
                  </a:txBody>
                  <a:tcPr/>
                </a:tc>
                <a:extLst>
                  <a:ext uri="{0D108BD9-81ED-4DB2-BD59-A6C34878D82A}">
                    <a16:rowId xmlns:a16="http://schemas.microsoft.com/office/drawing/2014/main" val="3377942824"/>
                  </a:ext>
                </a:extLst>
              </a:tr>
            </a:tbl>
          </a:graphicData>
        </a:graphic>
      </p:graphicFrame>
      <p:pic>
        <p:nvPicPr>
          <p:cNvPr id="8" name="Picture 7">
            <a:extLst>
              <a:ext uri="{FF2B5EF4-FFF2-40B4-BE49-F238E27FC236}">
                <a16:creationId xmlns:a16="http://schemas.microsoft.com/office/drawing/2014/main" id="{55CEE328-C86D-6492-285E-28D7588D0E70}"/>
              </a:ext>
            </a:extLst>
          </p:cNvPr>
          <p:cNvPicPr>
            <a:picLocks noChangeAspect="1"/>
          </p:cNvPicPr>
          <p:nvPr/>
        </p:nvPicPr>
        <p:blipFill>
          <a:blip r:embed="rId5"/>
          <a:stretch>
            <a:fillRect/>
          </a:stretch>
        </p:blipFill>
        <p:spPr>
          <a:xfrm>
            <a:off x="6095999" y="532996"/>
            <a:ext cx="5715798" cy="2896004"/>
          </a:xfrm>
          <a:prstGeom prst="rect">
            <a:avLst/>
          </a:prstGeom>
        </p:spPr>
      </p:pic>
      <p:pic>
        <p:nvPicPr>
          <p:cNvPr id="12" name="Picture 11">
            <a:extLst>
              <a:ext uri="{FF2B5EF4-FFF2-40B4-BE49-F238E27FC236}">
                <a16:creationId xmlns:a16="http://schemas.microsoft.com/office/drawing/2014/main" id="{55B4BFB1-3F58-8296-66B9-8DD028F5860E}"/>
              </a:ext>
            </a:extLst>
          </p:cNvPr>
          <p:cNvPicPr>
            <a:picLocks noChangeAspect="1"/>
          </p:cNvPicPr>
          <p:nvPr/>
        </p:nvPicPr>
        <p:blipFill>
          <a:blip r:embed="rId6"/>
          <a:stretch>
            <a:fillRect/>
          </a:stretch>
        </p:blipFill>
        <p:spPr>
          <a:xfrm>
            <a:off x="6095999" y="3599125"/>
            <a:ext cx="5753904" cy="2934110"/>
          </a:xfrm>
          <a:prstGeom prst="rect">
            <a:avLst/>
          </a:prstGeom>
        </p:spPr>
      </p:pic>
    </p:spTree>
    <p:extLst>
      <p:ext uri="{BB962C8B-B14F-4D97-AF65-F5344CB8AC3E}">
        <p14:creationId xmlns:p14="http://schemas.microsoft.com/office/powerpoint/2010/main" val="771622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dirty="0">
                <a:latin typeface="Helvetica" pitchFamily="2" charset="0"/>
              </a:rPr>
              <a:t>Reading</a:t>
            </a:r>
            <a:endParaRPr lang="en-GB" sz="4000" dirty="0"/>
          </a:p>
        </p:txBody>
      </p:sp>
    </p:spTree>
    <p:extLst>
      <p:ext uri="{BB962C8B-B14F-4D97-AF65-F5344CB8AC3E}">
        <p14:creationId xmlns:p14="http://schemas.microsoft.com/office/powerpoint/2010/main" val="2838985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17580" y="42310"/>
            <a:ext cx="9156405" cy="1277454"/>
          </a:xfrm>
        </p:spPr>
        <p:txBody>
          <a:bodyPr>
            <a:noAutofit/>
          </a:bodyPr>
          <a:lstStyle/>
          <a:p>
            <a:r>
              <a:rPr lang="en-GB" dirty="0">
                <a:latin typeface="Helvetica" pitchFamily="2" charset="0"/>
              </a:rPr>
              <a:t>Unemployment figures and notable business news - February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17579" y="1607240"/>
            <a:ext cx="9793713" cy="4549011"/>
          </a:xfrm>
        </p:spPr>
        <p:txBody>
          <a:bodyPr>
            <a:noAutofit/>
          </a:bodyPr>
          <a:lstStyle/>
          <a:p>
            <a:pPr marL="0" indent="0">
              <a:lnSpc>
                <a:spcPct val="100000"/>
              </a:lnSpc>
              <a:buNone/>
            </a:pPr>
            <a:r>
              <a:rPr lang="en-US" sz="2000" b="1" dirty="0">
                <a:solidFill>
                  <a:schemeClr val="accent6"/>
                </a:solidFill>
                <a:latin typeface="Helvetica" pitchFamily="2" charset="0"/>
              </a:rPr>
              <a:t>Claimant unemployment to January 2023 (latest)</a:t>
            </a:r>
          </a:p>
          <a:p>
            <a:pPr>
              <a:lnSpc>
                <a:spcPct val="100000"/>
              </a:lnSpc>
            </a:pPr>
            <a:r>
              <a:rPr lang="en-GB" sz="2000" dirty="0">
                <a:solidFill>
                  <a:schemeClr val="accent6"/>
                </a:solidFill>
                <a:latin typeface="Helvetica" pitchFamily="2" charset="0"/>
              </a:rPr>
              <a:t>4,245 claimants (</a:t>
            </a:r>
            <a:r>
              <a:rPr lang="en-GB" dirty="0">
                <a:solidFill>
                  <a:schemeClr val="accent6"/>
                </a:solidFill>
              </a:rPr>
              <a:t>3.6</a:t>
            </a:r>
            <a:r>
              <a:rPr lang="en-GB" sz="2000" dirty="0">
                <a:solidFill>
                  <a:schemeClr val="accent6"/>
                </a:solidFill>
                <a:latin typeface="Helvetica" pitchFamily="2" charset="0"/>
              </a:rPr>
              <a:t>% of the working age population) in </a:t>
            </a:r>
            <a:r>
              <a:rPr lang="en-GB" sz="2000" b="1" dirty="0">
                <a:solidFill>
                  <a:schemeClr val="accent6"/>
                </a:solidFill>
                <a:latin typeface="Helvetica" pitchFamily="2" charset="0"/>
              </a:rPr>
              <a:t>Reading UA</a:t>
            </a:r>
          </a:p>
          <a:p>
            <a:pPr>
              <a:lnSpc>
                <a:spcPct val="100000"/>
              </a:lnSpc>
            </a:pPr>
            <a:endParaRPr lang="en-US" sz="2000" b="1" dirty="0">
              <a:solidFill>
                <a:schemeClr val="accent6"/>
              </a:solidFill>
              <a:latin typeface="Helvetica" pitchFamily="2" charset="0"/>
            </a:endParaRPr>
          </a:p>
          <a:p>
            <a:pPr marL="0" indent="0">
              <a:lnSpc>
                <a:spcPct val="100000"/>
              </a:lnSpc>
              <a:buNone/>
            </a:pPr>
            <a:r>
              <a:rPr lang="en-US" sz="2000" b="1" dirty="0">
                <a:solidFill>
                  <a:schemeClr val="accent6"/>
                </a:solidFill>
                <a:latin typeface="Helvetica" pitchFamily="2" charset="0"/>
              </a:rPr>
              <a:t>Notable business news: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3C68"/>
                </a:solidFill>
                <a:effectLst/>
                <a:uLnTx/>
                <a:uFillTx/>
                <a:latin typeface="Helvetica" pitchFamily="2" charset="0"/>
                <a:ea typeface="Calibri" panose="020F0502020204030204" pitchFamily="34" charset="0"/>
                <a:cs typeface="+mn-cs"/>
              </a:rPr>
              <a:t>Reading town centre businesses are officially celebrating after receiving news that its vibrant night-time economy (ENTE) has been awarded the prestigious Purple Flag accreditation. Areas awarded the Purple Flag are recognised for providing a vibrant and diverse mix of dining, entertainment and culture while promoting the safety and wellbeing of visitors and local residents.</a:t>
            </a:r>
            <a:r>
              <a:rPr lang="en-GB" dirty="0">
                <a:solidFill>
                  <a:srgbClr val="003C68"/>
                </a:solidFill>
                <a:ea typeface="Calibri" panose="020F0502020204030204" pitchFamily="34" charset="0"/>
              </a:rPr>
              <a:t> </a:t>
            </a:r>
            <a:r>
              <a:rPr kumimoji="0" lang="en-GB" sz="2000" b="0" i="0" u="none" strike="noStrike" kern="1200" cap="none" spc="0" normalizeH="0" baseline="0" noProof="0" dirty="0">
                <a:ln>
                  <a:noFill/>
                </a:ln>
                <a:solidFill>
                  <a:srgbClr val="003C68"/>
                </a:solidFill>
                <a:effectLst/>
                <a:uLnTx/>
                <a:uFillTx/>
                <a:latin typeface="Helvetica" pitchFamily="2" charset="0"/>
                <a:ea typeface="Calibri" panose="020F0502020204030204" pitchFamily="34" charset="0"/>
                <a:cs typeface="+mn-cs"/>
              </a:rPr>
              <a:t>Purple Flag assessors said that highlights from Reading’s submission included evidence of a strong partnership with clear buy-in from both the public and private sector, engaged and responsible attitudes towards customer care from the hospitality venues, and a good mix of activity and offer. – </a:t>
            </a:r>
            <a:r>
              <a:rPr kumimoji="0" lang="en-GB" sz="2000" b="0" i="0" u="sng" strike="noStrike" kern="1200" cap="none" spc="0" normalizeH="0" baseline="0" noProof="0" dirty="0">
                <a:ln>
                  <a:noFill/>
                </a:ln>
                <a:solidFill>
                  <a:srgbClr val="B32471"/>
                </a:solidFill>
                <a:effectLst/>
                <a:uLnTx/>
                <a:uFillTx/>
                <a:latin typeface="Helvetica"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LINK</a:t>
            </a:r>
            <a:r>
              <a:rPr kumimoji="0" lang="en-GB" sz="2000" b="0" i="0" u="none" strike="noStrike" kern="1200" cap="none" spc="0" normalizeH="0" baseline="0" noProof="0" dirty="0">
                <a:ln>
                  <a:noFill/>
                </a:ln>
                <a:solidFill>
                  <a:srgbClr val="003C68"/>
                </a:solidFill>
                <a:effectLst/>
                <a:uLnTx/>
                <a:uFillTx/>
                <a:latin typeface="Helvetica" pitchFamily="2" charset="0"/>
                <a:ea typeface="Calibri" panose="020F0502020204030204" pitchFamily="34" charset="0"/>
                <a:cs typeface="+mn-cs"/>
              </a:rPr>
              <a:t>.</a:t>
            </a:r>
            <a:endParaRPr kumimoji="0" lang="en-US" sz="2000" b="0" i="0" u="none" strike="noStrike" kern="1200" cap="none" spc="0" normalizeH="0" baseline="0" noProof="0" dirty="0">
              <a:ln>
                <a:noFill/>
              </a:ln>
              <a:solidFill>
                <a:srgbClr val="003C68"/>
              </a:solidFill>
              <a:effectLst/>
              <a:uLnTx/>
              <a:uFillTx/>
              <a:latin typeface="Helvetica" pitchFamily="2" charset="0"/>
              <a:ea typeface="+mn-ea"/>
              <a:cs typeface="+mn-cs"/>
            </a:endParaRPr>
          </a:p>
        </p:txBody>
      </p:sp>
    </p:spTree>
    <p:extLst>
      <p:ext uri="{BB962C8B-B14F-4D97-AF65-F5344CB8AC3E}">
        <p14:creationId xmlns:p14="http://schemas.microsoft.com/office/powerpoint/2010/main" val="395862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79A49EB-2ED8-6E25-111C-F05208F07C6B}"/>
              </a:ext>
            </a:extLst>
          </p:cNvPr>
          <p:cNvSpPr>
            <a:spLocks noGrp="1"/>
          </p:cNvSpPr>
          <p:nvPr>
            <p:ph type="subTitle" idx="1"/>
          </p:nvPr>
        </p:nvSpPr>
        <p:spPr/>
        <p:txBody>
          <a:bodyPr/>
          <a:lstStyle/>
          <a:p>
            <a:r>
              <a:rPr lang="en-GB" sz="4000" dirty="0">
                <a:latin typeface="Helvetica" pitchFamily="2" charset="0"/>
              </a:rPr>
              <a:t>Global and National Economy</a:t>
            </a:r>
          </a:p>
          <a:p>
            <a:r>
              <a:rPr lang="en-GB" sz="2800" dirty="0"/>
              <a:t>February 2023 </a:t>
            </a:r>
          </a:p>
        </p:txBody>
      </p:sp>
    </p:spTree>
    <p:extLst>
      <p:ext uri="{BB962C8B-B14F-4D97-AF65-F5344CB8AC3E}">
        <p14:creationId xmlns:p14="http://schemas.microsoft.com/office/powerpoint/2010/main" val="1292859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Reading</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6" name="Content Placeholder 5">
            <a:extLst>
              <a:ext uri="{FF2B5EF4-FFF2-40B4-BE49-F238E27FC236}">
                <a16:creationId xmlns:a16="http://schemas.microsoft.com/office/drawing/2014/main" id="{7A11E397-E02A-08BB-74E8-835C87333325}"/>
              </a:ext>
            </a:extLst>
          </p:cNvPr>
          <p:cNvPicPr>
            <a:picLocks noGrp="1" noChangeAspect="1"/>
          </p:cNvPicPr>
          <p:nvPr>
            <p:ph idx="1"/>
          </p:nvPr>
        </p:nvPicPr>
        <p:blipFill>
          <a:blip r:embed="rId3"/>
          <a:stretch>
            <a:fillRect/>
          </a:stretch>
        </p:blipFill>
        <p:spPr>
          <a:xfrm>
            <a:off x="439234" y="3952730"/>
            <a:ext cx="5151974" cy="2308797"/>
          </a:xfrm>
        </p:spPr>
      </p:pic>
      <p:graphicFrame>
        <p:nvGraphicFramePr>
          <p:cNvPr id="11" name="Table 16">
            <a:extLst>
              <a:ext uri="{FF2B5EF4-FFF2-40B4-BE49-F238E27FC236}">
                <a16:creationId xmlns:a16="http://schemas.microsoft.com/office/drawing/2014/main" id="{4216A5A8-6DE8-A628-7595-355EFAFD9653}"/>
              </a:ext>
            </a:extLst>
          </p:cNvPr>
          <p:cNvGraphicFramePr>
            <a:graphicFrameLocks/>
          </p:cNvGraphicFramePr>
          <p:nvPr>
            <p:extLst>
              <p:ext uri="{D42A27DB-BD31-4B8C-83A1-F6EECF244321}">
                <p14:modId xmlns:p14="http://schemas.microsoft.com/office/powerpoint/2010/main" val="2421971018"/>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21,722</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55,473</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3:1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17,083</a:t>
                      </a:r>
                    </a:p>
                  </a:txBody>
                  <a:tcPr/>
                </a:tc>
                <a:extLst>
                  <a:ext uri="{0D108BD9-81ED-4DB2-BD59-A6C34878D82A}">
                    <a16:rowId xmlns:a16="http://schemas.microsoft.com/office/drawing/2014/main" val="3377942824"/>
                  </a:ext>
                </a:extLst>
              </a:tr>
            </a:tbl>
          </a:graphicData>
        </a:graphic>
      </p:graphicFrame>
      <p:pic>
        <p:nvPicPr>
          <p:cNvPr id="9" name="Picture 8">
            <a:extLst>
              <a:ext uri="{FF2B5EF4-FFF2-40B4-BE49-F238E27FC236}">
                <a16:creationId xmlns:a16="http://schemas.microsoft.com/office/drawing/2014/main" id="{CBD13715-D7FF-8121-5177-9991659796AF}"/>
              </a:ext>
            </a:extLst>
          </p:cNvPr>
          <p:cNvPicPr>
            <a:picLocks noChangeAspect="1"/>
          </p:cNvPicPr>
          <p:nvPr/>
        </p:nvPicPr>
        <p:blipFill>
          <a:blip r:embed="rId4"/>
          <a:stretch>
            <a:fillRect/>
          </a:stretch>
        </p:blipFill>
        <p:spPr>
          <a:xfrm>
            <a:off x="6095999" y="537759"/>
            <a:ext cx="5687219" cy="2891241"/>
          </a:xfrm>
          <a:prstGeom prst="rect">
            <a:avLst/>
          </a:prstGeom>
        </p:spPr>
      </p:pic>
      <p:pic>
        <p:nvPicPr>
          <p:cNvPr id="12" name="Picture 11">
            <a:extLst>
              <a:ext uri="{FF2B5EF4-FFF2-40B4-BE49-F238E27FC236}">
                <a16:creationId xmlns:a16="http://schemas.microsoft.com/office/drawing/2014/main" id="{8271C939-9DE8-FAD1-6978-419AA1881652}"/>
              </a:ext>
            </a:extLst>
          </p:cNvPr>
          <p:cNvPicPr>
            <a:picLocks noChangeAspect="1"/>
          </p:cNvPicPr>
          <p:nvPr/>
        </p:nvPicPr>
        <p:blipFill>
          <a:blip r:embed="rId5"/>
          <a:stretch>
            <a:fillRect/>
          </a:stretch>
        </p:blipFill>
        <p:spPr>
          <a:xfrm>
            <a:off x="6095999" y="3567227"/>
            <a:ext cx="5696745" cy="2938872"/>
          </a:xfrm>
          <a:prstGeom prst="rect">
            <a:avLst/>
          </a:prstGeom>
        </p:spPr>
      </p:pic>
    </p:spTree>
    <p:extLst>
      <p:ext uri="{BB962C8B-B14F-4D97-AF65-F5344CB8AC3E}">
        <p14:creationId xmlns:p14="http://schemas.microsoft.com/office/powerpoint/2010/main" val="1756156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Reading</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a:t>
            </a:r>
            <a:r>
              <a:rPr lang="en-GB" dirty="0"/>
              <a:t>Newly posted</a:t>
            </a:r>
            <a:r>
              <a:rPr lang="en-GB" dirty="0">
                <a:latin typeface="Helvetica" pitchFamily="2" charset="0"/>
              </a:rPr>
              <a:t>)</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8" name="Content Placeholder 7">
            <a:extLst>
              <a:ext uri="{FF2B5EF4-FFF2-40B4-BE49-F238E27FC236}">
                <a16:creationId xmlns:a16="http://schemas.microsoft.com/office/drawing/2014/main" id="{20F7B91A-5559-845D-9F1C-253FE0B41B8E}"/>
              </a:ext>
            </a:extLst>
          </p:cNvPr>
          <p:cNvPicPr>
            <a:picLocks noGrp="1" noChangeAspect="1"/>
          </p:cNvPicPr>
          <p:nvPr>
            <p:ph idx="1"/>
          </p:nvPr>
        </p:nvPicPr>
        <p:blipFill>
          <a:blip r:embed="rId3"/>
          <a:stretch>
            <a:fillRect/>
          </a:stretch>
        </p:blipFill>
        <p:spPr>
          <a:xfrm>
            <a:off x="416646" y="3937906"/>
            <a:ext cx="5485822" cy="2445487"/>
          </a:xfrm>
        </p:spPr>
      </p:pic>
      <p:graphicFrame>
        <p:nvGraphicFramePr>
          <p:cNvPr id="6" name="Table 16">
            <a:extLst>
              <a:ext uri="{FF2B5EF4-FFF2-40B4-BE49-F238E27FC236}">
                <a16:creationId xmlns:a16="http://schemas.microsoft.com/office/drawing/2014/main" id="{EEC75A60-39A8-4081-118F-E6B7B1D17B63}"/>
              </a:ext>
            </a:extLst>
          </p:cNvPr>
          <p:cNvGraphicFramePr>
            <a:graphicFrameLocks/>
          </p:cNvGraphicFramePr>
          <p:nvPr>
            <p:extLst>
              <p:ext uri="{D42A27DB-BD31-4B8C-83A1-F6EECF244321}">
                <p14:modId xmlns:p14="http://schemas.microsoft.com/office/powerpoint/2010/main" val="3001104621"/>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8,575</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14,306</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6,719</a:t>
                      </a:r>
                    </a:p>
                  </a:txBody>
                  <a:tcPr/>
                </a:tc>
                <a:extLst>
                  <a:ext uri="{0D108BD9-81ED-4DB2-BD59-A6C34878D82A}">
                    <a16:rowId xmlns:a16="http://schemas.microsoft.com/office/drawing/2014/main" val="3377942824"/>
                  </a:ext>
                </a:extLst>
              </a:tr>
            </a:tbl>
          </a:graphicData>
        </a:graphic>
      </p:graphicFrame>
      <p:pic>
        <p:nvPicPr>
          <p:cNvPr id="10" name="Picture 9">
            <a:extLst>
              <a:ext uri="{FF2B5EF4-FFF2-40B4-BE49-F238E27FC236}">
                <a16:creationId xmlns:a16="http://schemas.microsoft.com/office/drawing/2014/main" id="{F8F63709-A1A1-E5B6-EBBC-32438B941E68}"/>
              </a:ext>
            </a:extLst>
          </p:cNvPr>
          <p:cNvPicPr>
            <a:picLocks noChangeAspect="1"/>
          </p:cNvPicPr>
          <p:nvPr/>
        </p:nvPicPr>
        <p:blipFill>
          <a:blip r:embed="rId4"/>
          <a:stretch>
            <a:fillRect/>
          </a:stretch>
        </p:blipFill>
        <p:spPr>
          <a:xfrm>
            <a:off x="6096000" y="504417"/>
            <a:ext cx="5682455" cy="2924583"/>
          </a:xfrm>
          <a:prstGeom prst="rect">
            <a:avLst/>
          </a:prstGeom>
        </p:spPr>
      </p:pic>
      <p:pic>
        <p:nvPicPr>
          <p:cNvPr id="12" name="Picture 11">
            <a:extLst>
              <a:ext uri="{FF2B5EF4-FFF2-40B4-BE49-F238E27FC236}">
                <a16:creationId xmlns:a16="http://schemas.microsoft.com/office/drawing/2014/main" id="{45C5499F-8855-418C-D64D-6422370C0BDC}"/>
              </a:ext>
            </a:extLst>
          </p:cNvPr>
          <p:cNvPicPr>
            <a:picLocks noChangeAspect="1"/>
          </p:cNvPicPr>
          <p:nvPr/>
        </p:nvPicPr>
        <p:blipFill>
          <a:blip r:embed="rId5"/>
          <a:stretch>
            <a:fillRect/>
          </a:stretch>
        </p:blipFill>
        <p:spPr>
          <a:xfrm>
            <a:off x="6095999" y="3567223"/>
            <a:ext cx="5730087" cy="2934110"/>
          </a:xfrm>
          <a:prstGeom prst="rect">
            <a:avLst/>
          </a:prstGeom>
        </p:spPr>
      </p:pic>
    </p:spTree>
    <p:extLst>
      <p:ext uri="{BB962C8B-B14F-4D97-AF65-F5344CB8AC3E}">
        <p14:creationId xmlns:p14="http://schemas.microsoft.com/office/powerpoint/2010/main" val="142665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dirty="0">
                <a:latin typeface="Helvetica" pitchFamily="2" charset="0"/>
              </a:rPr>
              <a:t>Slough</a:t>
            </a:r>
            <a:endParaRPr lang="en-GB" sz="4000" dirty="0"/>
          </a:p>
        </p:txBody>
      </p:sp>
    </p:spTree>
    <p:extLst>
      <p:ext uri="{BB962C8B-B14F-4D97-AF65-F5344CB8AC3E}">
        <p14:creationId xmlns:p14="http://schemas.microsoft.com/office/powerpoint/2010/main" val="27317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200" y="179207"/>
            <a:ext cx="9422219" cy="1160496"/>
          </a:xfrm>
        </p:spPr>
        <p:txBody>
          <a:bodyPr>
            <a:noAutofit/>
          </a:bodyPr>
          <a:lstStyle/>
          <a:p>
            <a:r>
              <a:rPr lang="en-GB" dirty="0">
                <a:latin typeface="Helvetica" pitchFamily="2" charset="0"/>
              </a:rPr>
              <a:t>Unemployment figures and notable business news - February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199" y="1611969"/>
            <a:ext cx="9677401" cy="4586811"/>
          </a:xfrm>
        </p:spPr>
        <p:txBody>
          <a:bodyPr vert="horz" lIns="91440" tIns="45720" rIns="91440" bIns="45720" rtlCol="0" anchor="t">
            <a:noAutofit/>
          </a:bodyPr>
          <a:lstStyle/>
          <a:p>
            <a:pPr marL="0" indent="0">
              <a:lnSpc>
                <a:spcPct val="100000"/>
              </a:lnSpc>
              <a:buNone/>
            </a:pPr>
            <a:r>
              <a:rPr lang="en-US" sz="2000" b="1" dirty="0">
                <a:solidFill>
                  <a:schemeClr val="accent6"/>
                </a:solidFill>
                <a:latin typeface="Helvetica" pitchFamily="2" charset="0"/>
              </a:rPr>
              <a:t>Claimant unemployment to January 2023 (latest)</a:t>
            </a:r>
          </a:p>
          <a:p>
            <a:pPr>
              <a:lnSpc>
                <a:spcPct val="100000"/>
              </a:lnSpc>
            </a:pPr>
            <a:r>
              <a:rPr lang="en-GB" sz="2000" dirty="0">
                <a:solidFill>
                  <a:schemeClr val="accent6"/>
                </a:solidFill>
                <a:latin typeface="Helvetica" pitchFamily="2" charset="0"/>
              </a:rPr>
              <a:t>4,620 claimants (4.5% of the working age population) in </a:t>
            </a:r>
            <a:r>
              <a:rPr lang="en-GB" sz="2000" b="1" dirty="0">
                <a:solidFill>
                  <a:schemeClr val="accent6"/>
                </a:solidFill>
                <a:latin typeface="Helvetica" pitchFamily="2" charset="0"/>
              </a:rPr>
              <a:t>Slough UA</a:t>
            </a:r>
          </a:p>
          <a:p>
            <a:pPr>
              <a:lnSpc>
                <a:spcPct val="100000"/>
              </a:lnSpc>
            </a:pPr>
            <a:endParaRPr lang="en-US" sz="2000" b="1" dirty="0">
              <a:solidFill>
                <a:schemeClr val="accent6"/>
              </a:solidFill>
              <a:latin typeface="Helvetica" pitchFamily="2" charset="0"/>
            </a:endParaRPr>
          </a:p>
          <a:p>
            <a:pPr marL="0" indent="0">
              <a:lnSpc>
                <a:spcPct val="100000"/>
              </a:lnSpc>
              <a:buNone/>
            </a:pPr>
            <a:r>
              <a:rPr lang="en-US" sz="2000" b="1" dirty="0">
                <a:solidFill>
                  <a:schemeClr val="accent6"/>
                </a:solidFill>
                <a:latin typeface="Helvetica" pitchFamily="2" charset="0"/>
              </a:rPr>
              <a:t>Notable business news:</a:t>
            </a:r>
          </a:p>
          <a:p>
            <a:pPr marL="342900" indent="-342900">
              <a:lnSpc>
                <a:spcPct val="100000"/>
              </a:lnSpc>
              <a:buClrTx/>
              <a:buFont typeface="Arial" panose="020B0604020202020204" pitchFamily="34" charset="0"/>
              <a:buChar char="•"/>
              <a:defRPr/>
            </a:pPr>
            <a:r>
              <a:rPr lang="en-GB" dirty="0">
                <a:solidFill>
                  <a:schemeClr val="accent6"/>
                </a:solidFill>
                <a:latin typeface="Helvetica"/>
                <a:cs typeface="Helvetica"/>
              </a:rPr>
              <a:t>Slough </a:t>
            </a:r>
            <a:r>
              <a:rPr lang="en-GB" sz="2000" dirty="0">
                <a:solidFill>
                  <a:schemeClr val="accent6"/>
                </a:solidFill>
                <a:latin typeface="Helvetica"/>
                <a:cs typeface="Helvetica"/>
              </a:rPr>
              <a:t>Borough Council has received £1million to help support a programme of activities for start-up and established businesses in Slough.</a:t>
            </a:r>
            <a:r>
              <a:rPr lang="en-GB" dirty="0">
                <a:solidFill>
                  <a:schemeClr val="accent6"/>
                </a:solidFill>
                <a:latin typeface="Helvetica"/>
                <a:cs typeface="Helvetica"/>
              </a:rPr>
              <a:t> </a:t>
            </a:r>
            <a:r>
              <a:rPr lang="en-GB" sz="2000" dirty="0">
                <a:solidFill>
                  <a:schemeClr val="accent6"/>
                </a:solidFill>
                <a:latin typeface="Helvetica"/>
                <a:cs typeface="Helvetica"/>
              </a:rPr>
              <a:t>The funding from the UK Shared Prosperity Fund is spread across three years until 2025. As part of this, a new local start-up programme has been created, and is being delivered by the Berkshire Growth Hub. It has been launched to nurture emerging new businesses across Slough – taking them from entrepreneur to ‘enterprise ready’</a:t>
            </a:r>
            <a:r>
              <a:rPr lang="en-US" sz="2000" dirty="0">
                <a:solidFill>
                  <a:schemeClr val="accent6"/>
                </a:solidFill>
                <a:latin typeface="Helvetica"/>
                <a:cs typeface="Helvetica"/>
              </a:rPr>
              <a:t>. – </a:t>
            </a:r>
            <a:r>
              <a:rPr lang="en-US" sz="2000" dirty="0">
                <a:solidFill>
                  <a:schemeClr val="accent3"/>
                </a:solidFill>
                <a:latin typeface="Helvetica"/>
                <a:cs typeface="Helvetica"/>
                <a:hlinkClick r:id="rId3">
                  <a:extLst>
                    <a:ext uri="{A12FA001-AC4F-418D-AE19-62706E023703}">
                      <ahyp:hlinkClr xmlns:ahyp="http://schemas.microsoft.com/office/drawing/2018/hyperlinkcolor" val="tx"/>
                    </a:ext>
                  </a:extLst>
                </a:hlinkClick>
              </a:rPr>
              <a:t>LINK</a:t>
            </a:r>
            <a:r>
              <a:rPr lang="en-US" sz="2000" dirty="0">
                <a:solidFill>
                  <a:schemeClr val="accent6"/>
                </a:solidFill>
                <a:latin typeface="Helvetica"/>
                <a:cs typeface="Helvetica"/>
              </a:rPr>
              <a:t>.</a:t>
            </a:r>
            <a:r>
              <a:rPr lang="en-US" dirty="0">
                <a:solidFill>
                  <a:schemeClr val="accent6"/>
                </a:solidFill>
                <a:latin typeface="Helvetica"/>
                <a:cs typeface="Helvetica"/>
              </a:rPr>
              <a:t> </a:t>
            </a:r>
            <a:endParaRPr lang="en-US" sz="2000" dirty="0">
              <a:solidFill>
                <a:schemeClr val="accent6"/>
              </a:solidFill>
              <a:latin typeface="Helvetica" pitchFamily="2" charset="0"/>
              <a:cs typeface="Helvetica"/>
            </a:endParaRPr>
          </a:p>
        </p:txBody>
      </p:sp>
    </p:spTree>
    <p:extLst>
      <p:ext uri="{BB962C8B-B14F-4D97-AF65-F5344CB8AC3E}">
        <p14:creationId xmlns:p14="http://schemas.microsoft.com/office/powerpoint/2010/main" val="149814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Slough</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4" name="Content Placeholder 3">
            <a:extLst>
              <a:ext uri="{FF2B5EF4-FFF2-40B4-BE49-F238E27FC236}">
                <a16:creationId xmlns:a16="http://schemas.microsoft.com/office/drawing/2014/main" id="{2CD074FA-E68F-8CC0-08A0-897DEDAA3ED9}"/>
              </a:ext>
            </a:extLst>
          </p:cNvPr>
          <p:cNvPicPr>
            <a:picLocks noGrp="1" noChangeAspect="1"/>
          </p:cNvPicPr>
          <p:nvPr>
            <p:ph idx="1"/>
          </p:nvPr>
        </p:nvPicPr>
        <p:blipFill>
          <a:blip r:embed="rId3"/>
          <a:stretch>
            <a:fillRect/>
          </a:stretch>
        </p:blipFill>
        <p:spPr>
          <a:xfrm>
            <a:off x="416646" y="3902148"/>
            <a:ext cx="5417968" cy="2413589"/>
          </a:xfrm>
        </p:spPr>
      </p:pic>
      <p:graphicFrame>
        <p:nvGraphicFramePr>
          <p:cNvPr id="10" name="Table 16">
            <a:extLst>
              <a:ext uri="{FF2B5EF4-FFF2-40B4-BE49-F238E27FC236}">
                <a16:creationId xmlns:a16="http://schemas.microsoft.com/office/drawing/2014/main" id="{244165F7-01FA-83B5-502A-9FA93B069C6E}"/>
              </a:ext>
            </a:extLst>
          </p:cNvPr>
          <p:cNvGraphicFramePr>
            <a:graphicFrameLocks/>
          </p:cNvGraphicFramePr>
          <p:nvPr>
            <p:extLst>
              <p:ext uri="{D42A27DB-BD31-4B8C-83A1-F6EECF244321}">
                <p14:modId xmlns:p14="http://schemas.microsoft.com/office/powerpoint/2010/main" val="277881363"/>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7.510</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17,129</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5,990</a:t>
                      </a:r>
                    </a:p>
                  </a:txBody>
                  <a:tcPr/>
                </a:tc>
                <a:extLst>
                  <a:ext uri="{0D108BD9-81ED-4DB2-BD59-A6C34878D82A}">
                    <a16:rowId xmlns:a16="http://schemas.microsoft.com/office/drawing/2014/main" val="3377942824"/>
                  </a:ext>
                </a:extLst>
              </a:tr>
            </a:tbl>
          </a:graphicData>
        </a:graphic>
      </p:graphicFrame>
      <p:pic>
        <p:nvPicPr>
          <p:cNvPr id="8" name="Picture 7">
            <a:extLst>
              <a:ext uri="{FF2B5EF4-FFF2-40B4-BE49-F238E27FC236}">
                <a16:creationId xmlns:a16="http://schemas.microsoft.com/office/drawing/2014/main" id="{2F8AA26E-4B55-EE63-55BD-24738E80416E}"/>
              </a:ext>
            </a:extLst>
          </p:cNvPr>
          <p:cNvPicPr>
            <a:picLocks noChangeAspect="1"/>
          </p:cNvPicPr>
          <p:nvPr/>
        </p:nvPicPr>
        <p:blipFill>
          <a:blip r:embed="rId4"/>
          <a:stretch>
            <a:fillRect/>
          </a:stretch>
        </p:blipFill>
        <p:spPr>
          <a:xfrm>
            <a:off x="6095999" y="475838"/>
            <a:ext cx="5706272" cy="2953162"/>
          </a:xfrm>
          <a:prstGeom prst="rect">
            <a:avLst/>
          </a:prstGeom>
        </p:spPr>
      </p:pic>
      <p:pic>
        <p:nvPicPr>
          <p:cNvPr id="12" name="Picture 11">
            <a:extLst>
              <a:ext uri="{FF2B5EF4-FFF2-40B4-BE49-F238E27FC236}">
                <a16:creationId xmlns:a16="http://schemas.microsoft.com/office/drawing/2014/main" id="{02DC06B4-C538-5E69-7A7E-4C6C96F28095}"/>
              </a:ext>
            </a:extLst>
          </p:cNvPr>
          <p:cNvPicPr>
            <a:picLocks noChangeAspect="1"/>
          </p:cNvPicPr>
          <p:nvPr/>
        </p:nvPicPr>
        <p:blipFill>
          <a:blip r:embed="rId5"/>
          <a:stretch>
            <a:fillRect/>
          </a:stretch>
        </p:blipFill>
        <p:spPr>
          <a:xfrm>
            <a:off x="6095999" y="3556593"/>
            <a:ext cx="5677693" cy="2943636"/>
          </a:xfrm>
          <a:prstGeom prst="rect">
            <a:avLst/>
          </a:prstGeom>
        </p:spPr>
      </p:pic>
    </p:spTree>
    <p:extLst>
      <p:ext uri="{BB962C8B-B14F-4D97-AF65-F5344CB8AC3E}">
        <p14:creationId xmlns:p14="http://schemas.microsoft.com/office/powerpoint/2010/main" val="3022455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Slough</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a:t>
            </a:r>
            <a:r>
              <a:rPr lang="en-GB" dirty="0"/>
              <a:t>Newly posted</a:t>
            </a:r>
            <a:r>
              <a:rPr lang="en-GB" dirty="0">
                <a:latin typeface="Helvetica" pitchFamily="2" charset="0"/>
              </a:rPr>
              <a:t>)</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6" name="Content Placeholder 5">
            <a:extLst>
              <a:ext uri="{FF2B5EF4-FFF2-40B4-BE49-F238E27FC236}">
                <a16:creationId xmlns:a16="http://schemas.microsoft.com/office/drawing/2014/main" id="{85427D41-639C-B0F9-637E-A9A8E015E324}"/>
              </a:ext>
            </a:extLst>
          </p:cNvPr>
          <p:cNvPicPr>
            <a:picLocks noGrp="1" noChangeAspect="1"/>
          </p:cNvPicPr>
          <p:nvPr>
            <p:ph idx="1"/>
          </p:nvPr>
        </p:nvPicPr>
        <p:blipFill>
          <a:blip r:embed="rId3"/>
          <a:stretch>
            <a:fillRect/>
          </a:stretch>
        </p:blipFill>
        <p:spPr>
          <a:xfrm>
            <a:off x="416646" y="3944680"/>
            <a:ext cx="5381585" cy="2371059"/>
          </a:xfrm>
        </p:spPr>
      </p:pic>
      <p:graphicFrame>
        <p:nvGraphicFramePr>
          <p:cNvPr id="10" name="Table 16">
            <a:extLst>
              <a:ext uri="{FF2B5EF4-FFF2-40B4-BE49-F238E27FC236}">
                <a16:creationId xmlns:a16="http://schemas.microsoft.com/office/drawing/2014/main" id="{2BED390E-C44B-42A9-0F80-60E459089E11}"/>
              </a:ext>
            </a:extLst>
          </p:cNvPr>
          <p:cNvGraphicFramePr>
            <a:graphicFrameLocks/>
          </p:cNvGraphicFramePr>
          <p:nvPr>
            <p:extLst>
              <p:ext uri="{D42A27DB-BD31-4B8C-83A1-F6EECF244321}">
                <p14:modId xmlns:p14="http://schemas.microsoft.com/office/powerpoint/2010/main" val="3940356053"/>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3,144</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5,124</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2,632</a:t>
                      </a:r>
                    </a:p>
                  </a:txBody>
                  <a:tcPr/>
                </a:tc>
                <a:extLst>
                  <a:ext uri="{0D108BD9-81ED-4DB2-BD59-A6C34878D82A}">
                    <a16:rowId xmlns:a16="http://schemas.microsoft.com/office/drawing/2014/main" val="3377942824"/>
                  </a:ext>
                </a:extLst>
              </a:tr>
            </a:tbl>
          </a:graphicData>
        </a:graphic>
      </p:graphicFrame>
      <p:pic>
        <p:nvPicPr>
          <p:cNvPr id="9" name="Picture 8">
            <a:extLst>
              <a:ext uri="{FF2B5EF4-FFF2-40B4-BE49-F238E27FC236}">
                <a16:creationId xmlns:a16="http://schemas.microsoft.com/office/drawing/2014/main" id="{8639B80B-5C87-563B-86B4-45654BB1AB8E}"/>
              </a:ext>
            </a:extLst>
          </p:cNvPr>
          <p:cNvPicPr>
            <a:picLocks noChangeAspect="1"/>
          </p:cNvPicPr>
          <p:nvPr/>
        </p:nvPicPr>
        <p:blipFill>
          <a:blip r:embed="rId4"/>
          <a:stretch>
            <a:fillRect/>
          </a:stretch>
        </p:blipFill>
        <p:spPr>
          <a:xfrm>
            <a:off x="6095999" y="509180"/>
            <a:ext cx="5687219" cy="2919820"/>
          </a:xfrm>
          <a:prstGeom prst="rect">
            <a:avLst/>
          </a:prstGeom>
        </p:spPr>
      </p:pic>
      <p:pic>
        <p:nvPicPr>
          <p:cNvPr id="12" name="Picture 11">
            <a:extLst>
              <a:ext uri="{FF2B5EF4-FFF2-40B4-BE49-F238E27FC236}">
                <a16:creationId xmlns:a16="http://schemas.microsoft.com/office/drawing/2014/main" id="{9CC31BE5-4345-A16D-888F-2FA5FCBACEBE}"/>
              </a:ext>
            </a:extLst>
          </p:cNvPr>
          <p:cNvPicPr>
            <a:picLocks noChangeAspect="1"/>
          </p:cNvPicPr>
          <p:nvPr/>
        </p:nvPicPr>
        <p:blipFill>
          <a:blip r:embed="rId5"/>
          <a:stretch>
            <a:fillRect/>
          </a:stretch>
        </p:blipFill>
        <p:spPr>
          <a:xfrm>
            <a:off x="6095999" y="3545961"/>
            <a:ext cx="5696746" cy="2915058"/>
          </a:xfrm>
          <a:prstGeom prst="rect">
            <a:avLst/>
          </a:prstGeom>
        </p:spPr>
      </p:pic>
    </p:spTree>
    <p:extLst>
      <p:ext uri="{BB962C8B-B14F-4D97-AF65-F5344CB8AC3E}">
        <p14:creationId xmlns:p14="http://schemas.microsoft.com/office/powerpoint/2010/main" val="2916221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p:txBody>
          <a:bodyPr>
            <a:normAutofit/>
          </a:bodyPr>
          <a:lstStyle/>
          <a:p>
            <a:r>
              <a:rPr lang="en-GB" sz="4000" dirty="0">
                <a:latin typeface="Helvetica" pitchFamily="2" charset="0"/>
              </a:rPr>
              <a:t>West Berkshire</a:t>
            </a:r>
            <a:endParaRPr lang="en-GB" sz="4000" dirty="0"/>
          </a:p>
        </p:txBody>
      </p:sp>
    </p:spTree>
    <p:extLst>
      <p:ext uri="{BB962C8B-B14F-4D97-AF65-F5344CB8AC3E}">
        <p14:creationId xmlns:p14="http://schemas.microsoft.com/office/powerpoint/2010/main" val="4071200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199" y="18255"/>
            <a:ext cx="9283995" cy="1268285"/>
          </a:xfrm>
        </p:spPr>
        <p:txBody>
          <a:bodyPr>
            <a:noAutofit/>
          </a:bodyPr>
          <a:lstStyle/>
          <a:p>
            <a:r>
              <a:rPr lang="en-GB" dirty="0">
                <a:latin typeface="Helvetica" pitchFamily="2" charset="0"/>
              </a:rPr>
              <a:t>Unemployment figures and notable business news - February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199" y="1575342"/>
            <a:ext cx="10081438" cy="4782930"/>
          </a:xfrm>
        </p:spPr>
        <p:txBody>
          <a:bodyPr vert="horz" lIns="91440" tIns="45720" rIns="91440" bIns="45720" rtlCol="0" anchor="t">
            <a:noAutofit/>
          </a:bodyPr>
          <a:lstStyle/>
          <a:p>
            <a:pPr marL="0" indent="0">
              <a:lnSpc>
                <a:spcPct val="100000"/>
              </a:lnSpc>
              <a:buNone/>
            </a:pPr>
            <a:r>
              <a:rPr lang="en-US" sz="2000" b="1" dirty="0">
                <a:solidFill>
                  <a:schemeClr val="accent6"/>
                </a:solidFill>
                <a:latin typeface="Helvetica" pitchFamily="2" charset="0"/>
              </a:rPr>
              <a:t>Claimant unemployment to January 2023 (latest)</a:t>
            </a:r>
          </a:p>
          <a:p>
            <a:pPr>
              <a:lnSpc>
                <a:spcPct val="100000"/>
              </a:lnSpc>
            </a:pPr>
            <a:r>
              <a:rPr lang="en-GB" sz="2000" dirty="0">
                <a:solidFill>
                  <a:schemeClr val="accent6"/>
                </a:solidFill>
                <a:latin typeface="Helvetica" pitchFamily="2" charset="0"/>
              </a:rPr>
              <a:t>2,000 claimants (2.0% of the working age population) in </a:t>
            </a:r>
            <a:r>
              <a:rPr lang="en-GB" sz="2000" b="1" dirty="0">
                <a:solidFill>
                  <a:schemeClr val="accent6"/>
                </a:solidFill>
                <a:latin typeface="Helvetica" pitchFamily="2" charset="0"/>
              </a:rPr>
              <a:t>West Berkshire UA</a:t>
            </a:r>
          </a:p>
          <a:p>
            <a:pPr>
              <a:lnSpc>
                <a:spcPct val="100000"/>
              </a:lnSpc>
            </a:pPr>
            <a:endParaRPr lang="en-US" sz="2000" b="1" dirty="0">
              <a:solidFill>
                <a:schemeClr val="accent6"/>
              </a:solidFill>
              <a:latin typeface="Helvetica" pitchFamily="2" charset="0"/>
            </a:endParaRPr>
          </a:p>
          <a:p>
            <a:pPr marL="0" indent="0">
              <a:lnSpc>
                <a:spcPct val="100000"/>
              </a:lnSpc>
              <a:buNone/>
            </a:pPr>
            <a:r>
              <a:rPr lang="en-US" sz="2000" b="1" dirty="0">
                <a:solidFill>
                  <a:schemeClr val="accent6"/>
                </a:solidFill>
                <a:latin typeface="Helvetica" pitchFamily="2" charset="0"/>
              </a:rPr>
              <a:t>Notable business news: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solidFill>
                  <a:srgbClr val="003C68"/>
                </a:solidFill>
                <a:latin typeface="Helvetica"/>
                <a:ea typeface="Calibri" panose="020F0502020204030204" pitchFamily="34" charset="0"/>
                <a:cs typeface="Helvetica"/>
              </a:rPr>
              <a:t>West</a:t>
            </a:r>
            <a:r>
              <a:rPr kumimoji="0" lang="en-GB" sz="2000" b="0" i="0" u="none" strike="noStrike" kern="1200" cap="none" spc="0" normalizeH="0" baseline="0" noProof="0" dirty="0">
                <a:ln>
                  <a:noFill/>
                </a:ln>
                <a:solidFill>
                  <a:srgbClr val="003C68"/>
                </a:solidFill>
                <a:effectLst/>
                <a:uLnTx/>
                <a:uFillTx/>
                <a:latin typeface="Helvetica"/>
                <a:ea typeface="Calibri" panose="020F0502020204030204" pitchFamily="34" charset="0"/>
                <a:cs typeface="Helvetica"/>
              </a:rPr>
              <a:t> Berkshire Council </a:t>
            </a:r>
            <a:r>
              <a:rPr lang="en-GB" dirty="0">
                <a:solidFill>
                  <a:srgbClr val="003C68"/>
                </a:solidFill>
                <a:latin typeface="Helvetica"/>
                <a:ea typeface="Calibri" panose="020F0502020204030204" pitchFamily="34" charset="0"/>
                <a:cs typeface="Helvetica"/>
              </a:rPr>
              <a:t>hosted</a:t>
            </a:r>
            <a:r>
              <a:rPr kumimoji="0" lang="en-GB" sz="2000" b="0" i="0" u="none" strike="noStrike" kern="1200" cap="none" spc="0" normalizeH="0" baseline="0" noProof="0" dirty="0">
                <a:ln>
                  <a:noFill/>
                </a:ln>
                <a:solidFill>
                  <a:srgbClr val="003C68"/>
                </a:solidFill>
                <a:effectLst/>
                <a:uLnTx/>
                <a:uFillTx/>
                <a:latin typeface="Helvetica"/>
                <a:ea typeface="Calibri" panose="020F0502020204030204" pitchFamily="34" charset="0"/>
                <a:cs typeface="Helvetica"/>
              </a:rPr>
              <a:t> a Sustainable Hospitality Webinar on Wednesday 1 March</a:t>
            </a:r>
            <a:r>
              <a:rPr lang="en-GB" dirty="0">
                <a:solidFill>
                  <a:srgbClr val="003C68"/>
                </a:solidFill>
                <a:latin typeface="Helvetica"/>
                <a:ea typeface="Calibri" panose="020F0502020204030204" pitchFamily="34" charset="0"/>
                <a:cs typeface="Helvetica"/>
              </a:rPr>
              <a:t>.</a:t>
            </a:r>
            <a:r>
              <a:rPr kumimoji="0" lang="en-GB" sz="2000" b="0" i="0" u="none" strike="noStrike" kern="1200" cap="none" spc="0" normalizeH="0" baseline="0" noProof="0" dirty="0">
                <a:ln>
                  <a:noFill/>
                </a:ln>
                <a:solidFill>
                  <a:srgbClr val="003C68"/>
                </a:solidFill>
                <a:effectLst/>
                <a:uLnTx/>
                <a:uFillTx/>
                <a:latin typeface="Helvetica"/>
                <a:ea typeface="Calibri" panose="020F0502020204030204" pitchFamily="34" charset="0"/>
                <a:cs typeface="Helvetica"/>
              </a:rPr>
              <a:t> As the energy costs amongst businesses continue to rise, the aim is to share the best practices for businesses to be more sustainable, but also save on their essential costs in the long run. Topics will include energy, transport, supply chain, funding, and the lessons learnt from navigating these areas. Andy Kershaw, Director of Property at Marstons, will be giving the perspective from a national chain, and Colline, from Colline’s Kitchen, will be talking about her experience as a local independent café owner and caterer. – </a:t>
            </a:r>
            <a:r>
              <a:rPr kumimoji="0" lang="en-GB" sz="2000" b="0" i="0" u="sng" strike="noStrike" kern="1200" cap="none" spc="0" normalizeH="0" baseline="0" noProof="0" dirty="0">
                <a:ln>
                  <a:noFill/>
                </a:ln>
                <a:solidFill>
                  <a:srgbClr val="B32471"/>
                </a:solidFill>
                <a:effectLst/>
                <a:uLnTx/>
                <a:uFillTx/>
                <a:latin typeface="Helvetica"/>
                <a:ea typeface="Calibri" panose="020F0502020204030204" pitchFamily="34" charset="0"/>
                <a:cs typeface="Calibri"/>
                <a:hlinkClick r:id="rId3">
                  <a:extLst>
                    <a:ext uri="{A12FA001-AC4F-418D-AE19-62706E023703}">
                      <ahyp:hlinkClr xmlns:ahyp="http://schemas.microsoft.com/office/drawing/2018/hyperlinkcolor" val="tx"/>
                    </a:ext>
                  </a:extLst>
                </a:hlinkClick>
              </a:rPr>
              <a:t>LINK</a:t>
            </a:r>
            <a:r>
              <a:rPr kumimoji="0" lang="en-GB" sz="2000" b="0" i="0" u="none" strike="noStrike" kern="1200" cap="none" spc="0" normalizeH="0" baseline="0" noProof="0" dirty="0">
                <a:ln>
                  <a:noFill/>
                </a:ln>
                <a:solidFill>
                  <a:srgbClr val="003C68"/>
                </a:solidFill>
                <a:effectLst/>
                <a:uLnTx/>
                <a:uFillTx/>
                <a:latin typeface="Helvetica"/>
                <a:ea typeface="Calibri" panose="020F0502020204030204" pitchFamily="34" charset="0"/>
                <a:cs typeface="Helvetica"/>
              </a:rPr>
              <a:t>.</a:t>
            </a:r>
            <a:endParaRPr kumimoji="0" lang="en-US" sz="2000" b="0" i="0" u="none" strike="noStrike" kern="1200" cap="none" spc="0" normalizeH="0" baseline="0" noProof="0" dirty="0">
              <a:ln>
                <a:noFill/>
              </a:ln>
              <a:solidFill>
                <a:srgbClr val="003C68"/>
              </a:solidFill>
              <a:effectLst/>
              <a:uLnTx/>
              <a:uFillTx/>
              <a:latin typeface="Helvetica"/>
              <a:cs typeface="Helvetica"/>
            </a:endParaRPr>
          </a:p>
        </p:txBody>
      </p:sp>
    </p:spTree>
    <p:extLst>
      <p:ext uri="{BB962C8B-B14F-4D97-AF65-F5344CB8AC3E}">
        <p14:creationId xmlns:p14="http://schemas.microsoft.com/office/powerpoint/2010/main" val="34448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West Berkshire</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6" name="Content Placeholder 5">
            <a:extLst>
              <a:ext uri="{FF2B5EF4-FFF2-40B4-BE49-F238E27FC236}">
                <a16:creationId xmlns:a16="http://schemas.microsoft.com/office/drawing/2014/main" id="{808408E8-1458-C34B-09A2-FF4E24C0B6A1}"/>
              </a:ext>
            </a:extLst>
          </p:cNvPr>
          <p:cNvPicPr>
            <a:picLocks noGrp="1" noChangeAspect="1"/>
          </p:cNvPicPr>
          <p:nvPr>
            <p:ph idx="1"/>
          </p:nvPr>
        </p:nvPicPr>
        <p:blipFill>
          <a:blip r:embed="rId3"/>
          <a:stretch>
            <a:fillRect/>
          </a:stretch>
        </p:blipFill>
        <p:spPr>
          <a:xfrm>
            <a:off x="615179" y="3913577"/>
            <a:ext cx="5080574" cy="2253535"/>
          </a:xfrm>
        </p:spPr>
      </p:pic>
      <p:graphicFrame>
        <p:nvGraphicFramePr>
          <p:cNvPr id="10" name="Table 16">
            <a:extLst>
              <a:ext uri="{FF2B5EF4-FFF2-40B4-BE49-F238E27FC236}">
                <a16:creationId xmlns:a16="http://schemas.microsoft.com/office/drawing/2014/main" id="{E67B3341-1545-2BBA-EDBF-FBDA4D44BEA0}"/>
              </a:ext>
            </a:extLst>
          </p:cNvPr>
          <p:cNvGraphicFramePr>
            <a:graphicFrameLocks/>
          </p:cNvGraphicFramePr>
          <p:nvPr>
            <p:extLst>
              <p:ext uri="{D42A27DB-BD31-4B8C-83A1-F6EECF244321}">
                <p14:modId xmlns:p14="http://schemas.microsoft.com/office/powerpoint/2010/main" val="2504400494"/>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4,838</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10,616</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3,651</a:t>
                      </a:r>
                    </a:p>
                  </a:txBody>
                  <a:tcPr/>
                </a:tc>
                <a:extLst>
                  <a:ext uri="{0D108BD9-81ED-4DB2-BD59-A6C34878D82A}">
                    <a16:rowId xmlns:a16="http://schemas.microsoft.com/office/drawing/2014/main" val="3377942824"/>
                  </a:ext>
                </a:extLst>
              </a:tr>
            </a:tbl>
          </a:graphicData>
        </a:graphic>
      </p:graphicFrame>
      <p:pic>
        <p:nvPicPr>
          <p:cNvPr id="9" name="Picture 8">
            <a:extLst>
              <a:ext uri="{FF2B5EF4-FFF2-40B4-BE49-F238E27FC236}">
                <a16:creationId xmlns:a16="http://schemas.microsoft.com/office/drawing/2014/main" id="{2868A9F7-AD59-2FD7-B0F3-C5694A7C515B}"/>
              </a:ext>
            </a:extLst>
          </p:cNvPr>
          <p:cNvPicPr>
            <a:picLocks noChangeAspect="1"/>
          </p:cNvPicPr>
          <p:nvPr/>
        </p:nvPicPr>
        <p:blipFill>
          <a:blip r:embed="rId4"/>
          <a:stretch>
            <a:fillRect/>
          </a:stretch>
        </p:blipFill>
        <p:spPr>
          <a:xfrm>
            <a:off x="6095999" y="480601"/>
            <a:ext cx="5711035" cy="2948399"/>
          </a:xfrm>
          <a:prstGeom prst="rect">
            <a:avLst/>
          </a:prstGeom>
        </p:spPr>
      </p:pic>
      <p:pic>
        <p:nvPicPr>
          <p:cNvPr id="12" name="Picture 11">
            <a:extLst>
              <a:ext uri="{FF2B5EF4-FFF2-40B4-BE49-F238E27FC236}">
                <a16:creationId xmlns:a16="http://schemas.microsoft.com/office/drawing/2014/main" id="{FCBB6E09-2A4F-56FF-26FE-FE3D09360BAE}"/>
              </a:ext>
            </a:extLst>
          </p:cNvPr>
          <p:cNvPicPr>
            <a:picLocks noChangeAspect="1"/>
          </p:cNvPicPr>
          <p:nvPr/>
        </p:nvPicPr>
        <p:blipFill>
          <a:blip r:embed="rId5"/>
          <a:stretch>
            <a:fillRect/>
          </a:stretch>
        </p:blipFill>
        <p:spPr>
          <a:xfrm>
            <a:off x="6095999" y="3535327"/>
            <a:ext cx="5711035" cy="2924583"/>
          </a:xfrm>
          <a:prstGeom prst="rect">
            <a:avLst/>
          </a:prstGeom>
        </p:spPr>
      </p:pic>
    </p:spTree>
    <p:extLst>
      <p:ext uri="{BB962C8B-B14F-4D97-AF65-F5344CB8AC3E}">
        <p14:creationId xmlns:p14="http://schemas.microsoft.com/office/powerpoint/2010/main" val="987277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West Berkshire</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(Newly posted)</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8" name="Content Placeholder 7">
            <a:extLst>
              <a:ext uri="{FF2B5EF4-FFF2-40B4-BE49-F238E27FC236}">
                <a16:creationId xmlns:a16="http://schemas.microsoft.com/office/drawing/2014/main" id="{006C5E82-3E27-09DE-CCA7-03E295E3ABC2}"/>
              </a:ext>
            </a:extLst>
          </p:cNvPr>
          <p:cNvPicPr>
            <a:picLocks noGrp="1" noChangeAspect="1"/>
          </p:cNvPicPr>
          <p:nvPr>
            <p:ph idx="1"/>
          </p:nvPr>
        </p:nvPicPr>
        <p:blipFill>
          <a:blip r:embed="rId3"/>
          <a:stretch>
            <a:fillRect/>
          </a:stretch>
        </p:blipFill>
        <p:spPr>
          <a:xfrm>
            <a:off x="482365" y="3865582"/>
            <a:ext cx="5346201" cy="2343831"/>
          </a:xfrm>
        </p:spPr>
      </p:pic>
      <p:graphicFrame>
        <p:nvGraphicFramePr>
          <p:cNvPr id="6" name="Table 16">
            <a:extLst>
              <a:ext uri="{FF2B5EF4-FFF2-40B4-BE49-F238E27FC236}">
                <a16:creationId xmlns:a16="http://schemas.microsoft.com/office/drawing/2014/main" id="{2D99EEE7-00BA-AE8B-A8AD-85135BEF1119}"/>
              </a:ext>
            </a:extLst>
          </p:cNvPr>
          <p:cNvGraphicFramePr>
            <a:graphicFrameLocks/>
          </p:cNvGraphicFramePr>
          <p:nvPr>
            <p:extLst>
              <p:ext uri="{D42A27DB-BD31-4B8C-83A1-F6EECF244321}">
                <p14:modId xmlns:p14="http://schemas.microsoft.com/office/powerpoint/2010/main" val="303151078"/>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2,094</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3,353</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1,508</a:t>
                      </a:r>
                    </a:p>
                  </a:txBody>
                  <a:tcPr/>
                </a:tc>
                <a:extLst>
                  <a:ext uri="{0D108BD9-81ED-4DB2-BD59-A6C34878D82A}">
                    <a16:rowId xmlns:a16="http://schemas.microsoft.com/office/drawing/2014/main" val="3377942824"/>
                  </a:ext>
                </a:extLst>
              </a:tr>
            </a:tbl>
          </a:graphicData>
        </a:graphic>
      </p:graphicFrame>
      <p:pic>
        <p:nvPicPr>
          <p:cNvPr id="10" name="Picture 9">
            <a:extLst>
              <a:ext uri="{FF2B5EF4-FFF2-40B4-BE49-F238E27FC236}">
                <a16:creationId xmlns:a16="http://schemas.microsoft.com/office/drawing/2014/main" id="{24750E4C-6A2E-BB86-8EC6-E48B49281075}"/>
              </a:ext>
            </a:extLst>
          </p:cNvPr>
          <p:cNvPicPr>
            <a:picLocks noChangeAspect="1"/>
          </p:cNvPicPr>
          <p:nvPr/>
        </p:nvPicPr>
        <p:blipFill>
          <a:blip r:embed="rId4"/>
          <a:stretch>
            <a:fillRect/>
          </a:stretch>
        </p:blipFill>
        <p:spPr>
          <a:xfrm>
            <a:off x="6095999" y="504417"/>
            <a:ext cx="5677693" cy="2924583"/>
          </a:xfrm>
          <a:prstGeom prst="rect">
            <a:avLst/>
          </a:prstGeom>
        </p:spPr>
      </p:pic>
      <p:pic>
        <p:nvPicPr>
          <p:cNvPr id="12" name="Picture 11">
            <a:extLst>
              <a:ext uri="{FF2B5EF4-FFF2-40B4-BE49-F238E27FC236}">
                <a16:creationId xmlns:a16="http://schemas.microsoft.com/office/drawing/2014/main" id="{5CD2B6F2-B621-BF50-EC7D-833A55BF833E}"/>
              </a:ext>
            </a:extLst>
          </p:cNvPr>
          <p:cNvPicPr>
            <a:picLocks noChangeAspect="1"/>
          </p:cNvPicPr>
          <p:nvPr/>
        </p:nvPicPr>
        <p:blipFill>
          <a:blip r:embed="rId5"/>
          <a:stretch>
            <a:fillRect/>
          </a:stretch>
        </p:blipFill>
        <p:spPr>
          <a:xfrm>
            <a:off x="6095999" y="3545959"/>
            <a:ext cx="5696746" cy="2924584"/>
          </a:xfrm>
          <a:prstGeom prst="rect">
            <a:avLst/>
          </a:prstGeom>
        </p:spPr>
      </p:pic>
    </p:spTree>
    <p:extLst>
      <p:ext uri="{BB962C8B-B14F-4D97-AF65-F5344CB8AC3E}">
        <p14:creationId xmlns:p14="http://schemas.microsoft.com/office/powerpoint/2010/main" val="225251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27186" y="182896"/>
            <a:ext cx="10445617" cy="864829"/>
          </a:xfrm>
        </p:spPr>
        <p:txBody>
          <a:bodyPr>
            <a:normAutofit/>
          </a:bodyPr>
          <a:lstStyle/>
          <a:p>
            <a:r>
              <a:rPr lang="en-GB" sz="1400" dirty="0">
                <a:latin typeface="Helvetica" pitchFamily="2" charset="0"/>
              </a:rPr>
              <a:t>January 2023</a:t>
            </a:r>
            <a:br>
              <a:rPr lang="en-GB" sz="1400" dirty="0">
                <a:latin typeface="Helvetica" pitchFamily="2" charset="0"/>
              </a:rPr>
            </a:br>
            <a:r>
              <a:rPr lang="en-US" i="0" dirty="0">
                <a:effectLst/>
                <a:latin typeface="Helvetica" panose="020B0604020202020204" pitchFamily="34" charset="0"/>
                <a:cs typeface="Helvetica" panose="020B0604020202020204" pitchFamily="34" charset="0"/>
              </a:rPr>
              <a:t>Global Economic Prospects</a:t>
            </a:r>
            <a:endParaRPr lang="en-GB" dirty="0">
              <a:latin typeface="Helvetica" panose="020B0604020202020204" pitchFamily="34" charset="0"/>
              <a:cs typeface="Helvetica" panose="020B0604020202020204" pitchFamily="34" charset="0"/>
            </a:endParaRPr>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27186" y="1260379"/>
            <a:ext cx="10594470" cy="5491297"/>
          </a:xfrm>
        </p:spPr>
        <p:txBody>
          <a:bodyPr>
            <a:noAutofit/>
          </a:bodyPr>
          <a:lstStyle/>
          <a:p>
            <a:pPr marL="342900" indent="-342900">
              <a:lnSpc>
                <a:spcPct val="100000"/>
              </a:lnSpc>
              <a:buClr>
                <a:schemeClr val="accent6"/>
              </a:buClr>
              <a:buFont typeface="Arial" panose="020B0604020202020204" pitchFamily="34" charset="0"/>
              <a:buChar char="•"/>
            </a:pPr>
            <a:r>
              <a:rPr lang="en-GB" b="1" dirty="0">
                <a:solidFill>
                  <a:schemeClr val="accent6"/>
                </a:solidFill>
                <a:latin typeface="Helvetica" pitchFamily="2" charset="0"/>
              </a:rPr>
              <a:t>Global growth is expected to decelerate sharply to 1.7 percent in 2023 from 3% expected six months ago</a:t>
            </a:r>
            <a:r>
              <a:rPr lang="en-GB" dirty="0">
                <a:solidFill>
                  <a:schemeClr val="accent6"/>
                </a:solidFill>
                <a:latin typeface="Helvetica" pitchFamily="2" charset="0"/>
              </a:rPr>
              <a:t>—the third weakest pace of growth in nearly three decades, overshadowed only by the global recessions caused by the pandemic and the global financial crisis. </a:t>
            </a: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The sharp downturn in growth is expected to be widespread, with </a:t>
            </a:r>
            <a:r>
              <a:rPr lang="en-GB" b="1" dirty="0">
                <a:solidFill>
                  <a:schemeClr val="accent6"/>
                </a:solidFill>
                <a:latin typeface="Helvetica" pitchFamily="2" charset="0"/>
              </a:rPr>
              <a:t>forecasts in 2023 revised down for 95% of advanced economies and nearly 70% of emerging market and developing economies</a:t>
            </a:r>
            <a:r>
              <a:rPr lang="en-GB" dirty="0">
                <a:solidFill>
                  <a:schemeClr val="accent6"/>
                </a:solidFill>
                <a:latin typeface="Helvetica" pitchFamily="2" charset="0"/>
              </a:rPr>
              <a:t>.</a:t>
            </a:r>
            <a:r>
              <a:rPr lang="en-GB" dirty="0">
                <a:solidFill>
                  <a:schemeClr val="accent6"/>
                </a:solidFill>
              </a:rPr>
              <a:t> </a:t>
            </a:r>
          </a:p>
          <a:p>
            <a:pPr marL="342900" indent="-342900">
              <a:lnSpc>
                <a:spcPct val="100000"/>
              </a:lnSpc>
              <a:buClr>
                <a:schemeClr val="accent6"/>
              </a:buClr>
              <a:buFont typeface="Arial" panose="020B0604020202020204" pitchFamily="34" charset="0"/>
              <a:buChar char="•"/>
            </a:pPr>
            <a:r>
              <a:rPr lang="en-GB" dirty="0">
                <a:solidFill>
                  <a:schemeClr val="accent6"/>
                </a:solidFill>
              </a:rPr>
              <a:t>Growth in advanced economies is projected to slow from 2.5% in 2022 to 0.5% in 2023. Over the next two years, per-capita income growth in emerging market and developing economies is projected to average 2.8%—a full percentage point lower than the 2010-2019 average. </a:t>
            </a:r>
            <a:endParaRPr lang="en-GB" dirty="0">
              <a:solidFill>
                <a:schemeClr val="accent6"/>
              </a:solidFill>
              <a:latin typeface="Helvetica" pitchFamily="2" charset="0"/>
            </a:endParaRPr>
          </a:p>
          <a:p>
            <a:pPr marL="342900" indent="-342900">
              <a:lnSpc>
                <a:spcPct val="100000"/>
              </a:lnSpc>
              <a:buClr>
                <a:schemeClr val="accent6"/>
              </a:buClr>
              <a:buFont typeface="Arial" panose="020B0604020202020204" pitchFamily="34" charset="0"/>
              <a:buChar char="•"/>
            </a:pPr>
            <a:r>
              <a:rPr lang="en-GB" dirty="0">
                <a:solidFill>
                  <a:schemeClr val="accent6"/>
                </a:solidFill>
                <a:latin typeface="Helvetica" pitchFamily="2" charset="0"/>
              </a:rPr>
              <a:t>The combination of</a:t>
            </a:r>
            <a:r>
              <a:rPr lang="en-GB" b="1" dirty="0">
                <a:solidFill>
                  <a:schemeClr val="accent6"/>
                </a:solidFill>
                <a:latin typeface="Helvetica" pitchFamily="2" charset="0"/>
              </a:rPr>
              <a:t> slow growth, high inflation, financial stress, heavy indebtedness and rising geopolitical tensions </a:t>
            </a:r>
            <a:r>
              <a:rPr lang="en-GB" dirty="0">
                <a:solidFill>
                  <a:schemeClr val="accent6"/>
                </a:solidFill>
                <a:latin typeface="Helvetica" pitchFamily="2" charset="0"/>
              </a:rPr>
              <a:t>is likely to </a:t>
            </a:r>
            <a:r>
              <a:rPr lang="en-GB" b="1" dirty="0">
                <a:solidFill>
                  <a:schemeClr val="accent6"/>
                </a:solidFill>
                <a:latin typeface="Helvetica" pitchFamily="2" charset="0"/>
              </a:rPr>
              <a:t>weaken investment </a:t>
            </a:r>
            <a:r>
              <a:rPr lang="en-GB" dirty="0">
                <a:solidFill>
                  <a:schemeClr val="accent6"/>
                </a:solidFill>
                <a:latin typeface="Helvetica" pitchFamily="2" charset="0"/>
              </a:rPr>
              <a:t>and </a:t>
            </a:r>
            <a:r>
              <a:rPr lang="en-GB" b="1" dirty="0">
                <a:solidFill>
                  <a:schemeClr val="accent6"/>
                </a:solidFill>
                <a:latin typeface="Helvetica" pitchFamily="2" charset="0"/>
              </a:rPr>
              <a:t>trigger corporate defaults</a:t>
            </a:r>
            <a:r>
              <a:rPr lang="en-GB" dirty="0">
                <a:solidFill>
                  <a:schemeClr val="accent6"/>
                </a:solidFill>
                <a:latin typeface="Helvetica" pitchFamily="2" charset="0"/>
              </a:rPr>
              <a:t> and could push the global economy into recession.</a:t>
            </a: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dirty="0">
                <a:solidFill>
                  <a:srgbClr val="3F3F3F"/>
                </a:solidFill>
                <a:effectLst/>
                <a:latin typeface="Helvetica" pitchFamily="2" charset="0"/>
              </a:rPr>
              <a:t>Source:</a:t>
            </a:r>
            <a:r>
              <a:rPr lang="en-US" sz="1400" b="1" i="0" dirty="0">
                <a:solidFill>
                  <a:srgbClr val="00B0F0"/>
                </a:solidFill>
                <a:effectLst/>
                <a:latin typeface="Helvetica" pitchFamily="2" charset="0"/>
              </a:rPr>
              <a:t> </a:t>
            </a:r>
            <a:r>
              <a:rPr lang="en-US" sz="1400" b="1" dirty="0">
                <a:solidFill>
                  <a:schemeClr val="accent3"/>
                </a:solidFill>
                <a:latin typeface="Helvetica" pitchFamily="2" charset="0"/>
                <a:hlinkClick r:id="rId3">
                  <a:extLst>
                    <a:ext uri="{A12FA001-AC4F-418D-AE19-62706E023703}">
                      <ahyp:hlinkClr xmlns:ahyp="http://schemas.microsoft.com/office/drawing/2018/hyperlinkcolor" val="tx"/>
                    </a:ext>
                  </a:extLst>
                </a:hlinkClick>
              </a:rPr>
              <a:t>World Bank, January 2023</a:t>
            </a:r>
            <a:endParaRPr lang="en-GB" sz="1400" dirty="0">
              <a:solidFill>
                <a:schemeClr val="accent3"/>
              </a:solidFill>
              <a:latin typeface="Helvetica" pitchFamily="2" charset="0"/>
            </a:endParaRPr>
          </a:p>
        </p:txBody>
      </p:sp>
    </p:spTree>
    <p:extLst>
      <p:ext uri="{BB962C8B-B14F-4D97-AF65-F5344CB8AC3E}">
        <p14:creationId xmlns:p14="http://schemas.microsoft.com/office/powerpoint/2010/main" val="2295928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513189" y="1410788"/>
            <a:ext cx="5978878" cy="4507127"/>
          </a:xfrm>
        </p:spPr>
        <p:txBody>
          <a:bodyPr>
            <a:normAutofit/>
          </a:bodyPr>
          <a:lstStyle/>
          <a:p>
            <a:r>
              <a:rPr lang="en-GB" sz="4000" dirty="0">
                <a:latin typeface="Helvetica" pitchFamily="2" charset="0"/>
              </a:rPr>
              <a:t>Windsor and Maidenhead</a:t>
            </a:r>
            <a:endParaRPr lang="en-GB" sz="4000" dirty="0"/>
          </a:p>
        </p:txBody>
      </p:sp>
    </p:spTree>
    <p:extLst>
      <p:ext uri="{BB962C8B-B14F-4D97-AF65-F5344CB8AC3E}">
        <p14:creationId xmlns:p14="http://schemas.microsoft.com/office/powerpoint/2010/main" val="1287977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508590" y="80872"/>
            <a:ext cx="9369056" cy="1171128"/>
          </a:xfrm>
        </p:spPr>
        <p:txBody>
          <a:bodyPr>
            <a:noAutofit/>
          </a:bodyPr>
          <a:lstStyle/>
          <a:p>
            <a:r>
              <a:rPr lang="en-GB" dirty="0">
                <a:latin typeface="Helvetica" pitchFamily="2" charset="0"/>
              </a:rPr>
              <a:t>Unemployment figures and notable business news - February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508590" y="1441845"/>
            <a:ext cx="11049001" cy="4852632"/>
          </a:xfrm>
        </p:spPr>
        <p:txBody>
          <a:bodyPr>
            <a:noAutofit/>
          </a:bodyPr>
          <a:lstStyle/>
          <a:p>
            <a:pPr marL="0" indent="0">
              <a:lnSpc>
                <a:spcPct val="100000"/>
              </a:lnSpc>
              <a:buNone/>
            </a:pPr>
            <a:r>
              <a:rPr lang="en-US" b="1" dirty="0">
                <a:solidFill>
                  <a:schemeClr val="accent6"/>
                </a:solidFill>
                <a:latin typeface="Helvetica" pitchFamily="2" charset="0"/>
              </a:rPr>
              <a:t>Claimant unemployment to </a:t>
            </a:r>
            <a:r>
              <a:rPr lang="en-US" b="1" dirty="0">
                <a:solidFill>
                  <a:schemeClr val="accent6"/>
                </a:solidFill>
              </a:rPr>
              <a:t>January</a:t>
            </a:r>
            <a:r>
              <a:rPr lang="en-US" b="1" dirty="0">
                <a:solidFill>
                  <a:schemeClr val="accent6"/>
                </a:solidFill>
                <a:latin typeface="Helvetica" pitchFamily="2" charset="0"/>
              </a:rPr>
              <a:t> 2023 (latest)</a:t>
            </a:r>
          </a:p>
          <a:p>
            <a:pPr>
              <a:lnSpc>
                <a:spcPct val="100000"/>
              </a:lnSpc>
            </a:pPr>
            <a:r>
              <a:rPr lang="en-GB" dirty="0">
                <a:solidFill>
                  <a:schemeClr val="accent6"/>
                </a:solidFill>
                <a:latin typeface="Helvetica" pitchFamily="2" charset="0"/>
              </a:rPr>
              <a:t>1,985 claimants (2.1% of the working age population) in </a:t>
            </a:r>
            <a:r>
              <a:rPr lang="en-GB" b="1" dirty="0">
                <a:solidFill>
                  <a:schemeClr val="accent6"/>
                </a:solidFill>
                <a:latin typeface="Helvetica" pitchFamily="2" charset="0"/>
              </a:rPr>
              <a:t>Windsor and Maidenhead UA</a:t>
            </a:r>
          </a:p>
          <a:p>
            <a:pPr>
              <a:lnSpc>
                <a:spcPct val="100000"/>
              </a:lnSpc>
            </a:pPr>
            <a:endParaRPr lang="en-US" b="1" dirty="0">
              <a:solidFill>
                <a:schemeClr val="accent6"/>
              </a:solidFill>
              <a:latin typeface="Helvetica" pitchFamily="2" charset="0"/>
            </a:endParaRPr>
          </a:p>
          <a:p>
            <a:pPr marL="0" indent="0">
              <a:lnSpc>
                <a:spcPct val="100000"/>
              </a:lnSpc>
              <a:buNone/>
            </a:pPr>
            <a:r>
              <a:rPr lang="en-US" b="1" dirty="0">
                <a:solidFill>
                  <a:schemeClr val="accent6"/>
                </a:solidFill>
                <a:latin typeface="Helvetica" pitchFamily="2" charset="0"/>
              </a:rPr>
              <a:t>Notable business news: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3C68"/>
                </a:solidFill>
                <a:effectLst/>
                <a:uLnTx/>
                <a:uFillTx/>
                <a:latin typeface="Helvetica" pitchFamily="2" charset="0"/>
                <a:ea typeface="+mn-ea"/>
                <a:cs typeface="+mn-cs"/>
              </a:rPr>
              <a:t>The Royal Borough’s Cabinet has agreed a vibrant Vision for Windsor which is supported by five vision statements, alongside potential strategies and actions for their delivery. These are:</a:t>
            </a:r>
          </a:p>
          <a:p>
            <a:pPr marL="1143000" lvl="1" indent="-457200">
              <a:lnSpc>
                <a:spcPct val="100000"/>
              </a:lnSpc>
              <a:buClrTx/>
              <a:buFont typeface="+mj-lt"/>
              <a:buAutoNum type="arabicPeriod"/>
              <a:defRPr/>
            </a:pPr>
            <a:r>
              <a:rPr kumimoji="0" lang="en-GB" b="0" i="0" u="none" strike="noStrike" kern="1200" cap="none" spc="0" normalizeH="0" baseline="0" noProof="0" dirty="0">
                <a:ln>
                  <a:noFill/>
                </a:ln>
                <a:solidFill>
                  <a:srgbClr val="003C68"/>
                </a:solidFill>
                <a:effectLst/>
                <a:uLnTx/>
                <a:uFillTx/>
                <a:latin typeface="Helvetica" pitchFamily="2" charset="0"/>
                <a:ea typeface="+mn-ea"/>
                <a:cs typeface="+mn-cs"/>
              </a:rPr>
              <a:t>The Local Community – Create a thriving local economy of business and community partnerships that benefit from Windsor’s global brand</a:t>
            </a:r>
          </a:p>
          <a:p>
            <a:pPr marL="1143000" lvl="1" indent="-457200">
              <a:lnSpc>
                <a:spcPct val="100000"/>
              </a:lnSpc>
              <a:buClrTx/>
              <a:buFont typeface="+mj-lt"/>
              <a:buAutoNum type="arabicPeriod"/>
              <a:defRPr/>
            </a:pPr>
            <a:r>
              <a:rPr kumimoji="0" lang="en-GB" b="0" i="0" u="none" strike="noStrike" kern="1200" cap="none" spc="0" normalizeH="0" baseline="0" noProof="0" dirty="0">
                <a:ln>
                  <a:noFill/>
                </a:ln>
                <a:solidFill>
                  <a:srgbClr val="003C68"/>
                </a:solidFill>
                <a:effectLst/>
                <a:uLnTx/>
                <a:uFillTx/>
                <a:latin typeface="Helvetica" pitchFamily="2" charset="0"/>
                <a:ea typeface="+mn-ea"/>
                <a:cs typeface="+mn-cs"/>
              </a:rPr>
              <a:t>The Global Community – Deliver a world class visitor experience supported by a strong, diverse and resilient hospitality sector  </a:t>
            </a:r>
          </a:p>
          <a:p>
            <a:pPr marL="1143000" lvl="1" indent="-457200">
              <a:lnSpc>
                <a:spcPct val="100000"/>
              </a:lnSpc>
              <a:buClrTx/>
              <a:buFont typeface="+mj-lt"/>
              <a:buAutoNum type="arabicPeriod"/>
              <a:defRPr/>
            </a:pPr>
            <a:r>
              <a:rPr kumimoji="0" lang="en-GB" b="0" i="0" u="none" strike="noStrike" kern="1200" cap="none" spc="0" normalizeH="0" baseline="0" noProof="0" dirty="0">
                <a:ln>
                  <a:noFill/>
                </a:ln>
                <a:solidFill>
                  <a:srgbClr val="003C68"/>
                </a:solidFill>
                <a:effectLst/>
                <a:uLnTx/>
                <a:uFillTx/>
                <a:latin typeface="Helvetica" pitchFamily="2" charset="0"/>
                <a:ea typeface="+mn-ea"/>
                <a:cs typeface="+mn-cs"/>
              </a:rPr>
              <a:t>Transport and Movement - Develop sustainable, convenient and affordable travel options to travel into Windsor town centre for both residents and visitors</a:t>
            </a:r>
          </a:p>
          <a:p>
            <a:pPr marL="1143000" lvl="1" indent="-457200">
              <a:lnSpc>
                <a:spcPct val="100000"/>
              </a:lnSpc>
              <a:buClrTx/>
              <a:buFont typeface="+mj-lt"/>
              <a:buAutoNum type="arabicPeriod"/>
              <a:defRPr/>
            </a:pPr>
            <a:r>
              <a:rPr kumimoji="0" lang="en-GB" b="0" i="0" u="none" strike="noStrike" kern="1200" cap="none" spc="0" normalizeH="0" baseline="0" noProof="0" dirty="0">
                <a:ln>
                  <a:noFill/>
                </a:ln>
                <a:solidFill>
                  <a:srgbClr val="003C68"/>
                </a:solidFill>
                <a:effectLst/>
                <a:uLnTx/>
                <a:uFillTx/>
                <a:latin typeface="Helvetica" pitchFamily="2" charset="0"/>
                <a:ea typeface="+mn-ea"/>
                <a:cs typeface="+mn-cs"/>
              </a:rPr>
              <a:t>The Built Environment - Protect and enhance the heritage, character and identity of Windsor  </a:t>
            </a:r>
          </a:p>
          <a:p>
            <a:pPr marL="1143000" lvl="1" indent="-457200">
              <a:lnSpc>
                <a:spcPct val="100000"/>
              </a:lnSpc>
              <a:buClrTx/>
              <a:buFont typeface="+mj-lt"/>
              <a:buAutoNum type="arabicPeriod"/>
              <a:defRPr/>
            </a:pPr>
            <a:r>
              <a:rPr kumimoji="0" lang="en-GB" b="0" i="0" u="none" strike="noStrike" kern="1200" cap="none" spc="0" normalizeH="0" baseline="0" noProof="0" dirty="0">
                <a:ln>
                  <a:noFill/>
                </a:ln>
                <a:solidFill>
                  <a:srgbClr val="003C68"/>
                </a:solidFill>
                <a:effectLst/>
                <a:uLnTx/>
                <a:uFillTx/>
                <a:latin typeface="Helvetica" pitchFamily="2" charset="0"/>
                <a:ea typeface="+mn-ea"/>
                <a:cs typeface="+mn-cs"/>
              </a:rPr>
              <a:t>The Natural Environment – Promote, activate and improve access to natural assets and resources.</a:t>
            </a:r>
            <a:r>
              <a:rPr kumimoji="0" lang="en-GB" sz="2000" b="0" i="0" u="none" strike="noStrike" kern="1200" cap="none" spc="0" normalizeH="0" baseline="0" noProof="0" dirty="0">
                <a:ln>
                  <a:noFill/>
                </a:ln>
                <a:solidFill>
                  <a:srgbClr val="003C68"/>
                </a:solidFill>
                <a:effectLst/>
                <a:uLnTx/>
                <a:uFillTx/>
                <a:latin typeface="Helvetica" pitchFamily="2" charset="0"/>
                <a:ea typeface="+mn-ea"/>
                <a:cs typeface="+mn-cs"/>
              </a:rPr>
              <a:t> </a:t>
            </a:r>
            <a:r>
              <a:rPr kumimoji="0" lang="en-US" sz="2000" b="0" i="0" u="none" strike="noStrike" kern="1200" cap="none" spc="0" normalizeH="0" baseline="0" noProof="0" dirty="0">
                <a:ln>
                  <a:noFill/>
                </a:ln>
                <a:solidFill>
                  <a:srgbClr val="003C68"/>
                </a:solidFill>
                <a:effectLst/>
                <a:uLnTx/>
                <a:uFillTx/>
                <a:latin typeface="Helvetica" pitchFamily="2" charset="0"/>
                <a:ea typeface="+mn-ea"/>
                <a:cs typeface="+mn-cs"/>
              </a:rPr>
              <a:t>– </a:t>
            </a:r>
            <a:r>
              <a:rPr kumimoji="0" lang="en-US" sz="2000" b="0" i="0" u="none" strike="noStrike" kern="1200" cap="none" spc="0" normalizeH="0" baseline="0" noProof="0" dirty="0">
                <a:ln>
                  <a:noFill/>
                </a:ln>
                <a:solidFill>
                  <a:srgbClr val="B32471"/>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LINK</a:t>
            </a:r>
            <a:r>
              <a:rPr kumimoji="0" lang="en-US" sz="2000" b="0" i="0" u="none" strike="noStrike" kern="1200" cap="none" spc="0" normalizeH="0" baseline="0" noProof="0" dirty="0">
                <a:ln>
                  <a:noFill/>
                </a:ln>
                <a:solidFill>
                  <a:srgbClr val="003C68"/>
                </a:solidFill>
                <a:effectLst/>
                <a:uLnTx/>
                <a:uFillTx/>
                <a:latin typeface="Helvetica" pitchFamily="2" charset="0"/>
                <a:ea typeface="+mn-ea"/>
                <a:cs typeface="+mn-cs"/>
              </a:rPr>
              <a:t>.</a:t>
            </a:r>
          </a:p>
        </p:txBody>
      </p:sp>
    </p:spTree>
    <p:extLst>
      <p:ext uri="{BB962C8B-B14F-4D97-AF65-F5344CB8AC3E}">
        <p14:creationId xmlns:p14="http://schemas.microsoft.com/office/powerpoint/2010/main" val="1360459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Windsor and Maidenhead</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4" name="Content Placeholder 3">
            <a:extLst>
              <a:ext uri="{FF2B5EF4-FFF2-40B4-BE49-F238E27FC236}">
                <a16:creationId xmlns:a16="http://schemas.microsoft.com/office/drawing/2014/main" id="{BC3076FB-028B-BEA5-E58E-9507EDC5E658}"/>
              </a:ext>
            </a:extLst>
          </p:cNvPr>
          <p:cNvPicPr>
            <a:picLocks noGrp="1" noChangeAspect="1"/>
          </p:cNvPicPr>
          <p:nvPr>
            <p:ph idx="1"/>
          </p:nvPr>
        </p:nvPicPr>
        <p:blipFill>
          <a:blip r:embed="rId3"/>
          <a:stretch>
            <a:fillRect/>
          </a:stretch>
        </p:blipFill>
        <p:spPr>
          <a:xfrm>
            <a:off x="437912" y="3902148"/>
            <a:ext cx="5307900" cy="2429277"/>
          </a:xfrm>
        </p:spPr>
      </p:pic>
      <p:graphicFrame>
        <p:nvGraphicFramePr>
          <p:cNvPr id="15" name="Table 16">
            <a:extLst>
              <a:ext uri="{FF2B5EF4-FFF2-40B4-BE49-F238E27FC236}">
                <a16:creationId xmlns:a16="http://schemas.microsoft.com/office/drawing/2014/main" id="{7066C448-CC5C-D874-AC97-F3E113AA360A}"/>
              </a:ext>
            </a:extLst>
          </p:cNvPr>
          <p:cNvGraphicFramePr>
            <a:graphicFrameLocks/>
          </p:cNvGraphicFramePr>
          <p:nvPr>
            <p:extLst>
              <p:ext uri="{D42A27DB-BD31-4B8C-83A1-F6EECF244321}">
                <p14:modId xmlns:p14="http://schemas.microsoft.com/office/powerpoint/2010/main" val="3343866805"/>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6,890</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16,321</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5,582</a:t>
                      </a:r>
                    </a:p>
                  </a:txBody>
                  <a:tcPr/>
                </a:tc>
                <a:extLst>
                  <a:ext uri="{0D108BD9-81ED-4DB2-BD59-A6C34878D82A}">
                    <a16:rowId xmlns:a16="http://schemas.microsoft.com/office/drawing/2014/main" val="3377942824"/>
                  </a:ext>
                </a:extLst>
              </a:tr>
            </a:tbl>
          </a:graphicData>
        </a:graphic>
      </p:graphicFrame>
      <p:pic>
        <p:nvPicPr>
          <p:cNvPr id="8" name="Picture 7">
            <a:extLst>
              <a:ext uri="{FF2B5EF4-FFF2-40B4-BE49-F238E27FC236}">
                <a16:creationId xmlns:a16="http://schemas.microsoft.com/office/drawing/2014/main" id="{C0145C3C-FB14-404E-75AD-37A4B299E5B4}"/>
              </a:ext>
            </a:extLst>
          </p:cNvPr>
          <p:cNvPicPr>
            <a:picLocks noChangeAspect="1"/>
          </p:cNvPicPr>
          <p:nvPr/>
        </p:nvPicPr>
        <p:blipFill>
          <a:blip r:embed="rId4"/>
          <a:stretch>
            <a:fillRect/>
          </a:stretch>
        </p:blipFill>
        <p:spPr>
          <a:xfrm>
            <a:off x="6096000" y="480601"/>
            <a:ext cx="5668166" cy="2948399"/>
          </a:xfrm>
          <a:prstGeom prst="rect">
            <a:avLst/>
          </a:prstGeom>
        </p:spPr>
      </p:pic>
      <p:pic>
        <p:nvPicPr>
          <p:cNvPr id="10" name="Picture 9">
            <a:extLst>
              <a:ext uri="{FF2B5EF4-FFF2-40B4-BE49-F238E27FC236}">
                <a16:creationId xmlns:a16="http://schemas.microsoft.com/office/drawing/2014/main" id="{BA29F02C-0F9F-6C7F-5B1A-8095186FC3A1}"/>
              </a:ext>
            </a:extLst>
          </p:cNvPr>
          <p:cNvPicPr>
            <a:picLocks noChangeAspect="1"/>
          </p:cNvPicPr>
          <p:nvPr/>
        </p:nvPicPr>
        <p:blipFill>
          <a:blip r:embed="rId5"/>
          <a:stretch>
            <a:fillRect/>
          </a:stretch>
        </p:blipFill>
        <p:spPr>
          <a:xfrm>
            <a:off x="6096000" y="3567227"/>
            <a:ext cx="5701508" cy="2929347"/>
          </a:xfrm>
          <a:prstGeom prst="rect">
            <a:avLst/>
          </a:prstGeom>
        </p:spPr>
      </p:pic>
    </p:spTree>
    <p:extLst>
      <p:ext uri="{BB962C8B-B14F-4D97-AF65-F5344CB8AC3E}">
        <p14:creationId xmlns:p14="http://schemas.microsoft.com/office/powerpoint/2010/main" val="2142928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Windsor and Maidenhead</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(Newly posted)</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5" name="Content Placeholder 4">
            <a:extLst>
              <a:ext uri="{FF2B5EF4-FFF2-40B4-BE49-F238E27FC236}">
                <a16:creationId xmlns:a16="http://schemas.microsoft.com/office/drawing/2014/main" id="{524091D9-2C70-56AB-CEB5-359490FC7C04}"/>
              </a:ext>
            </a:extLst>
          </p:cNvPr>
          <p:cNvPicPr>
            <a:picLocks noGrp="1" noChangeAspect="1"/>
          </p:cNvPicPr>
          <p:nvPr>
            <p:ph idx="1"/>
          </p:nvPr>
        </p:nvPicPr>
        <p:blipFill>
          <a:blip r:embed="rId3"/>
          <a:stretch>
            <a:fillRect/>
          </a:stretch>
        </p:blipFill>
        <p:spPr>
          <a:xfrm>
            <a:off x="459178" y="3985492"/>
            <a:ext cx="5260851" cy="2335068"/>
          </a:xfrm>
        </p:spPr>
      </p:pic>
      <p:graphicFrame>
        <p:nvGraphicFramePr>
          <p:cNvPr id="13" name="Table 16">
            <a:extLst>
              <a:ext uri="{FF2B5EF4-FFF2-40B4-BE49-F238E27FC236}">
                <a16:creationId xmlns:a16="http://schemas.microsoft.com/office/drawing/2014/main" id="{723B35E4-FE17-97B2-A86A-F071CC9E8D73}"/>
              </a:ext>
            </a:extLst>
          </p:cNvPr>
          <p:cNvGraphicFramePr>
            <a:graphicFrameLocks/>
          </p:cNvGraphicFramePr>
          <p:nvPr>
            <p:extLst>
              <p:ext uri="{D42A27DB-BD31-4B8C-83A1-F6EECF244321}">
                <p14:modId xmlns:p14="http://schemas.microsoft.com/office/powerpoint/2010/main" val="3043402322"/>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2,870</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4,595</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2,365</a:t>
                      </a:r>
                    </a:p>
                  </a:txBody>
                  <a:tcPr/>
                </a:tc>
                <a:extLst>
                  <a:ext uri="{0D108BD9-81ED-4DB2-BD59-A6C34878D82A}">
                    <a16:rowId xmlns:a16="http://schemas.microsoft.com/office/drawing/2014/main" val="3377942824"/>
                  </a:ext>
                </a:extLst>
              </a:tr>
            </a:tbl>
          </a:graphicData>
        </a:graphic>
      </p:graphicFrame>
      <p:pic>
        <p:nvPicPr>
          <p:cNvPr id="8" name="Picture 7">
            <a:extLst>
              <a:ext uri="{FF2B5EF4-FFF2-40B4-BE49-F238E27FC236}">
                <a16:creationId xmlns:a16="http://schemas.microsoft.com/office/drawing/2014/main" id="{8FC824CE-040E-7186-911B-853B8C7C8DF7}"/>
              </a:ext>
            </a:extLst>
          </p:cNvPr>
          <p:cNvPicPr>
            <a:picLocks noChangeAspect="1"/>
          </p:cNvPicPr>
          <p:nvPr/>
        </p:nvPicPr>
        <p:blipFill>
          <a:blip r:embed="rId4"/>
          <a:stretch>
            <a:fillRect/>
          </a:stretch>
        </p:blipFill>
        <p:spPr>
          <a:xfrm>
            <a:off x="6095999" y="467754"/>
            <a:ext cx="5711035" cy="2929347"/>
          </a:xfrm>
          <a:prstGeom prst="rect">
            <a:avLst/>
          </a:prstGeom>
        </p:spPr>
      </p:pic>
      <p:pic>
        <p:nvPicPr>
          <p:cNvPr id="10" name="Picture 9">
            <a:extLst>
              <a:ext uri="{FF2B5EF4-FFF2-40B4-BE49-F238E27FC236}">
                <a16:creationId xmlns:a16="http://schemas.microsoft.com/office/drawing/2014/main" id="{7D1D75B9-B0E9-FEF0-7008-D2D2409C5CB9}"/>
              </a:ext>
            </a:extLst>
          </p:cNvPr>
          <p:cNvPicPr>
            <a:picLocks noChangeAspect="1"/>
          </p:cNvPicPr>
          <p:nvPr/>
        </p:nvPicPr>
        <p:blipFill>
          <a:blip r:embed="rId5"/>
          <a:stretch>
            <a:fillRect/>
          </a:stretch>
        </p:blipFill>
        <p:spPr>
          <a:xfrm>
            <a:off x="6095999" y="3535325"/>
            <a:ext cx="5734851" cy="2915057"/>
          </a:xfrm>
          <a:prstGeom prst="rect">
            <a:avLst/>
          </a:prstGeom>
        </p:spPr>
      </p:pic>
    </p:spTree>
    <p:extLst>
      <p:ext uri="{BB962C8B-B14F-4D97-AF65-F5344CB8AC3E}">
        <p14:creationId xmlns:p14="http://schemas.microsoft.com/office/powerpoint/2010/main" val="882490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48B514D-6DFE-88D3-BD5B-BF3051740081}"/>
              </a:ext>
            </a:extLst>
          </p:cNvPr>
          <p:cNvSpPr>
            <a:spLocks noGrp="1"/>
          </p:cNvSpPr>
          <p:nvPr>
            <p:ph type="subTitle" idx="1"/>
          </p:nvPr>
        </p:nvSpPr>
        <p:spPr>
          <a:xfrm>
            <a:off x="853437" y="1410788"/>
            <a:ext cx="5978878" cy="4507127"/>
          </a:xfrm>
        </p:spPr>
        <p:txBody>
          <a:bodyPr>
            <a:normAutofit/>
          </a:bodyPr>
          <a:lstStyle/>
          <a:p>
            <a:r>
              <a:rPr lang="en-GB" sz="4000" dirty="0">
                <a:latin typeface="Helvetica" pitchFamily="2" charset="0"/>
              </a:rPr>
              <a:t>Wokingham</a:t>
            </a:r>
            <a:endParaRPr lang="en-GB" sz="4000" dirty="0"/>
          </a:p>
        </p:txBody>
      </p:sp>
    </p:spTree>
    <p:extLst>
      <p:ext uri="{BB962C8B-B14F-4D97-AF65-F5344CB8AC3E}">
        <p14:creationId xmlns:p14="http://schemas.microsoft.com/office/powerpoint/2010/main" val="4159321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200" y="83513"/>
            <a:ext cx="9337158" cy="1192393"/>
          </a:xfrm>
        </p:spPr>
        <p:txBody>
          <a:bodyPr>
            <a:noAutofit/>
          </a:bodyPr>
          <a:lstStyle/>
          <a:p>
            <a:r>
              <a:rPr lang="en-GB" dirty="0">
                <a:latin typeface="Helvetica" pitchFamily="2" charset="0"/>
              </a:rPr>
              <a:t>Unemployment figures and notable business news - February 2023</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838199" y="1575342"/>
            <a:ext cx="9815624" cy="4782927"/>
          </a:xfrm>
        </p:spPr>
        <p:txBody>
          <a:bodyPr>
            <a:noAutofit/>
          </a:bodyPr>
          <a:lstStyle/>
          <a:p>
            <a:pPr marL="0" indent="0">
              <a:lnSpc>
                <a:spcPct val="100000"/>
              </a:lnSpc>
              <a:buNone/>
            </a:pPr>
            <a:r>
              <a:rPr lang="en-US" sz="2000" b="1" dirty="0">
                <a:solidFill>
                  <a:schemeClr val="accent6"/>
                </a:solidFill>
                <a:latin typeface="Helvetica" pitchFamily="2" charset="0"/>
              </a:rPr>
              <a:t>Claimant unemployment to January 2023 (latest)</a:t>
            </a:r>
          </a:p>
          <a:p>
            <a:pPr>
              <a:lnSpc>
                <a:spcPct val="100000"/>
              </a:lnSpc>
            </a:pPr>
            <a:r>
              <a:rPr lang="en-GB" sz="2000" dirty="0">
                <a:solidFill>
                  <a:schemeClr val="accent6"/>
                </a:solidFill>
                <a:latin typeface="Helvetica" pitchFamily="2" charset="0"/>
              </a:rPr>
              <a:t>1,720 claimants (1.6% of the working age population) in </a:t>
            </a:r>
            <a:r>
              <a:rPr lang="en-GB" sz="2000" b="1" dirty="0">
                <a:solidFill>
                  <a:schemeClr val="accent6"/>
                </a:solidFill>
                <a:latin typeface="Helvetica" pitchFamily="2" charset="0"/>
              </a:rPr>
              <a:t>Wokingham UA</a:t>
            </a:r>
          </a:p>
          <a:p>
            <a:pPr>
              <a:lnSpc>
                <a:spcPct val="100000"/>
              </a:lnSpc>
            </a:pPr>
            <a:endParaRPr lang="en-US" sz="2000" b="1" dirty="0">
              <a:solidFill>
                <a:schemeClr val="accent6"/>
              </a:solidFill>
              <a:latin typeface="Helvetica" pitchFamily="2" charset="0"/>
            </a:endParaRPr>
          </a:p>
          <a:p>
            <a:pPr marL="0" indent="0">
              <a:lnSpc>
                <a:spcPct val="100000"/>
              </a:lnSpc>
              <a:buNone/>
            </a:pPr>
            <a:r>
              <a:rPr lang="en-US" sz="2000" b="1" dirty="0">
                <a:solidFill>
                  <a:schemeClr val="accent6"/>
                </a:solidFill>
                <a:latin typeface="Helvetica" pitchFamily="2" charset="0"/>
              </a:rPr>
              <a:t>Notable business news:</a:t>
            </a:r>
          </a:p>
          <a:p>
            <a:pPr marL="342900" marR="0" lvl="0" indent="-34290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3C68"/>
                </a:solidFill>
                <a:effectLst/>
                <a:uLnTx/>
                <a:uFillTx/>
                <a:latin typeface="Helvetica" pitchFamily="2" charset="0"/>
                <a:ea typeface="Times New Roman" panose="02020603050405020304" pitchFamily="18" charset="0"/>
                <a:cs typeface="+mn-cs"/>
              </a:rPr>
              <a:t>Frasers Property UK has completed the development of a 57,000 sq. ft warehouse, known as Building 820, at Winnersh Triangle. It has been let to film and TV studio operator Stage Fifty and will provide workshop space and offices. Stage Fifty has exchanged contracts to pre-lease two new sound stages totalling 50,000 sq. ft as part of a larger overall scheme, reflecting the demand for premium film and studio space. Rupert Batho, commercial director of Frasers Property UK, said:</a:t>
            </a:r>
            <a:r>
              <a:rPr lang="en-GB" dirty="0">
                <a:solidFill>
                  <a:srgbClr val="003C68"/>
                </a:solidFill>
                <a:ea typeface="Times New Roman" panose="02020603050405020304" pitchFamily="18" charset="0"/>
              </a:rPr>
              <a:t> </a:t>
            </a:r>
            <a:r>
              <a:rPr kumimoji="0" lang="en-GB" sz="2000" b="0" i="0" u="none" strike="noStrike" kern="1200" cap="none" spc="0" normalizeH="0" baseline="0" noProof="0" dirty="0">
                <a:ln>
                  <a:noFill/>
                </a:ln>
                <a:solidFill>
                  <a:srgbClr val="003C68"/>
                </a:solidFill>
                <a:effectLst/>
                <a:uLnTx/>
                <a:uFillTx/>
                <a:latin typeface="Helvetica" pitchFamily="2" charset="0"/>
                <a:ea typeface="Times New Roman" panose="02020603050405020304" pitchFamily="18" charset="0"/>
                <a:cs typeface="+mn-cs"/>
              </a:rPr>
              <a:t>“The planned, phased expansion of Stage Fifty’s Winnersh Film studios significantly supports the UK’s international reputation as a destination for television and film production.” – </a:t>
            </a:r>
            <a:r>
              <a:rPr kumimoji="0" lang="en-GB" sz="2000" b="0" i="0" u="sng" strike="noStrike" kern="1200" cap="none" spc="0" normalizeH="0" baseline="0" noProof="0" dirty="0">
                <a:ln>
                  <a:noFill/>
                </a:ln>
                <a:solidFill>
                  <a:srgbClr val="B32471"/>
                </a:solidFill>
                <a:effectLst/>
                <a:uLnTx/>
                <a:uFillTx/>
                <a:latin typeface="Helvetica"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LINK</a:t>
            </a:r>
            <a:r>
              <a:rPr kumimoji="0" lang="en-GB" sz="2000" b="0" i="0" u="none" strike="noStrike" kern="1200" cap="none" spc="0" normalizeH="0" baseline="0" noProof="0" dirty="0">
                <a:ln>
                  <a:noFill/>
                </a:ln>
                <a:solidFill>
                  <a:srgbClr val="003C68"/>
                </a:solidFill>
                <a:effectLst/>
                <a:uLnTx/>
                <a:uFillTx/>
                <a:latin typeface="Helvetica" pitchFamily="2" charset="0"/>
                <a:ea typeface="Times New Roman" panose="02020603050405020304" pitchFamily="18" charset="0"/>
                <a:cs typeface="+mn-cs"/>
              </a:rPr>
              <a:t>. </a:t>
            </a:r>
          </a:p>
        </p:txBody>
      </p:sp>
    </p:spTree>
    <p:extLst>
      <p:ext uri="{BB962C8B-B14F-4D97-AF65-F5344CB8AC3E}">
        <p14:creationId xmlns:p14="http://schemas.microsoft.com/office/powerpoint/2010/main" val="2269640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Wokingham</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(Active postings)</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6" name="Content Placeholder 5">
            <a:extLst>
              <a:ext uri="{FF2B5EF4-FFF2-40B4-BE49-F238E27FC236}">
                <a16:creationId xmlns:a16="http://schemas.microsoft.com/office/drawing/2014/main" id="{0BF3CBFD-285B-7178-D87F-B781AA1F81F2}"/>
              </a:ext>
            </a:extLst>
          </p:cNvPr>
          <p:cNvPicPr>
            <a:picLocks noGrp="1" noChangeAspect="1"/>
          </p:cNvPicPr>
          <p:nvPr>
            <p:ph idx="1"/>
          </p:nvPr>
        </p:nvPicPr>
        <p:blipFill>
          <a:blip r:embed="rId3"/>
          <a:stretch>
            <a:fillRect/>
          </a:stretch>
        </p:blipFill>
        <p:spPr>
          <a:xfrm>
            <a:off x="391606" y="4025846"/>
            <a:ext cx="5376276" cy="2442486"/>
          </a:xfrm>
        </p:spPr>
      </p:pic>
      <p:graphicFrame>
        <p:nvGraphicFramePr>
          <p:cNvPr id="10" name="Table 16">
            <a:extLst>
              <a:ext uri="{FF2B5EF4-FFF2-40B4-BE49-F238E27FC236}">
                <a16:creationId xmlns:a16="http://schemas.microsoft.com/office/drawing/2014/main" id="{D5846F60-3FC6-D1B3-F582-F3ABA952F06C}"/>
              </a:ext>
            </a:extLst>
          </p:cNvPr>
          <p:cNvGraphicFramePr>
            <a:graphicFrameLocks/>
          </p:cNvGraphicFramePr>
          <p:nvPr>
            <p:extLst>
              <p:ext uri="{D42A27DB-BD31-4B8C-83A1-F6EECF244321}">
                <p14:modId xmlns:p14="http://schemas.microsoft.com/office/powerpoint/2010/main" val="1687691525"/>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3,247</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7,708</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2:1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2,590</a:t>
                      </a:r>
                    </a:p>
                  </a:txBody>
                  <a:tcPr/>
                </a:tc>
                <a:extLst>
                  <a:ext uri="{0D108BD9-81ED-4DB2-BD59-A6C34878D82A}">
                    <a16:rowId xmlns:a16="http://schemas.microsoft.com/office/drawing/2014/main" val="3377942824"/>
                  </a:ext>
                </a:extLst>
              </a:tr>
            </a:tbl>
          </a:graphicData>
        </a:graphic>
      </p:graphicFrame>
      <p:pic>
        <p:nvPicPr>
          <p:cNvPr id="9" name="Picture 8">
            <a:extLst>
              <a:ext uri="{FF2B5EF4-FFF2-40B4-BE49-F238E27FC236}">
                <a16:creationId xmlns:a16="http://schemas.microsoft.com/office/drawing/2014/main" id="{3C02509D-F98C-5187-5C63-3511D9700C45}"/>
              </a:ext>
            </a:extLst>
          </p:cNvPr>
          <p:cNvPicPr>
            <a:picLocks noChangeAspect="1"/>
          </p:cNvPicPr>
          <p:nvPr/>
        </p:nvPicPr>
        <p:blipFill>
          <a:blip r:embed="rId4"/>
          <a:stretch>
            <a:fillRect/>
          </a:stretch>
        </p:blipFill>
        <p:spPr>
          <a:xfrm>
            <a:off x="6096000" y="475838"/>
            <a:ext cx="5725324" cy="2953162"/>
          </a:xfrm>
          <a:prstGeom prst="rect">
            <a:avLst/>
          </a:prstGeom>
        </p:spPr>
      </p:pic>
      <p:pic>
        <p:nvPicPr>
          <p:cNvPr id="12" name="Picture 11">
            <a:extLst>
              <a:ext uri="{FF2B5EF4-FFF2-40B4-BE49-F238E27FC236}">
                <a16:creationId xmlns:a16="http://schemas.microsoft.com/office/drawing/2014/main" id="{C3B5DD16-994D-E978-7BDA-55D9575000B6}"/>
              </a:ext>
            </a:extLst>
          </p:cNvPr>
          <p:cNvPicPr>
            <a:picLocks noChangeAspect="1"/>
          </p:cNvPicPr>
          <p:nvPr/>
        </p:nvPicPr>
        <p:blipFill>
          <a:blip r:embed="rId5"/>
          <a:stretch>
            <a:fillRect/>
          </a:stretch>
        </p:blipFill>
        <p:spPr>
          <a:xfrm>
            <a:off x="6096000" y="3524696"/>
            <a:ext cx="5768192" cy="2943636"/>
          </a:xfrm>
          <a:prstGeom prst="rect">
            <a:avLst/>
          </a:prstGeom>
        </p:spPr>
      </p:pic>
    </p:spTree>
    <p:extLst>
      <p:ext uri="{BB962C8B-B14F-4D97-AF65-F5344CB8AC3E}">
        <p14:creationId xmlns:p14="http://schemas.microsoft.com/office/powerpoint/2010/main" val="2008925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16646" y="106326"/>
            <a:ext cx="4871484" cy="1233376"/>
          </a:xfrm>
        </p:spPr>
        <p:txBody>
          <a:bodyPr>
            <a:noAutofit/>
          </a:bodyPr>
          <a:lstStyle/>
          <a:p>
            <a:r>
              <a:rPr lang="en-GB" sz="2000" b="0" dirty="0"/>
              <a:t>Wokingham</a:t>
            </a:r>
            <a:br>
              <a:rPr lang="en-GB" sz="2000" b="0" dirty="0"/>
            </a:br>
            <a:r>
              <a:rPr lang="en-GB" dirty="0">
                <a:latin typeface="Helvetica" pitchFamily="2" charset="0"/>
              </a:rPr>
              <a:t>Job posting analytics</a:t>
            </a:r>
            <a:br>
              <a:rPr lang="en-GB" dirty="0">
                <a:latin typeface="Helvetica" pitchFamily="2" charset="0"/>
              </a:rPr>
            </a:br>
            <a:r>
              <a:rPr lang="en-GB" dirty="0">
                <a:latin typeface="Helvetica" pitchFamily="2" charset="0"/>
              </a:rPr>
              <a:t>(Newly posted)</a:t>
            </a:r>
          </a:p>
        </p:txBody>
      </p:sp>
      <p:sp>
        <p:nvSpPr>
          <p:cNvPr id="7" name="TextBox 6">
            <a:extLst>
              <a:ext uri="{FF2B5EF4-FFF2-40B4-BE49-F238E27FC236}">
                <a16:creationId xmlns:a16="http://schemas.microsoft.com/office/drawing/2014/main" id="{A41D99E2-00B4-26C3-590F-9D58C89569C4}"/>
              </a:ext>
            </a:extLst>
          </p:cNvPr>
          <p:cNvSpPr txBox="1"/>
          <p:nvPr/>
        </p:nvSpPr>
        <p:spPr>
          <a:xfrm>
            <a:off x="416646" y="1371601"/>
            <a:ext cx="3942703" cy="307777"/>
          </a:xfrm>
          <a:prstGeom prst="rect">
            <a:avLst/>
          </a:prstGeom>
          <a:noFill/>
        </p:spPr>
        <p:txBody>
          <a:bodyPr wrap="square">
            <a:spAutoFit/>
          </a:bodyPr>
          <a:lstStyle/>
          <a:p>
            <a:r>
              <a:rPr lang="en-US" sz="1400" b="1" dirty="0">
                <a:solidFill>
                  <a:srgbClr val="3F3F3F"/>
                </a:solidFill>
                <a:latin typeface="Helvetica" pitchFamily="2" charset="0"/>
              </a:rPr>
              <a:t>Source: </a:t>
            </a:r>
            <a:r>
              <a:rPr lang="en-US" altLang="zh-CN" sz="1400" b="1" dirty="0">
                <a:solidFill>
                  <a:schemeClr val="accent3"/>
                </a:solidFill>
                <a:latin typeface="Helvetica" pitchFamily="2" charset="0"/>
                <a:hlinkClick r:id="rId2">
                  <a:extLst>
                    <a:ext uri="{A12FA001-AC4F-418D-AE19-62706E023703}">
                      <ahyp:hlinkClr xmlns:ahyp="http://schemas.microsoft.com/office/drawing/2018/hyperlinkcolor" val="tx"/>
                    </a:ext>
                  </a:extLst>
                </a:hlinkClick>
              </a:rPr>
              <a:t>EMSI, February 2023</a:t>
            </a:r>
            <a:endParaRPr lang="zh-CN" altLang="en-US" sz="1400" dirty="0">
              <a:solidFill>
                <a:schemeClr val="accent3"/>
              </a:solidFill>
              <a:latin typeface="Helvetica" pitchFamily="2" charset="0"/>
            </a:endParaRPr>
          </a:p>
        </p:txBody>
      </p:sp>
      <p:pic>
        <p:nvPicPr>
          <p:cNvPr id="4" name="Content Placeholder 3">
            <a:extLst>
              <a:ext uri="{FF2B5EF4-FFF2-40B4-BE49-F238E27FC236}">
                <a16:creationId xmlns:a16="http://schemas.microsoft.com/office/drawing/2014/main" id="{0CD74D30-009B-B5FD-307B-BCB69DA70477}"/>
              </a:ext>
            </a:extLst>
          </p:cNvPr>
          <p:cNvPicPr>
            <a:picLocks noGrp="1" noChangeAspect="1"/>
          </p:cNvPicPr>
          <p:nvPr>
            <p:ph idx="1"/>
          </p:nvPr>
        </p:nvPicPr>
        <p:blipFill>
          <a:blip r:embed="rId3"/>
          <a:stretch>
            <a:fillRect/>
          </a:stretch>
        </p:blipFill>
        <p:spPr>
          <a:xfrm>
            <a:off x="384747" y="4126588"/>
            <a:ext cx="5259626" cy="2316740"/>
          </a:xfrm>
        </p:spPr>
      </p:pic>
      <p:graphicFrame>
        <p:nvGraphicFramePr>
          <p:cNvPr id="10" name="Table 16">
            <a:extLst>
              <a:ext uri="{FF2B5EF4-FFF2-40B4-BE49-F238E27FC236}">
                <a16:creationId xmlns:a16="http://schemas.microsoft.com/office/drawing/2014/main" id="{55E19196-6867-DFEF-5AA7-50BED812E544}"/>
              </a:ext>
            </a:extLst>
          </p:cNvPr>
          <p:cNvGraphicFramePr>
            <a:graphicFrameLocks/>
          </p:cNvGraphicFramePr>
          <p:nvPr>
            <p:extLst>
              <p:ext uri="{D42A27DB-BD31-4B8C-83A1-F6EECF244321}">
                <p14:modId xmlns:p14="http://schemas.microsoft.com/office/powerpoint/2010/main" val="2168787004"/>
              </p:ext>
            </p:extLst>
          </p:nvPr>
        </p:nvGraphicFramePr>
        <p:xfrm>
          <a:off x="719724" y="2187037"/>
          <a:ext cx="4871484" cy="1559124"/>
        </p:xfrm>
        <a:graphic>
          <a:graphicData uri="http://schemas.openxmlformats.org/drawingml/2006/table">
            <a:tbl>
              <a:tblPr>
                <a:tableStyleId>{0505E3EF-67EA-436B-97B2-0124C06EBD24}</a:tableStyleId>
              </a:tblPr>
              <a:tblGrid>
                <a:gridCol w="3908044">
                  <a:extLst>
                    <a:ext uri="{9D8B030D-6E8A-4147-A177-3AD203B41FA5}">
                      <a16:colId xmlns:a16="http://schemas.microsoft.com/office/drawing/2014/main" val="1318190929"/>
                    </a:ext>
                  </a:extLst>
                </a:gridCol>
                <a:gridCol w="963440">
                  <a:extLst>
                    <a:ext uri="{9D8B030D-6E8A-4147-A177-3AD203B41FA5}">
                      <a16:colId xmlns:a16="http://schemas.microsoft.com/office/drawing/2014/main" val="768774827"/>
                    </a:ext>
                  </a:extLst>
                </a:gridCol>
              </a:tblGrid>
              <a:tr h="389781">
                <a:tc>
                  <a:txBody>
                    <a:bodyPr/>
                    <a:lstStyle/>
                    <a:p>
                      <a:pPr marL="0" indent="0">
                        <a:buFont typeface="Arial" panose="020B0604020202020204" pitchFamily="34" charset="0"/>
                        <a:buNone/>
                      </a:pPr>
                      <a:r>
                        <a:rPr lang="en-GB" sz="1800" dirty="0">
                          <a:solidFill>
                            <a:schemeClr val="accent6"/>
                          </a:solidFill>
                          <a:latin typeface="Helvetica" pitchFamily="2" charset="0"/>
                        </a:rPr>
                        <a:t>Unique job postings</a:t>
                      </a:r>
                    </a:p>
                  </a:txBody>
                  <a:tcPr/>
                </a:tc>
                <a:tc>
                  <a:txBody>
                    <a:bodyPr/>
                    <a:lstStyle/>
                    <a:p>
                      <a:r>
                        <a:rPr lang="en-GB" dirty="0">
                          <a:solidFill>
                            <a:schemeClr val="accent6"/>
                          </a:solidFill>
                          <a:latin typeface="Helvetica" pitchFamily="2" charset="0"/>
                        </a:rPr>
                        <a:t>1,372</a:t>
                      </a:r>
                    </a:p>
                  </a:txBody>
                  <a:tcPr/>
                </a:tc>
                <a:extLst>
                  <a:ext uri="{0D108BD9-81ED-4DB2-BD59-A6C34878D82A}">
                    <a16:rowId xmlns:a16="http://schemas.microsoft.com/office/drawing/2014/main" val="748242060"/>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Total job postings</a:t>
                      </a:r>
                    </a:p>
                  </a:txBody>
                  <a:tcPr/>
                </a:tc>
                <a:tc>
                  <a:txBody>
                    <a:bodyPr/>
                    <a:lstStyle/>
                    <a:p>
                      <a:r>
                        <a:rPr lang="en-GB" dirty="0">
                          <a:solidFill>
                            <a:schemeClr val="accent6"/>
                          </a:solidFill>
                          <a:latin typeface="Helvetica" pitchFamily="2" charset="0"/>
                        </a:rPr>
                        <a:t>2,013</a:t>
                      </a:r>
                    </a:p>
                  </a:txBody>
                  <a:tcPr/>
                </a:tc>
                <a:extLst>
                  <a:ext uri="{0D108BD9-81ED-4DB2-BD59-A6C34878D82A}">
                    <a16:rowId xmlns:a16="http://schemas.microsoft.com/office/drawing/2014/main" val="309906704"/>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Job posting intensity</a:t>
                      </a:r>
                    </a:p>
                  </a:txBody>
                  <a:tcPr/>
                </a:tc>
                <a:tc>
                  <a:txBody>
                    <a:bodyPr/>
                    <a:lstStyle/>
                    <a:p>
                      <a:r>
                        <a:rPr lang="en-GB" dirty="0">
                          <a:solidFill>
                            <a:schemeClr val="accent6"/>
                          </a:solidFill>
                          <a:latin typeface="Helvetica" pitchFamily="2" charset="0"/>
                        </a:rPr>
                        <a:t>1:1</a:t>
                      </a:r>
                    </a:p>
                  </a:txBody>
                  <a:tcPr/>
                </a:tc>
                <a:extLst>
                  <a:ext uri="{0D108BD9-81ED-4DB2-BD59-A6C34878D82A}">
                    <a16:rowId xmlns:a16="http://schemas.microsoft.com/office/drawing/2014/main" val="316379246"/>
                  </a:ext>
                </a:extLst>
              </a:tr>
              <a:tr h="3897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6"/>
                          </a:solidFill>
                          <a:latin typeface="Helvetica" pitchFamily="2" charset="0"/>
                        </a:rPr>
                        <a:t>Unique job postings (February 2022)</a:t>
                      </a:r>
                      <a:endParaRPr lang="en-GB" dirty="0">
                        <a:solidFill>
                          <a:schemeClr val="accent6"/>
                        </a:solidFill>
                        <a:latin typeface="Helvetica" pitchFamily="2" charset="0"/>
                      </a:endParaRPr>
                    </a:p>
                  </a:txBody>
                  <a:tcPr/>
                </a:tc>
                <a:tc>
                  <a:txBody>
                    <a:bodyPr/>
                    <a:lstStyle/>
                    <a:p>
                      <a:r>
                        <a:rPr lang="en-GB" dirty="0">
                          <a:solidFill>
                            <a:schemeClr val="accent6"/>
                          </a:solidFill>
                          <a:latin typeface="Helvetica" pitchFamily="2" charset="0"/>
                        </a:rPr>
                        <a:t>1,170</a:t>
                      </a:r>
                    </a:p>
                  </a:txBody>
                  <a:tcPr/>
                </a:tc>
                <a:extLst>
                  <a:ext uri="{0D108BD9-81ED-4DB2-BD59-A6C34878D82A}">
                    <a16:rowId xmlns:a16="http://schemas.microsoft.com/office/drawing/2014/main" val="3377942824"/>
                  </a:ext>
                </a:extLst>
              </a:tr>
            </a:tbl>
          </a:graphicData>
        </a:graphic>
      </p:graphicFrame>
      <p:pic>
        <p:nvPicPr>
          <p:cNvPr id="8" name="Picture 7">
            <a:extLst>
              <a:ext uri="{FF2B5EF4-FFF2-40B4-BE49-F238E27FC236}">
                <a16:creationId xmlns:a16="http://schemas.microsoft.com/office/drawing/2014/main" id="{664847EA-94A9-31AA-BAD7-97E106FAEF81}"/>
              </a:ext>
            </a:extLst>
          </p:cNvPr>
          <p:cNvPicPr>
            <a:picLocks noChangeAspect="1"/>
          </p:cNvPicPr>
          <p:nvPr/>
        </p:nvPicPr>
        <p:blipFill>
          <a:blip r:embed="rId4"/>
          <a:stretch>
            <a:fillRect/>
          </a:stretch>
        </p:blipFill>
        <p:spPr>
          <a:xfrm>
            <a:off x="6095999" y="509180"/>
            <a:ext cx="5711035" cy="2919820"/>
          </a:xfrm>
          <a:prstGeom prst="rect">
            <a:avLst/>
          </a:prstGeom>
        </p:spPr>
      </p:pic>
      <p:pic>
        <p:nvPicPr>
          <p:cNvPr id="12" name="Picture 11">
            <a:extLst>
              <a:ext uri="{FF2B5EF4-FFF2-40B4-BE49-F238E27FC236}">
                <a16:creationId xmlns:a16="http://schemas.microsoft.com/office/drawing/2014/main" id="{127FBF1A-F10D-6CD2-83CC-DC4CAF796B63}"/>
              </a:ext>
            </a:extLst>
          </p:cNvPr>
          <p:cNvPicPr>
            <a:picLocks noChangeAspect="1"/>
          </p:cNvPicPr>
          <p:nvPr/>
        </p:nvPicPr>
        <p:blipFill>
          <a:blip r:embed="rId5"/>
          <a:stretch>
            <a:fillRect/>
          </a:stretch>
        </p:blipFill>
        <p:spPr>
          <a:xfrm>
            <a:off x="6095999" y="3524694"/>
            <a:ext cx="5711035" cy="2976978"/>
          </a:xfrm>
          <a:prstGeom prst="rect">
            <a:avLst/>
          </a:prstGeom>
        </p:spPr>
      </p:pic>
    </p:spTree>
    <p:extLst>
      <p:ext uri="{BB962C8B-B14F-4D97-AF65-F5344CB8AC3E}">
        <p14:creationId xmlns:p14="http://schemas.microsoft.com/office/powerpoint/2010/main" val="302492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388996" y="255176"/>
            <a:ext cx="11338716" cy="781228"/>
          </a:xfrm>
        </p:spPr>
        <p:txBody>
          <a:bodyPr>
            <a:normAutofit/>
          </a:bodyPr>
          <a:lstStyle/>
          <a:p>
            <a:r>
              <a:rPr lang="en-GB" sz="1400" dirty="0">
                <a:latin typeface="Helvetica" pitchFamily="2" charset="0"/>
              </a:rPr>
              <a:t>February 2023</a:t>
            </a:r>
            <a:br>
              <a:rPr lang="en-GB" sz="1400" dirty="0">
                <a:latin typeface="Helvetica" pitchFamily="2" charset="0"/>
              </a:rPr>
            </a:br>
            <a:r>
              <a:rPr lang="en-GB" dirty="0">
                <a:latin typeface="Helvetica" pitchFamily="2" charset="0"/>
              </a:rPr>
              <a:t>Global Economics Intelligence executive summary</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388996" y="1185018"/>
            <a:ext cx="10987841" cy="5129980"/>
          </a:xfrm>
        </p:spPr>
        <p:txBody>
          <a:bodyPr numCol="1">
            <a:normAutofit lnSpcReduction="10000"/>
          </a:bodyPr>
          <a:lstStyle/>
          <a:p>
            <a:pPr marL="342900" indent="-342900">
              <a:lnSpc>
                <a:spcPct val="110000"/>
              </a:lnSpc>
              <a:buClr>
                <a:schemeClr val="accent6"/>
              </a:buClr>
              <a:buFont typeface="Arial" panose="020B0604020202020204" pitchFamily="34" charset="0"/>
              <a:buChar char="•"/>
            </a:pPr>
            <a:r>
              <a:rPr lang="en-GB" dirty="0">
                <a:solidFill>
                  <a:schemeClr val="accent2"/>
                </a:solidFill>
              </a:rPr>
              <a:t>Recent global economic data have been mixed, reflecting both improved conditions and persisting downside risks.</a:t>
            </a:r>
          </a:p>
          <a:p>
            <a:pPr marL="342900" indent="-342900">
              <a:lnSpc>
                <a:spcPct val="110000"/>
              </a:lnSpc>
              <a:buClr>
                <a:schemeClr val="accent6"/>
              </a:buClr>
              <a:buFont typeface="Arial" panose="020B0604020202020204" pitchFamily="34" charset="0"/>
              <a:buChar char="•"/>
            </a:pPr>
            <a:r>
              <a:rPr lang="en-GB" dirty="0">
                <a:solidFill>
                  <a:schemeClr val="accent2"/>
                </a:solidFill>
              </a:rPr>
              <a:t>Despite the year’s high inflation and energy uncertainty, </a:t>
            </a:r>
            <a:r>
              <a:rPr lang="en-GB" b="1" dirty="0">
                <a:solidFill>
                  <a:schemeClr val="accent2"/>
                </a:solidFill>
              </a:rPr>
              <a:t>world economic performance in 2022 almost certainly exceeded earlier, more pessimistic expectations</a:t>
            </a:r>
            <a:r>
              <a:rPr lang="en-GB" dirty="0">
                <a:solidFill>
                  <a:schemeClr val="accent2"/>
                </a:solidFill>
              </a:rPr>
              <a:t>. Recently upgraded forecasts suggest that the pace of </a:t>
            </a:r>
            <a:r>
              <a:rPr lang="en-GB" b="1" dirty="0">
                <a:solidFill>
                  <a:schemeClr val="accent2"/>
                </a:solidFill>
              </a:rPr>
              <a:t>global GDP growth in 2022 was 3.2% </a:t>
            </a:r>
            <a:r>
              <a:rPr lang="en-GB" dirty="0">
                <a:solidFill>
                  <a:schemeClr val="accent2"/>
                </a:solidFill>
              </a:rPr>
              <a:t>(International Monetary Fund, Conference Board). In most analyses, </a:t>
            </a:r>
            <a:r>
              <a:rPr lang="en-GB" b="1" dirty="0">
                <a:solidFill>
                  <a:schemeClr val="accent2"/>
                </a:solidFill>
              </a:rPr>
              <a:t>a slowdown of short duration is predicted for 2023</a:t>
            </a:r>
            <a:r>
              <a:rPr lang="en-GB" dirty="0">
                <a:solidFill>
                  <a:schemeClr val="accent2"/>
                </a:solidFill>
              </a:rPr>
              <a:t>, resulting mainly from stagnation in the developed economies, with a </a:t>
            </a:r>
            <a:r>
              <a:rPr lang="en-GB" b="1" dirty="0">
                <a:solidFill>
                  <a:schemeClr val="accent2"/>
                </a:solidFill>
              </a:rPr>
              <a:t>rebound in 2024</a:t>
            </a:r>
            <a:r>
              <a:rPr lang="en-GB" dirty="0">
                <a:solidFill>
                  <a:schemeClr val="accent2"/>
                </a:solidFill>
              </a:rPr>
              <a:t>.</a:t>
            </a:r>
          </a:p>
          <a:p>
            <a:pPr marL="342900" indent="-342900">
              <a:lnSpc>
                <a:spcPct val="110000"/>
              </a:lnSpc>
              <a:buClr>
                <a:schemeClr val="accent6"/>
              </a:buClr>
              <a:buFont typeface="Arial" panose="020B0604020202020204" pitchFamily="34" charset="0"/>
              <a:buChar char="•"/>
            </a:pPr>
            <a:r>
              <a:rPr lang="en-GB" dirty="0">
                <a:solidFill>
                  <a:schemeClr val="accent2"/>
                </a:solidFill>
              </a:rPr>
              <a:t>Downside risks largely center on inflation and geopolitical uncertainty. </a:t>
            </a:r>
            <a:r>
              <a:rPr lang="en-GB" b="1" dirty="0">
                <a:solidFill>
                  <a:schemeClr val="accent2"/>
                </a:solidFill>
              </a:rPr>
              <a:t>Inflation has begun to slow in both developed and emerging economies</a:t>
            </a:r>
            <a:r>
              <a:rPr lang="en-GB" dirty="0">
                <a:solidFill>
                  <a:schemeClr val="accent2"/>
                </a:solidFill>
              </a:rPr>
              <a:t>. </a:t>
            </a:r>
            <a:r>
              <a:rPr lang="en-GB" b="1" dirty="0">
                <a:solidFill>
                  <a:schemeClr val="accent2"/>
                </a:solidFill>
              </a:rPr>
              <a:t>Energy prices have come down, but core inflation readings remain high</a:t>
            </a:r>
            <a:r>
              <a:rPr lang="en-GB" dirty="0">
                <a:solidFill>
                  <a:schemeClr val="accent2"/>
                </a:solidFill>
              </a:rPr>
              <a:t>, and central banks are sustaining a course of hiking interest rates.</a:t>
            </a:r>
          </a:p>
          <a:p>
            <a:pPr marL="342900" indent="-342900">
              <a:lnSpc>
                <a:spcPct val="110000"/>
              </a:lnSpc>
              <a:buClr>
                <a:schemeClr val="accent6"/>
              </a:buClr>
              <a:buFont typeface="Arial" panose="020B0604020202020204" pitchFamily="34" charset="0"/>
              <a:buChar char="•"/>
            </a:pPr>
            <a:r>
              <a:rPr lang="en-GB" b="1" dirty="0">
                <a:solidFill>
                  <a:schemeClr val="accent2"/>
                </a:solidFill>
              </a:rPr>
              <a:t>Unemployment rates </a:t>
            </a:r>
            <a:r>
              <a:rPr lang="en-GB" dirty="0">
                <a:solidFill>
                  <a:schemeClr val="accent2"/>
                </a:solidFill>
              </a:rPr>
              <a:t>in most surveyed economies </a:t>
            </a:r>
            <a:r>
              <a:rPr lang="en-GB" b="1" dirty="0">
                <a:solidFill>
                  <a:schemeClr val="accent2"/>
                </a:solidFill>
              </a:rPr>
              <a:t>remain stable and relatively low </a:t>
            </a:r>
            <a:r>
              <a:rPr lang="en-GB" dirty="0">
                <a:solidFill>
                  <a:schemeClr val="accent2"/>
                </a:solidFill>
              </a:rPr>
              <a:t>by country or region: 3.5% in the United States, 3.7% in the United Kingdom, 6.5% in the eurozone, and 8.1% in Brazil.</a:t>
            </a:r>
          </a:p>
        </p:txBody>
      </p:sp>
      <p:sp>
        <p:nvSpPr>
          <p:cNvPr id="2" name="TextBox 1">
            <a:extLst>
              <a:ext uri="{FF2B5EF4-FFF2-40B4-BE49-F238E27FC236}">
                <a16:creationId xmlns:a16="http://schemas.microsoft.com/office/drawing/2014/main" id="{68194F88-C483-77B4-CC8F-54B3954B8576}"/>
              </a:ext>
            </a:extLst>
          </p:cNvPr>
          <p:cNvSpPr txBox="1"/>
          <p:nvPr/>
        </p:nvSpPr>
        <p:spPr>
          <a:xfrm>
            <a:off x="8610600" y="6365030"/>
            <a:ext cx="3192404" cy="310074"/>
          </a:xfrm>
          <a:prstGeom prst="rect">
            <a:avLst/>
          </a:prstGeom>
          <a:noFill/>
        </p:spPr>
        <p:txBody>
          <a:bodyPr wrap="square" rtlCol="0">
            <a:spAutoFit/>
          </a:bodyPr>
          <a:lstStyle/>
          <a:p>
            <a:pPr algn="r"/>
            <a:r>
              <a:rPr lang="en-US" sz="1400" b="1" i="0" dirty="0">
                <a:solidFill>
                  <a:srgbClr val="3F3F3F"/>
                </a:solidFill>
                <a:effectLst/>
                <a:latin typeface="Helvetica" pitchFamily="2" charset="0"/>
              </a:rPr>
              <a:t>Source:</a:t>
            </a:r>
            <a:r>
              <a:rPr lang="en-US" sz="1400" b="1" i="0" dirty="0">
                <a:solidFill>
                  <a:srgbClr val="00B0F0"/>
                </a:solidFill>
                <a:effectLst/>
                <a:latin typeface="Helvetica" pitchFamily="2" charset="0"/>
              </a:rPr>
              <a:t> </a:t>
            </a:r>
            <a:r>
              <a:rPr lang="en-US" sz="1400" b="1" i="0" dirty="0">
                <a:solidFill>
                  <a:srgbClr val="D12680"/>
                </a:solidFill>
                <a:effectLst/>
                <a:latin typeface="Helvetica" pitchFamily="2" charset="0"/>
                <a:hlinkClick r:id="rId3">
                  <a:extLst>
                    <a:ext uri="{A12FA001-AC4F-418D-AE19-62706E023703}">
                      <ahyp:hlinkClr xmlns:ahyp="http://schemas.microsoft.com/office/drawing/2018/hyperlinkcolor" val="tx"/>
                    </a:ext>
                  </a:extLst>
                </a:hlinkClick>
              </a:rPr>
              <a:t>McKinsey</a:t>
            </a:r>
            <a:r>
              <a:rPr lang="en-US" sz="1400" b="1" dirty="0">
                <a:solidFill>
                  <a:srgbClr val="D12680"/>
                </a:solidFill>
                <a:latin typeface="Helvetica" pitchFamily="2" charset="0"/>
                <a:hlinkClick r:id="rId3">
                  <a:extLst>
                    <a:ext uri="{A12FA001-AC4F-418D-AE19-62706E023703}">
                      <ahyp:hlinkClr xmlns:ahyp="http://schemas.microsoft.com/office/drawing/2018/hyperlinkcolor" val="tx"/>
                    </a:ext>
                  </a:extLst>
                </a:hlinkClick>
              </a:rPr>
              <a:t>, February 2023</a:t>
            </a:r>
            <a:endParaRPr lang="en-GB" sz="1400" dirty="0">
              <a:solidFill>
                <a:srgbClr val="D12680"/>
              </a:solidFill>
              <a:latin typeface="Helvetica" pitchFamily="2" charset="0"/>
            </a:endParaRPr>
          </a:p>
        </p:txBody>
      </p:sp>
    </p:spTree>
    <p:extLst>
      <p:ext uri="{BB962C8B-B14F-4D97-AF65-F5344CB8AC3E}">
        <p14:creationId xmlns:p14="http://schemas.microsoft.com/office/powerpoint/2010/main" val="305560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0003BAF-AA44-CA0F-919F-CA6A9554480B}"/>
              </a:ext>
            </a:extLst>
          </p:cNvPr>
          <p:cNvSpPr>
            <a:spLocks noGrp="1"/>
          </p:cNvSpPr>
          <p:nvPr>
            <p:ph type="title"/>
          </p:nvPr>
        </p:nvSpPr>
        <p:spPr>
          <a:xfrm>
            <a:off x="537819" y="48689"/>
            <a:ext cx="7772400" cy="864829"/>
          </a:xfrm>
        </p:spPr>
        <p:txBody>
          <a:bodyPr/>
          <a:lstStyle/>
          <a:p>
            <a:r>
              <a:rPr lang="en-GB" sz="1400" dirty="0">
                <a:latin typeface="Helvetica" pitchFamily="2" charset="0"/>
              </a:rPr>
              <a:t>Global Economy</a:t>
            </a:r>
            <a:br>
              <a:rPr lang="en-GB" sz="800" dirty="0">
                <a:latin typeface="Helvetica" pitchFamily="2" charset="0"/>
              </a:rPr>
            </a:br>
            <a:r>
              <a:rPr lang="en-GB" dirty="0">
                <a:latin typeface="Helvetica" pitchFamily="2" charset="0"/>
              </a:rPr>
              <a:t>OECD GDP Tracker</a:t>
            </a:r>
            <a:endParaRPr lang="en-GB" dirty="0"/>
          </a:p>
        </p:txBody>
      </p:sp>
      <p:sp>
        <p:nvSpPr>
          <p:cNvPr id="15" name="Content Placeholder 14">
            <a:extLst>
              <a:ext uri="{FF2B5EF4-FFF2-40B4-BE49-F238E27FC236}">
                <a16:creationId xmlns:a16="http://schemas.microsoft.com/office/drawing/2014/main" id="{86C7F038-BC49-97C6-7792-EC8D07317CDF}"/>
              </a:ext>
            </a:extLst>
          </p:cNvPr>
          <p:cNvSpPr>
            <a:spLocks noGrp="1"/>
          </p:cNvSpPr>
          <p:nvPr>
            <p:ph idx="1"/>
          </p:nvPr>
        </p:nvSpPr>
        <p:spPr>
          <a:xfrm>
            <a:off x="537819" y="868895"/>
            <a:ext cx="6981276" cy="882973"/>
          </a:xfrm>
        </p:spPr>
        <p:txBody>
          <a:bodyPr>
            <a:noAutofit/>
          </a:bodyPr>
          <a:lstStyle/>
          <a:p>
            <a:pPr>
              <a:lnSpc>
                <a:spcPct val="110000"/>
              </a:lnSpc>
            </a:pPr>
            <a:r>
              <a:rPr lang="en-US" altLang="zh-CN" b="0" i="0" dirty="0">
                <a:solidFill>
                  <a:schemeClr val="accent6"/>
                </a:solidFill>
                <a:effectLst/>
                <a:latin typeface="Helvetica" pitchFamily="2" charset="0"/>
              </a:rPr>
              <a:t>The Weekly Tracker is an estimate of weekly GDP relative to the pre-crisis trend, which is proxied by the OECD Economic Outlook forecasts. </a:t>
            </a:r>
            <a:endParaRPr lang="en-GB" altLang="zh-CN" b="1" dirty="0">
              <a:solidFill>
                <a:schemeClr val="accent6"/>
              </a:solidFill>
              <a:latin typeface="Helvetica" pitchFamily="2" charset="0"/>
            </a:endParaRPr>
          </a:p>
        </p:txBody>
      </p:sp>
      <p:sp>
        <p:nvSpPr>
          <p:cNvPr id="2" name="TextBox 1">
            <a:extLst>
              <a:ext uri="{FF2B5EF4-FFF2-40B4-BE49-F238E27FC236}">
                <a16:creationId xmlns:a16="http://schemas.microsoft.com/office/drawing/2014/main" id="{68194F88-C483-77B4-CC8F-54B3954B8576}"/>
              </a:ext>
            </a:extLst>
          </p:cNvPr>
          <p:cNvSpPr txBox="1"/>
          <p:nvPr/>
        </p:nvSpPr>
        <p:spPr>
          <a:xfrm>
            <a:off x="4237438" y="6419855"/>
            <a:ext cx="3192404" cy="310074"/>
          </a:xfrm>
          <a:prstGeom prst="rect">
            <a:avLst/>
          </a:prstGeom>
          <a:noFill/>
        </p:spPr>
        <p:txBody>
          <a:bodyPr wrap="square" rtlCol="0">
            <a:spAutoFit/>
          </a:bodyPr>
          <a:lstStyle/>
          <a:p>
            <a:pPr algn="r"/>
            <a:r>
              <a:rPr lang="en-US" sz="1400" b="1" i="0" dirty="0">
                <a:solidFill>
                  <a:srgbClr val="3F3F3F"/>
                </a:solidFill>
                <a:effectLst/>
                <a:latin typeface="Helvetica" pitchFamily="2" charset="0"/>
              </a:rPr>
              <a:t>Source:</a:t>
            </a:r>
            <a:r>
              <a:rPr lang="en-US" sz="1400" b="1" i="0" dirty="0">
                <a:solidFill>
                  <a:srgbClr val="00B0F0"/>
                </a:solidFill>
                <a:effectLst/>
                <a:latin typeface="Helvetica" pitchFamily="2" charset="0"/>
              </a:rPr>
              <a:t> </a:t>
            </a:r>
            <a:r>
              <a:rPr lang="en-US" altLang="zh-CN" sz="1400" b="1" dirty="0">
                <a:solidFill>
                  <a:srgbClr val="D12680"/>
                </a:solidFill>
                <a:latin typeface="Helvetica" pitchFamily="2" charset="0"/>
                <a:hlinkClick r:id="rId2">
                  <a:extLst>
                    <a:ext uri="{A12FA001-AC4F-418D-AE19-62706E023703}">
                      <ahyp:hlinkClr xmlns:ahyp="http://schemas.microsoft.com/office/drawing/2018/hyperlinkcolor" val="tx"/>
                    </a:ext>
                  </a:extLst>
                </a:hlinkClick>
              </a:rPr>
              <a:t>OECD, February 2023</a:t>
            </a:r>
            <a:endParaRPr lang="en-GB" sz="1400" dirty="0">
              <a:solidFill>
                <a:srgbClr val="D12680"/>
              </a:solidFill>
              <a:latin typeface="Helvetica" pitchFamily="2" charset="0"/>
            </a:endParaRPr>
          </a:p>
        </p:txBody>
      </p:sp>
      <p:pic>
        <p:nvPicPr>
          <p:cNvPr id="6" name="Picture 5">
            <a:extLst>
              <a:ext uri="{FF2B5EF4-FFF2-40B4-BE49-F238E27FC236}">
                <a16:creationId xmlns:a16="http://schemas.microsoft.com/office/drawing/2014/main" id="{BA3664FE-851C-249B-1E7F-60314BDB642F}"/>
              </a:ext>
            </a:extLst>
          </p:cNvPr>
          <p:cNvPicPr>
            <a:picLocks noChangeAspect="1"/>
          </p:cNvPicPr>
          <p:nvPr/>
        </p:nvPicPr>
        <p:blipFill>
          <a:blip r:embed="rId3"/>
          <a:stretch>
            <a:fillRect/>
          </a:stretch>
        </p:blipFill>
        <p:spPr>
          <a:xfrm>
            <a:off x="535665" y="1939845"/>
            <a:ext cx="6073460" cy="2320198"/>
          </a:xfrm>
          <a:prstGeom prst="rect">
            <a:avLst/>
          </a:prstGeom>
        </p:spPr>
      </p:pic>
      <p:pic>
        <p:nvPicPr>
          <p:cNvPr id="9" name="Picture 8">
            <a:extLst>
              <a:ext uri="{FF2B5EF4-FFF2-40B4-BE49-F238E27FC236}">
                <a16:creationId xmlns:a16="http://schemas.microsoft.com/office/drawing/2014/main" id="{5107FCCF-1E18-AFA9-3896-9FA83D0E6804}"/>
              </a:ext>
            </a:extLst>
          </p:cNvPr>
          <p:cNvPicPr>
            <a:picLocks noChangeAspect="1"/>
          </p:cNvPicPr>
          <p:nvPr/>
        </p:nvPicPr>
        <p:blipFill>
          <a:blip r:embed="rId4"/>
          <a:stretch>
            <a:fillRect/>
          </a:stretch>
        </p:blipFill>
        <p:spPr>
          <a:xfrm>
            <a:off x="535665" y="4322355"/>
            <a:ext cx="5535290" cy="2188006"/>
          </a:xfrm>
          <a:prstGeom prst="rect">
            <a:avLst/>
          </a:prstGeom>
        </p:spPr>
      </p:pic>
      <p:pic>
        <p:nvPicPr>
          <p:cNvPr id="12" name="Picture 11">
            <a:extLst>
              <a:ext uri="{FF2B5EF4-FFF2-40B4-BE49-F238E27FC236}">
                <a16:creationId xmlns:a16="http://schemas.microsoft.com/office/drawing/2014/main" id="{F1DC3EDA-346A-3E92-9CF7-66B3A04664CF}"/>
              </a:ext>
            </a:extLst>
          </p:cNvPr>
          <p:cNvPicPr>
            <a:picLocks noChangeAspect="1"/>
          </p:cNvPicPr>
          <p:nvPr/>
        </p:nvPicPr>
        <p:blipFill>
          <a:blip r:embed="rId5"/>
          <a:stretch>
            <a:fillRect/>
          </a:stretch>
        </p:blipFill>
        <p:spPr>
          <a:xfrm>
            <a:off x="7400454" y="101487"/>
            <a:ext cx="4325104" cy="1666967"/>
          </a:xfrm>
          <a:prstGeom prst="rect">
            <a:avLst/>
          </a:prstGeom>
        </p:spPr>
      </p:pic>
      <p:pic>
        <p:nvPicPr>
          <p:cNvPr id="17" name="Picture 16">
            <a:extLst>
              <a:ext uri="{FF2B5EF4-FFF2-40B4-BE49-F238E27FC236}">
                <a16:creationId xmlns:a16="http://schemas.microsoft.com/office/drawing/2014/main" id="{BDF5A84A-0A7B-3F3B-5DCA-511F994683A1}"/>
              </a:ext>
            </a:extLst>
          </p:cNvPr>
          <p:cNvPicPr>
            <a:picLocks noChangeAspect="1"/>
          </p:cNvPicPr>
          <p:nvPr/>
        </p:nvPicPr>
        <p:blipFill>
          <a:blip r:embed="rId6"/>
          <a:stretch>
            <a:fillRect/>
          </a:stretch>
        </p:blipFill>
        <p:spPr>
          <a:xfrm>
            <a:off x="7523406" y="1791810"/>
            <a:ext cx="4202151" cy="1627284"/>
          </a:xfrm>
          <a:prstGeom prst="rect">
            <a:avLst/>
          </a:prstGeom>
        </p:spPr>
      </p:pic>
      <p:pic>
        <p:nvPicPr>
          <p:cNvPr id="20" name="Picture 19">
            <a:extLst>
              <a:ext uri="{FF2B5EF4-FFF2-40B4-BE49-F238E27FC236}">
                <a16:creationId xmlns:a16="http://schemas.microsoft.com/office/drawing/2014/main" id="{F7D6BC2C-88B8-7B84-F931-CA34CE14ABBD}"/>
              </a:ext>
            </a:extLst>
          </p:cNvPr>
          <p:cNvPicPr>
            <a:picLocks noChangeAspect="1"/>
          </p:cNvPicPr>
          <p:nvPr/>
        </p:nvPicPr>
        <p:blipFill>
          <a:blip r:embed="rId7"/>
          <a:stretch>
            <a:fillRect/>
          </a:stretch>
        </p:blipFill>
        <p:spPr>
          <a:xfrm>
            <a:off x="7491675" y="3470206"/>
            <a:ext cx="4234959" cy="1627285"/>
          </a:xfrm>
          <a:prstGeom prst="rect">
            <a:avLst/>
          </a:prstGeom>
        </p:spPr>
      </p:pic>
      <p:pic>
        <p:nvPicPr>
          <p:cNvPr id="23" name="Picture 22">
            <a:extLst>
              <a:ext uri="{FF2B5EF4-FFF2-40B4-BE49-F238E27FC236}">
                <a16:creationId xmlns:a16="http://schemas.microsoft.com/office/drawing/2014/main" id="{073D315C-6287-DD1D-627E-4013E596F874}"/>
              </a:ext>
            </a:extLst>
          </p:cNvPr>
          <p:cNvPicPr>
            <a:picLocks noChangeAspect="1"/>
          </p:cNvPicPr>
          <p:nvPr/>
        </p:nvPicPr>
        <p:blipFill>
          <a:blip r:embed="rId8"/>
          <a:stretch>
            <a:fillRect/>
          </a:stretch>
        </p:blipFill>
        <p:spPr>
          <a:xfrm>
            <a:off x="7519095" y="5108705"/>
            <a:ext cx="4325104" cy="1642965"/>
          </a:xfrm>
          <a:prstGeom prst="rect">
            <a:avLst/>
          </a:prstGeom>
        </p:spPr>
      </p:pic>
    </p:spTree>
    <p:extLst>
      <p:ext uri="{BB962C8B-B14F-4D97-AF65-F5344CB8AC3E}">
        <p14:creationId xmlns:p14="http://schemas.microsoft.com/office/powerpoint/2010/main" val="364332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170120"/>
            <a:ext cx="10204174" cy="793573"/>
          </a:xfrm>
        </p:spPr>
        <p:txBody>
          <a:bodyPr>
            <a:noAutofit/>
          </a:bodyPr>
          <a:lstStyle/>
          <a:p>
            <a:r>
              <a:rPr kumimoji="0" lang="en-GB" sz="1400" b="0" i="0" u="none" strike="noStrike" kern="1200" cap="none" spc="0" normalizeH="0" baseline="0" noProof="0" dirty="0">
                <a:ln>
                  <a:noFill/>
                </a:ln>
                <a:solidFill>
                  <a:srgbClr val="003E70"/>
                </a:solidFill>
                <a:effectLst/>
                <a:uLnTx/>
                <a:uFillTx/>
                <a:latin typeface="Helvetica" pitchFamily="2" charset="0"/>
                <a:ea typeface="+mj-ea"/>
                <a:cs typeface="+mj-cs"/>
              </a:rPr>
              <a:t>February 2023</a:t>
            </a:r>
            <a:br>
              <a:rPr kumimoji="0" lang="en-GB" b="1" i="0" u="none" strike="noStrike" kern="1200" cap="none" spc="0" normalizeH="0" baseline="0" noProof="0" dirty="0">
                <a:ln>
                  <a:noFill/>
                </a:ln>
                <a:solidFill>
                  <a:srgbClr val="003E70"/>
                </a:solidFill>
                <a:effectLst/>
                <a:uLnTx/>
                <a:uFillTx/>
                <a:latin typeface="Helvetica" pitchFamily="2" charset="0"/>
                <a:ea typeface="+mj-ea"/>
                <a:cs typeface="+mj-cs"/>
              </a:rPr>
            </a:br>
            <a:r>
              <a:rPr kumimoji="0" lang="en-GB" b="1" i="0" u="none" strike="noStrike" kern="1200" cap="none" spc="0" normalizeH="0" baseline="0" noProof="0" dirty="0">
                <a:ln>
                  <a:noFill/>
                </a:ln>
                <a:solidFill>
                  <a:srgbClr val="003E70"/>
                </a:solidFill>
                <a:effectLst/>
                <a:uLnTx/>
                <a:uFillTx/>
                <a:latin typeface="Helvetica" pitchFamily="2" charset="0"/>
                <a:ea typeface="+mj-ea"/>
                <a:cs typeface="+mj-cs"/>
              </a:rPr>
              <a:t>Bank of England Monetary Policy Report - February 2023</a:t>
            </a:r>
            <a:endParaRPr lang="en-GB" dirty="0">
              <a:solidFill>
                <a:schemeClr val="accent6"/>
              </a:solidFill>
              <a:latin typeface="Helvetica" pitchFamily="2" charset="0"/>
            </a:endParaRP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155839"/>
            <a:ext cx="11232528" cy="4878905"/>
          </a:xfrm>
        </p:spPr>
        <p:txBody>
          <a:bodyPr>
            <a:noAutofit/>
          </a:bodyPr>
          <a:lstStyle/>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Inflation has begun to fall</a:t>
            </a:r>
            <a:r>
              <a:rPr lang="en-GB" b="0" i="0" dirty="0">
                <a:solidFill>
                  <a:schemeClr val="accent6"/>
                </a:solidFill>
                <a:effectLst/>
                <a:latin typeface="Helvetica" pitchFamily="2" charset="0"/>
              </a:rPr>
              <a:t>. But in December, prices were still 10.5% higher than a year ago, well above the 2% target. The main reasons for this are:</a:t>
            </a:r>
          </a:p>
          <a:p>
            <a:pPr marL="1028700" lvl="1" indent="-342900">
              <a:lnSpc>
                <a:spcPct val="100000"/>
              </a:lnSpc>
              <a:spcBef>
                <a:spcPts val="1000"/>
              </a:spcBef>
              <a:buClr>
                <a:schemeClr val="accent6"/>
              </a:buClr>
            </a:pPr>
            <a:r>
              <a:rPr lang="en-GB" sz="2000" b="1" i="0" dirty="0">
                <a:solidFill>
                  <a:schemeClr val="accent6"/>
                </a:solidFill>
                <a:effectLst/>
                <a:latin typeface="Helvetica" pitchFamily="2" charset="0"/>
              </a:rPr>
              <a:t>Higher energy prices</a:t>
            </a:r>
            <a:r>
              <a:rPr lang="en-GB" sz="2000" i="0" dirty="0">
                <a:solidFill>
                  <a:schemeClr val="accent6"/>
                </a:solidFill>
                <a:effectLst/>
                <a:latin typeface="Helvetica" pitchFamily="2" charset="0"/>
              </a:rPr>
              <a:t>, led </a:t>
            </a:r>
            <a:r>
              <a:rPr lang="en-GB" sz="2000" b="0" i="0" dirty="0">
                <a:solidFill>
                  <a:schemeClr val="accent6"/>
                </a:solidFill>
                <a:effectLst/>
                <a:latin typeface="Helvetica" pitchFamily="2" charset="0"/>
              </a:rPr>
              <a:t>by Russia’s invasion of Ukraine.   </a:t>
            </a:r>
          </a:p>
          <a:p>
            <a:pPr marL="1028700" lvl="1" indent="-342900">
              <a:lnSpc>
                <a:spcPct val="100000"/>
              </a:lnSpc>
              <a:spcBef>
                <a:spcPts val="1000"/>
              </a:spcBef>
              <a:buClr>
                <a:schemeClr val="accent6"/>
              </a:buClr>
            </a:pPr>
            <a:r>
              <a:rPr lang="en-GB" sz="2000" b="1" i="0" dirty="0">
                <a:solidFill>
                  <a:schemeClr val="accent6"/>
                </a:solidFill>
                <a:effectLst/>
                <a:latin typeface="Helvetica" pitchFamily="2" charset="0"/>
              </a:rPr>
              <a:t>Higher prices for the goods we buy from abroad</a:t>
            </a:r>
            <a:r>
              <a:rPr lang="en-GB" sz="2000" dirty="0">
                <a:solidFill>
                  <a:schemeClr val="accent6"/>
                </a:solidFill>
              </a:rPr>
              <a:t> caused by supply shortages in response to the increased demand for goods during the COVID pandemic</a:t>
            </a:r>
            <a:r>
              <a:rPr lang="en-GB" sz="2000" b="0" i="0" dirty="0">
                <a:solidFill>
                  <a:schemeClr val="accent6"/>
                </a:solidFill>
                <a:effectLst/>
                <a:latin typeface="Helvetica" pitchFamily="2" charset="0"/>
              </a:rPr>
              <a:t>.</a:t>
            </a:r>
          </a:p>
          <a:p>
            <a:pPr marL="1028700" lvl="1" indent="-342900">
              <a:lnSpc>
                <a:spcPct val="100000"/>
              </a:lnSpc>
              <a:spcBef>
                <a:spcPts val="1000"/>
              </a:spcBef>
              <a:buClr>
                <a:schemeClr val="accent6"/>
              </a:buClr>
            </a:pPr>
            <a:r>
              <a:rPr lang="en-GB" sz="2000" i="0" dirty="0">
                <a:solidFill>
                  <a:schemeClr val="accent6"/>
                </a:solidFill>
                <a:effectLst/>
                <a:latin typeface="Helvetica" pitchFamily="2" charset="0"/>
              </a:rPr>
              <a:t>In the UK, </a:t>
            </a:r>
            <a:r>
              <a:rPr lang="en-GB" sz="2000" b="1" i="0" dirty="0">
                <a:solidFill>
                  <a:schemeClr val="accent6"/>
                </a:solidFill>
                <a:effectLst/>
                <a:latin typeface="Helvetica" pitchFamily="2" charset="0"/>
              </a:rPr>
              <a:t>Businesses are</a:t>
            </a:r>
            <a:r>
              <a:rPr lang="en-GB" sz="2000" b="0" i="0" dirty="0">
                <a:solidFill>
                  <a:schemeClr val="accent6"/>
                </a:solidFill>
                <a:effectLst/>
                <a:latin typeface="Helvetica" pitchFamily="2" charset="0"/>
              </a:rPr>
              <a:t> </a:t>
            </a:r>
            <a:r>
              <a:rPr lang="en-GB" sz="2000" b="1" i="0" dirty="0">
                <a:solidFill>
                  <a:schemeClr val="accent6"/>
                </a:solidFill>
                <a:effectLst/>
                <a:latin typeface="Helvetica" pitchFamily="2" charset="0"/>
              </a:rPr>
              <a:t>charging more </a:t>
            </a:r>
            <a:r>
              <a:rPr lang="en-GB" sz="2000" b="0" i="0" dirty="0">
                <a:solidFill>
                  <a:schemeClr val="accent6"/>
                </a:solidFill>
                <a:effectLst/>
                <a:latin typeface="Helvetica" pitchFamily="2" charset="0"/>
              </a:rPr>
              <a:t>for their products because of the higher costs they face. There are lots of</a:t>
            </a:r>
            <a:r>
              <a:rPr lang="en-GB" sz="2000" b="1" i="0" dirty="0">
                <a:solidFill>
                  <a:schemeClr val="accent6"/>
                </a:solidFill>
                <a:effectLst/>
                <a:latin typeface="Helvetica" pitchFamily="2" charset="0"/>
              </a:rPr>
              <a:t> job vacancies</a:t>
            </a:r>
            <a:r>
              <a:rPr lang="en-GB" sz="2000" b="0" i="0" dirty="0">
                <a:solidFill>
                  <a:schemeClr val="accent6"/>
                </a:solidFill>
                <a:effectLst/>
                <a:latin typeface="Helvetica" pitchFamily="2" charset="0"/>
              </a:rPr>
              <a:t>, as fewer people are seeking work following the pandemic. That means that employers are having to </a:t>
            </a:r>
            <a:r>
              <a:rPr lang="en-GB" sz="2000" b="1" i="0" dirty="0">
                <a:solidFill>
                  <a:schemeClr val="accent6"/>
                </a:solidFill>
                <a:effectLst/>
                <a:latin typeface="Helvetica" pitchFamily="2" charset="0"/>
              </a:rPr>
              <a:t>offer higher wages </a:t>
            </a:r>
            <a:r>
              <a:rPr lang="en-GB" sz="2000" b="0" i="0" dirty="0">
                <a:solidFill>
                  <a:schemeClr val="accent6"/>
                </a:solidFill>
                <a:effectLst/>
                <a:latin typeface="Helvetica" pitchFamily="2" charset="0"/>
              </a:rPr>
              <a:t>to attract job applicants. </a:t>
            </a:r>
            <a:r>
              <a:rPr lang="en-GB" sz="2000" b="1" i="0" dirty="0">
                <a:solidFill>
                  <a:schemeClr val="accent6"/>
                </a:solidFill>
                <a:effectLst/>
                <a:latin typeface="Helvetica" pitchFamily="2" charset="0"/>
              </a:rPr>
              <a:t>Prices for services have risen</a:t>
            </a:r>
            <a:r>
              <a:rPr lang="en-GB" sz="2000" b="0" i="0" dirty="0">
                <a:solidFill>
                  <a:schemeClr val="accent6"/>
                </a:solidFill>
                <a:effectLst/>
                <a:latin typeface="Helvetica" pitchFamily="2" charset="0"/>
              </a:rPr>
              <a:t> markedly. </a:t>
            </a:r>
          </a:p>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Households have less to spend</a:t>
            </a:r>
            <a:r>
              <a:rPr lang="en-GB" b="0" i="0" dirty="0">
                <a:solidFill>
                  <a:schemeClr val="accent6"/>
                </a:solidFill>
                <a:effectLst/>
                <a:latin typeface="Helvetica" pitchFamily="2" charset="0"/>
              </a:rPr>
              <a:t>. As a result, the UK economy is not growing. </a:t>
            </a:r>
          </a:p>
          <a:p>
            <a:pPr marL="342900" indent="-342900" algn="l">
              <a:lnSpc>
                <a:spcPct val="100000"/>
              </a:lnSpc>
              <a:buClr>
                <a:schemeClr val="accent6"/>
              </a:buClr>
              <a:buFont typeface="Arial" panose="020B0604020202020204" pitchFamily="34" charset="0"/>
              <a:buChar char="•"/>
            </a:pPr>
            <a:r>
              <a:rPr lang="en-GB" b="1" dirty="0">
                <a:solidFill>
                  <a:schemeClr val="accent6"/>
                </a:solidFill>
              </a:rPr>
              <a:t>Inflation is expected to fall quickly in 2023 </a:t>
            </a:r>
            <a:r>
              <a:rPr lang="en-GB" dirty="0">
                <a:solidFill>
                  <a:schemeClr val="accent6"/>
                </a:solidFill>
              </a:rPr>
              <a:t>due to falling energy prices, higher interest rates, and easing production difficulties for imported goods.</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To help inflation return to the 2% target, the Bank of England raised interest rates to 4% in February 2023. This is expecte</a:t>
            </a:r>
            <a:r>
              <a:rPr lang="en-GB" dirty="0">
                <a:solidFill>
                  <a:schemeClr val="accent6"/>
                </a:solidFill>
              </a:rPr>
              <a:t>d to encourage saving and slow down the rise in prices.</a:t>
            </a:r>
            <a:endParaRPr lang="en-GB" b="0" i="0" dirty="0">
              <a:solidFill>
                <a:schemeClr val="accent6"/>
              </a:solidFill>
              <a:effectLst/>
              <a:latin typeface="Helvetica" pitchFamily="2" charset="0"/>
            </a:endParaRP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07777"/>
          </a:xfrm>
          <a:prstGeom prst="rect">
            <a:avLst/>
          </a:prstGeom>
          <a:noFill/>
        </p:spPr>
        <p:txBody>
          <a:bodyPr wrap="square">
            <a:spAutoFit/>
          </a:bodyPr>
          <a:lstStyle/>
          <a:p>
            <a:pPr algn="r"/>
            <a:r>
              <a:rPr lang="en-US" sz="1400" b="1" dirty="0">
                <a:latin typeface="Helvetica" pitchFamily="2" charset="0"/>
              </a:rPr>
              <a:t> </a:t>
            </a:r>
            <a:r>
              <a:rPr lang="en-US" sz="1400" b="1" dirty="0">
                <a:solidFill>
                  <a:srgbClr val="3F3F3F"/>
                </a:solidFill>
                <a:latin typeface="Helvetica" pitchFamily="2" charset="0"/>
              </a:rPr>
              <a:t>Source:</a:t>
            </a:r>
            <a:r>
              <a:rPr lang="en-US" sz="1400" b="1" dirty="0">
                <a:latin typeface="Helvetica" pitchFamily="2" charset="0"/>
              </a:rPr>
              <a:t> </a:t>
            </a:r>
            <a:r>
              <a:rPr lang="en-US" sz="1400" b="1" dirty="0">
                <a:solidFill>
                  <a:schemeClr val="accent3"/>
                </a:solidFill>
                <a:latin typeface="Helvetica" pitchFamily="2" charset="0"/>
                <a:hlinkClick r:id="rId3">
                  <a:extLst>
                    <a:ext uri="{A12FA001-AC4F-418D-AE19-62706E023703}">
                      <ahyp:hlinkClr xmlns:ahyp="http://schemas.microsoft.com/office/drawing/2018/hyperlinkcolor" val="tx"/>
                    </a:ext>
                  </a:extLst>
                </a:hlinkClick>
              </a:rPr>
              <a:t>Bank of England, February 2023</a:t>
            </a:r>
            <a:endParaRPr lang="en-GB" sz="1400" dirty="0">
              <a:solidFill>
                <a:schemeClr val="accent3"/>
              </a:solidFill>
              <a:latin typeface="Helvetica" pitchFamily="2" charset="0"/>
            </a:endParaRPr>
          </a:p>
        </p:txBody>
      </p:sp>
    </p:spTree>
    <p:extLst>
      <p:ext uri="{BB962C8B-B14F-4D97-AF65-F5344CB8AC3E}">
        <p14:creationId xmlns:p14="http://schemas.microsoft.com/office/powerpoint/2010/main" val="92775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170120"/>
            <a:ext cx="10204174" cy="793573"/>
          </a:xfrm>
        </p:spPr>
        <p:txBody>
          <a:bodyPr>
            <a:noAutofit/>
          </a:bodyPr>
          <a:lstStyle/>
          <a:p>
            <a:r>
              <a:rPr kumimoji="0" lang="en-GB" sz="1400" b="0" i="0" u="none" strike="noStrike" kern="1200" cap="none" spc="0" normalizeH="0" baseline="0" noProof="0" dirty="0">
                <a:ln>
                  <a:noFill/>
                </a:ln>
                <a:solidFill>
                  <a:srgbClr val="003E70"/>
                </a:solidFill>
                <a:effectLst/>
                <a:uLnTx/>
                <a:uFillTx/>
                <a:latin typeface="Helvetica" pitchFamily="2" charset="0"/>
                <a:ea typeface="+mj-ea"/>
                <a:cs typeface="+mj-cs"/>
              </a:rPr>
              <a:t>February 2023</a:t>
            </a:r>
            <a:br>
              <a:rPr kumimoji="0" lang="en-GB" b="1" i="0" u="none" strike="noStrike" kern="1200" cap="none" spc="0" normalizeH="0" baseline="0" noProof="0" dirty="0">
                <a:ln>
                  <a:noFill/>
                </a:ln>
                <a:solidFill>
                  <a:srgbClr val="003E70"/>
                </a:solidFill>
                <a:effectLst/>
                <a:uLnTx/>
                <a:uFillTx/>
                <a:latin typeface="Helvetica" pitchFamily="2" charset="0"/>
                <a:ea typeface="+mj-ea"/>
                <a:cs typeface="+mj-cs"/>
              </a:rPr>
            </a:br>
            <a:r>
              <a:rPr kumimoji="0" lang="en-GB" b="1" i="0" u="none" strike="noStrike" kern="1200" cap="none" spc="0" normalizeH="0" baseline="0" noProof="0" dirty="0">
                <a:ln>
                  <a:noFill/>
                </a:ln>
                <a:solidFill>
                  <a:srgbClr val="003E70"/>
                </a:solidFill>
                <a:effectLst/>
                <a:uLnTx/>
                <a:uFillTx/>
                <a:latin typeface="Helvetica" pitchFamily="2" charset="0"/>
                <a:ea typeface="+mj-ea"/>
                <a:cs typeface="+mj-cs"/>
              </a:rPr>
              <a:t>Spring Budget 2023: the challenges ahead</a:t>
            </a:r>
            <a:endParaRPr lang="en-GB" dirty="0">
              <a:solidFill>
                <a:schemeClr val="accent6"/>
              </a:solidFill>
              <a:latin typeface="Helvetica" pitchFamily="2" charset="0"/>
            </a:endParaRP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6" y="1247766"/>
            <a:ext cx="5097542" cy="4961647"/>
          </a:xfrm>
        </p:spPr>
        <p:txBody>
          <a:bodyPr>
            <a:noAutofit/>
          </a:bodyPr>
          <a:lstStyle/>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Recent forecasts from the IMF and Bank of England predict a </a:t>
            </a:r>
            <a:r>
              <a:rPr lang="en-GB" b="1" i="0" dirty="0">
                <a:solidFill>
                  <a:schemeClr val="accent6"/>
                </a:solidFill>
                <a:effectLst/>
                <a:latin typeface="Helvetica" pitchFamily="2" charset="0"/>
              </a:rPr>
              <a:t>shallower recession </a:t>
            </a:r>
            <a:r>
              <a:rPr lang="en-GB" b="0" i="0" dirty="0">
                <a:solidFill>
                  <a:schemeClr val="accent6"/>
                </a:solidFill>
                <a:effectLst/>
                <a:latin typeface="Helvetica" pitchFamily="2" charset="0"/>
              </a:rPr>
              <a:t>as compared to the forecasts from November 2022.</a:t>
            </a:r>
          </a:p>
          <a:p>
            <a:pPr marL="342900" indent="-342900" algn="l">
              <a:lnSpc>
                <a:spcPct val="100000"/>
              </a:lnSpc>
              <a:buClr>
                <a:schemeClr val="accent6"/>
              </a:buClr>
              <a:buFont typeface="Arial" panose="020B0604020202020204" pitchFamily="34" charset="0"/>
              <a:buChar char="•"/>
            </a:pPr>
            <a:r>
              <a:rPr lang="en-GB" b="0" i="0" dirty="0">
                <a:solidFill>
                  <a:schemeClr val="accent6"/>
                </a:solidFill>
                <a:effectLst/>
                <a:latin typeface="Helvetica" pitchFamily="2" charset="0"/>
              </a:rPr>
              <a:t>There has been a </a:t>
            </a:r>
            <a:r>
              <a:rPr lang="en-GB" b="1" i="0" dirty="0">
                <a:solidFill>
                  <a:schemeClr val="accent6"/>
                </a:solidFill>
                <a:effectLst/>
                <a:latin typeface="Helvetica" pitchFamily="2" charset="0"/>
              </a:rPr>
              <a:t>sizable reduction in borrowing in the short term</a:t>
            </a:r>
            <a:r>
              <a:rPr lang="en-GB" b="0" i="0" dirty="0">
                <a:solidFill>
                  <a:schemeClr val="accent6"/>
                </a:solidFill>
                <a:effectLst/>
                <a:latin typeface="Helvetica" pitchFamily="2" charset="0"/>
              </a:rPr>
              <a:t>, r</a:t>
            </a:r>
            <a:r>
              <a:rPr lang="en-GB" sz="2000" b="0" i="0" dirty="0">
                <a:solidFill>
                  <a:schemeClr val="accent6"/>
                </a:solidFill>
                <a:effectLst/>
                <a:latin typeface="Helvetica" pitchFamily="2" charset="0"/>
              </a:rPr>
              <a:t>unning £31 billion below forecast for 2022-23: three times the average gap.</a:t>
            </a:r>
          </a:p>
          <a:p>
            <a:pPr marL="342900" indent="-342900" algn="l">
              <a:lnSpc>
                <a:spcPct val="100000"/>
              </a:lnSpc>
              <a:buClr>
                <a:schemeClr val="accent6"/>
              </a:buClr>
              <a:buFont typeface="Arial" panose="020B0604020202020204" pitchFamily="34" charset="0"/>
              <a:buChar char="•"/>
            </a:pPr>
            <a:r>
              <a:rPr lang="en-GB" b="1" dirty="0">
                <a:solidFill>
                  <a:schemeClr val="accent6"/>
                </a:solidFill>
              </a:rPr>
              <a:t>Tax revenue has been stronger than expected</a:t>
            </a:r>
            <a:r>
              <a:rPr lang="en-GB" dirty="0">
                <a:solidFill>
                  <a:schemeClr val="accent6"/>
                </a:solidFill>
              </a:rPr>
              <a:t>, particularly income tax and national insurance contributions.</a:t>
            </a:r>
          </a:p>
          <a:p>
            <a:pPr marL="342900" indent="-342900" algn="l">
              <a:lnSpc>
                <a:spcPct val="100000"/>
              </a:lnSpc>
              <a:buClr>
                <a:schemeClr val="accent6"/>
              </a:buClr>
              <a:buFont typeface="Arial" panose="020B0604020202020204" pitchFamily="34" charset="0"/>
              <a:buChar char="•"/>
            </a:pPr>
            <a:r>
              <a:rPr lang="en-GB" b="1" dirty="0">
                <a:solidFill>
                  <a:schemeClr val="accent6"/>
                </a:solidFill>
              </a:rPr>
              <a:t>Debt interest payments </a:t>
            </a:r>
            <a:r>
              <a:rPr lang="en-GB" dirty="0">
                <a:solidFill>
                  <a:schemeClr val="accent6"/>
                </a:solidFill>
              </a:rPr>
              <a:t>and </a:t>
            </a:r>
            <a:r>
              <a:rPr lang="en-GB" b="1" dirty="0">
                <a:solidFill>
                  <a:schemeClr val="accent6"/>
                </a:solidFill>
              </a:rPr>
              <a:t>subsidies</a:t>
            </a:r>
            <a:r>
              <a:rPr lang="en-GB" dirty="0">
                <a:solidFill>
                  <a:schemeClr val="accent6"/>
                </a:solidFill>
              </a:rPr>
              <a:t> (like energy support schemes) have been </a:t>
            </a:r>
            <a:r>
              <a:rPr lang="en-GB" b="1" dirty="0">
                <a:solidFill>
                  <a:schemeClr val="accent6"/>
                </a:solidFill>
              </a:rPr>
              <a:t>cheaper than anticipated </a:t>
            </a:r>
            <a:r>
              <a:rPr lang="en-GB" dirty="0">
                <a:solidFill>
                  <a:schemeClr val="accent6"/>
                </a:solidFill>
              </a:rPr>
              <a:t>last year.</a:t>
            </a:r>
            <a:endParaRPr lang="en-GB" sz="2000" b="0" i="0" dirty="0">
              <a:solidFill>
                <a:schemeClr val="accent6"/>
              </a:solidFill>
              <a:effectLst/>
              <a:latin typeface="Helvetica" pitchFamily="2" charset="0"/>
            </a:endParaRPr>
          </a:p>
        </p:txBody>
      </p:sp>
      <p:pic>
        <p:nvPicPr>
          <p:cNvPr id="8" name="Picture 7">
            <a:extLst>
              <a:ext uri="{FF2B5EF4-FFF2-40B4-BE49-F238E27FC236}">
                <a16:creationId xmlns:a16="http://schemas.microsoft.com/office/drawing/2014/main" id="{71785088-ADA1-D1C7-2629-D38AE446EBAF}"/>
              </a:ext>
            </a:extLst>
          </p:cNvPr>
          <p:cNvPicPr>
            <a:picLocks noChangeAspect="1"/>
          </p:cNvPicPr>
          <p:nvPr/>
        </p:nvPicPr>
        <p:blipFill>
          <a:blip r:embed="rId3"/>
          <a:stretch>
            <a:fillRect/>
          </a:stretch>
        </p:blipFill>
        <p:spPr>
          <a:xfrm>
            <a:off x="5650938" y="1655812"/>
            <a:ext cx="5992715" cy="3809323"/>
          </a:xfrm>
          <a:prstGeom prst="rect">
            <a:avLst/>
          </a:prstGeom>
        </p:spPr>
      </p:pic>
      <p:sp>
        <p:nvSpPr>
          <p:cNvPr id="9" name="TextBox 8">
            <a:extLst>
              <a:ext uri="{FF2B5EF4-FFF2-40B4-BE49-F238E27FC236}">
                <a16:creationId xmlns:a16="http://schemas.microsoft.com/office/drawing/2014/main" id="{A929D7B9-922D-3C10-BCE2-324DB203604F}"/>
              </a:ext>
            </a:extLst>
          </p:cNvPr>
          <p:cNvSpPr txBox="1"/>
          <p:nvPr/>
        </p:nvSpPr>
        <p:spPr>
          <a:xfrm>
            <a:off x="7282543" y="6455209"/>
            <a:ext cx="4757057" cy="307777"/>
          </a:xfrm>
          <a:prstGeom prst="rect">
            <a:avLst/>
          </a:prstGeom>
          <a:noFill/>
        </p:spPr>
        <p:txBody>
          <a:bodyPr wrap="square">
            <a:spAutoFit/>
          </a:bodyPr>
          <a:lstStyle/>
          <a:p>
            <a:pPr algn="r"/>
            <a:r>
              <a:rPr lang="en-US" sz="1400" b="1" dirty="0">
                <a:latin typeface="Helvetica" pitchFamily="2" charset="0"/>
              </a:rPr>
              <a:t> </a:t>
            </a:r>
            <a:r>
              <a:rPr lang="en-US" sz="1400" b="1" dirty="0">
                <a:solidFill>
                  <a:srgbClr val="3F3F3F"/>
                </a:solidFill>
                <a:latin typeface="Helvetica" pitchFamily="2" charset="0"/>
              </a:rPr>
              <a:t>Source:</a:t>
            </a:r>
            <a:r>
              <a:rPr lang="en-US" sz="1400" b="1" dirty="0">
                <a:latin typeface="Helvetica" pitchFamily="2" charset="0"/>
              </a:rPr>
              <a:t> </a:t>
            </a:r>
            <a:r>
              <a:rPr lang="en-US" sz="1400" b="1" dirty="0">
                <a:solidFill>
                  <a:schemeClr val="accent3"/>
                </a:solidFill>
                <a:latin typeface="Helvetica" pitchFamily="2" charset="0"/>
                <a:hlinkClick r:id="rId4">
                  <a:extLst>
                    <a:ext uri="{A12FA001-AC4F-418D-AE19-62706E023703}">
                      <ahyp:hlinkClr xmlns:ahyp="http://schemas.microsoft.com/office/drawing/2018/hyperlinkcolor" val="tx"/>
                    </a:ext>
                  </a:extLst>
                </a:hlinkClick>
              </a:rPr>
              <a:t>Institute for Fiscal Studies, February 2023</a:t>
            </a:r>
            <a:endParaRPr lang="en-GB" sz="1400" dirty="0">
              <a:solidFill>
                <a:schemeClr val="accent3"/>
              </a:solidFill>
              <a:latin typeface="Helvetica" pitchFamily="2" charset="0"/>
            </a:endParaRPr>
          </a:p>
        </p:txBody>
      </p:sp>
    </p:spTree>
    <p:extLst>
      <p:ext uri="{BB962C8B-B14F-4D97-AF65-F5344CB8AC3E}">
        <p14:creationId xmlns:p14="http://schemas.microsoft.com/office/powerpoint/2010/main" val="116542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420756" y="170120"/>
            <a:ext cx="10204174" cy="793573"/>
          </a:xfrm>
        </p:spPr>
        <p:txBody>
          <a:bodyPr>
            <a:noAutofit/>
          </a:bodyPr>
          <a:lstStyle/>
          <a:p>
            <a:r>
              <a:rPr kumimoji="0" lang="en-GB" sz="1400" b="0" i="0" u="none" strike="noStrike" kern="1200" cap="none" spc="0" normalizeH="0" baseline="0" noProof="0" dirty="0">
                <a:ln>
                  <a:noFill/>
                </a:ln>
                <a:solidFill>
                  <a:srgbClr val="003E70"/>
                </a:solidFill>
                <a:effectLst/>
                <a:uLnTx/>
                <a:uFillTx/>
                <a:latin typeface="Helvetica" pitchFamily="2" charset="0"/>
                <a:ea typeface="+mj-ea"/>
                <a:cs typeface="+mj-cs"/>
              </a:rPr>
              <a:t>February 2023</a:t>
            </a:r>
            <a:br>
              <a:rPr kumimoji="0" lang="en-GB" b="1" i="0" u="none" strike="noStrike" kern="1200" cap="none" spc="0" normalizeH="0" baseline="0" noProof="0" dirty="0">
                <a:ln>
                  <a:noFill/>
                </a:ln>
                <a:solidFill>
                  <a:srgbClr val="003E70"/>
                </a:solidFill>
                <a:effectLst/>
                <a:uLnTx/>
                <a:uFillTx/>
                <a:latin typeface="Helvetica" pitchFamily="2" charset="0"/>
                <a:ea typeface="+mj-ea"/>
                <a:cs typeface="+mj-cs"/>
              </a:rPr>
            </a:br>
            <a:r>
              <a:rPr kumimoji="0" lang="en-GB" b="1" i="0" u="none" strike="noStrike" kern="1200" cap="none" spc="0" normalizeH="0" baseline="0" noProof="0" dirty="0">
                <a:ln>
                  <a:noFill/>
                </a:ln>
                <a:solidFill>
                  <a:srgbClr val="003E70"/>
                </a:solidFill>
                <a:effectLst/>
                <a:uLnTx/>
                <a:uFillTx/>
                <a:latin typeface="Helvetica" pitchFamily="2" charset="0"/>
                <a:ea typeface="+mj-ea"/>
                <a:cs typeface="+mj-cs"/>
              </a:rPr>
              <a:t>Spring Budget 2023: the challenges ahead</a:t>
            </a:r>
            <a:endParaRPr lang="en-GB" dirty="0">
              <a:solidFill>
                <a:schemeClr val="accent6"/>
              </a:solidFill>
              <a:latin typeface="Helvetica" pitchFamily="2" charset="0"/>
            </a:endParaRP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420755" y="1155840"/>
            <a:ext cx="11306957" cy="2005280"/>
          </a:xfrm>
        </p:spPr>
        <p:txBody>
          <a:bodyPr numCol="1">
            <a:noAutofit/>
          </a:bodyPr>
          <a:lstStyle/>
          <a:p>
            <a:pPr marL="342900" indent="-342900" algn="l">
              <a:lnSpc>
                <a:spcPct val="100000"/>
              </a:lnSpc>
              <a:buClr>
                <a:schemeClr val="accent6"/>
              </a:buClr>
              <a:buFont typeface="Arial" panose="020B0604020202020204" pitchFamily="34" charset="0"/>
              <a:buChar char="•"/>
            </a:pPr>
            <a:r>
              <a:rPr lang="en-GB" b="1" i="0" dirty="0">
                <a:solidFill>
                  <a:schemeClr val="accent6"/>
                </a:solidFill>
                <a:effectLst/>
                <a:latin typeface="Helvetica" pitchFamily="2" charset="0"/>
              </a:rPr>
              <a:t>Inflation has been rising rapidly but likely to hav</a:t>
            </a:r>
            <a:r>
              <a:rPr lang="en-GB" b="1" dirty="0">
                <a:solidFill>
                  <a:schemeClr val="accent6"/>
                </a:solidFill>
              </a:rPr>
              <a:t>e peaked</a:t>
            </a:r>
            <a:r>
              <a:rPr lang="en-GB" dirty="0">
                <a:solidFill>
                  <a:schemeClr val="accent6"/>
                </a:solidFill>
              </a:rPr>
              <a:t>. </a:t>
            </a:r>
            <a:r>
              <a:rPr lang="en-GB" b="0" i="0" dirty="0">
                <a:solidFill>
                  <a:schemeClr val="accent6"/>
                </a:solidFill>
                <a:effectLst/>
                <a:latin typeface="Helvetica" pitchFamily="2" charset="0"/>
              </a:rPr>
              <a:t>Howe</a:t>
            </a:r>
            <a:r>
              <a:rPr lang="en-GB" dirty="0">
                <a:solidFill>
                  <a:schemeClr val="accent6"/>
                </a:solidFill>
              </a:rPr>
              <a:t>ver, </a:t>
            </a:r>
            <a:r>
              <a:rPr lang="en-GB" b="1" dirty="0">
                <a:solidFill>
                  <a:schemeClr val="accent6"/>
                </a:solidFill>
              </a:rPr>
              <a:t>large differences remain in the rates of inflation experienced by different income groups</a:t>
            </a:r>
            <a:r>
              <a:rPr lang="en-GB" dirty="0">
                <a:solidFill>
                  <a:schemeClr val="accent6"/>
                </a:solidFill>
              </a:rPr>
              <a:t>. </a:t>
            </a:r>
          </a:p>
          <a:p>
            <a:pPr marL="342900" indent="-342900">
              <a:lnSpc>
                <a:spcPct val="100000"/>
              </a:lnSpc>
              <a:buClr>
                <a:schemeClr val="accent6"/>
              </a:buClr>
              <a:buFont typeface="Arial" panose="020B0604020202020204" pitchFamily="34" charset="0"/>
              <a:buChar char="•"/>
            </a:pPr>
            <a:r>
              <a:rPr lang="en-GB" sz="2000" b="0" i="0" dirty="0">
                <a:solidFill>
                  <a:schemeClr val="accent6"/>
                </a:solidFill>
                <a:effectLst/>
                <a:latin typeface="Helvetica" pitchFamily="2" charset="0"/>
              </a:rPr>
              <a:t>Since the </a:t>
            </a:r>
            <a:r>
              <a:rPr lang="en-GB" sz="2000" dirty="0">
                <a:solidFill>
                  <a:schemeClr val="accent6"/>
                </a:solidFill>
                <a:latin typeface="Helvetica" pitchFamily="2" charset="0"/>
              </a:rPr>
              <a:t>poorest income groups spend a higher proportion of their income on gas and electricity, the rising energy prices have meant that these groups experience a much higher rate of inflation than the national average – 14% for the poorest tenth vs 9% for the richest tenth of the population.</a:t>
            </a:r>
            <a:endParaRPr lang="en-GB" sz="2000" b="0" i="0" dirty="0">
              <a:solidFill>
                <a:schemeClr val="accent6"/>
              </a:solidFill>
              <a:effectLst/>
              <a:latin typeface="Helvetica" pitchFamily="2" charset="0"/>
            </a:endParaRP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444576"/>
            <a:ext cx="4757057" cy="307777"/>
          </a:xfrm>
          <a:prstGeom prst="rect">
            <a:avLst/>
          </a:prstGeom>
          <a:noFill/>
        </p:spPr>
        <p:txBody>
          <a:bodyPr wrap="square">
            <a:spAutoFit/>
          </a:bodyPr>
          <a:lstStyle/>
          <a:p>
            <a:pPr algn="r"/>
            <a:r>
              <a:rPr lang="en-US" sz="1400" b="1" dirty="0">
                <a:latin typeface="Helvetica" pitchFamily="2" charset="0"/>
              </a:rPr>
              <a:t> </a:t>
            </a:r>
            <a:r>
              <a:rPr lang="en-US" sz="1400" b="1" dirty="0">
                <a:solidFill>
                  <a:srgbClr val="3F3F3F"/>
                </a:solidFill>
                <a:latin typeface="Helvetica" pitchFamily="2" charset="0"/>
              </a:rPr>
              <a:t>Source:</a:t>
            </a:r>
            <a:r>
              <a:rPr lang="en-US" sz="1400" b="1" dirty="0">
                <a:latin typeface="Helvetica" pitchFamily="2" charset="0"/>
              </a:rPr>
              <a:t> </a:t>
            </a:r>
            <a:r>
              <a:rPr lang="en-US" sz="1400" b="1" dirty="0">
                <a:solidFill>
                  <a:schemeClr val="accent3"/>
                </a:solidFill>
                <a:latin typeface="Helvetica" pitchFamily="2" charset="0"/>
                <a:hlinkClick r:id="rId3">
                  <a:extLst>
                    <a:ext uri="{A12FA001-AC4F-418D-AE19-62706E023703}">
                      <ahyp:hlinkClr xmlns:ahyp="http://schemas.microsoft.com/office/drawing/2018/hyperlinkcolor" val="tx"/>
                    </a:ext>
                  </a:extLst>
                </a:hlinkClick>
              </a:rPr>
              <a:t>Institute for Fiscal Studies, February 2023</a:t>
            </a:r>
            <a:endParaRPr lang="en-GB" sz="1400" dirty="0">
              <a:solidFill>
                <a:schemeClr val="accent3"/>
              </a:solidFill>
              <a:latin typeface="Helvetica" pitchFamily="2" charset="0"/>
            </a:endParaRPr>
          </a:p>
        </p:txBody>
      </p:sp>
      <p:pic>
        <p:nvPicPr>
          <p:cNvPr id="6" name="Picture 5">
            <a:extLst>
              <a:ext uri="{FF2B5EF4-FFF2-40B4-BE49-F238E27FC236}">
                <a16:creationId xmlns:a16="http://schemas.microsoft.com/office/drawing/2014/main" id="{A8872B9D-92A0-BB0B-5F80-281D9F63079E}"/>
              </a:ext>
            </a:extLst>
          </p:cNvPr>
          <p:cNvPicPr>
            <a:picLocks noChangeAspect="1"/>
          </p:cNvPicPr>
          <p:nvPr/>
        </p:nvPicPr>
        <p:blipFill>
          <a:blip r:embed="rId4"/>
          <a:stretch>
            <a:fillRect/>
          </a:stretch>
        </p:blipFill>
        <p:spPr>
          <a:xfrm>
            <a:off x="816873" y="3282837"/>
            <a:ext cx="4791033" cy="3023516"/>
          </a:xfrm>
          <a:prstGeom prst="rect">
            <a:avLst/>
          </a:prstGeom>
        </p:spPr>
      </p:pic>
      <p:pic>
        <p:nvPicPr>
          <p:cNvPr id="9" name="Picture 8">
            <a:extLst>
              <a:ext uri="{FF2B5EF4-FFF2-40B4-BE49-F238E27FC236}">
                <a16:creationId xmlns:a16="http://schemas.microsoft.com/office/drawing/2014/main" id="{77A4D7F6-D606-1025-6447-8231A191C24B}"/>
              </a:ext>
            </a:extLst>
          </p:cNvPr>
          <p:cNvPicPr>
            <a:picLocks noChangeAspect="1"/>
          </p:cNvPicPr>
          <p:nvPr/>
        </p:nvPicPr>
        <p:blipFill>
          <a:blip r:embed="rId5"/>
          <a:stretch>
            <a:fillRect/>
          </a:stretch>
        </p:blipFill>
        <p:spPr>
          <a:xfrm>
            <a:off x="6074235" y="3248245"/>
            <a:ext cx="5118676" cy="3098005"/>
          </a:xfrm>
          <a:prstGeom prst="rect">
            <a:avLst/>
          </a:prstGeom>
        </p:spPr>
      </p:pic>
    </p:spTree>
    <p:extLst>
      <p:ext uri="{BB962C8B-B14F-4D97-AF65-F5344CB8AC3E}">
        <p14:creationId xmlns:p14="http://schemas.microsoft.com/office/powerpoint/2010/main" val="362241960"/>
      </p:ext>
    </p:extLst>
  </p:cSld>
  <p:clrMapOvr>
    <a:masterClrMapping/>
  </p:clrMapOvr>
</p:sld>
</file>

<file path=ppt/theme/theme1.xml><?xml version="1.0" encoding="utf-8"?>
<a:theme xmlns:a="http://schemas.openxmlformats.org/drawingml/2006/main" name="Office Theme">
  <a:themeElements>
    <a:clrScheme name="Berkshire LEP Colour Theme">
      <a:dk1>
        <a:srgbClr val="003C68"/>
      </a:dk1>
      <a:lt1>
        <a:srgbClr val="FFFFFF"/>
      </a:lt1>
      <a:dk2>
        <a:srgbClr val="007EA6"/>
      </a:dk2>
      <a:lt2>
        <a:srgbClr val="E7E6E6"/>
      </a:lt2>
      <a:accent1>
        <a:srgbClr val="C6D500"/>
      </a:accent1>
      <a:accent2>
        <a:srgbClr val="003C68"/>
      </a:accent2>
      <a:accent3>
        <a:srgbClr val="B32471"/>
      </a:accent3>
      <a:accent4>
        <a:srgbClr val="3F2B56"/>
      </a:accent4>
      <a:accent5>
        <a:srgbClr val="00B3E8"/>
      </a:accent5>
      <a:accent6>
        <a:srgbClr val="003E70"/>
      </a:accent6>
      <a:hlink>
        <a:srgbClr val="003E70"/>
      </a:hlink>
      <a:folHlink>
        <a:srgbClr val="00B3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Dexter Levick</DisplayName>
        <AccountId>404</AccountId>
        <AccountType/>
      </UserInfo>
      <UserInfo>
        <DisplayName>Aishwarya Chakravarty</DisplayName>
        <AccountId>1100</AccountId>
        <AccountType/>
      </UserInfo>
      <UserInfo>
        <DisplayName>Tim Page</DisplayName>
        <AccountId>14</AccountId>
        <AccountType/>
      </UserInfo>
      <UserInfo>
        <DisplayName>Alison Webster</DisplayName>
        <AccountId>91</AccountId>
        <AccountType/>
      </UserInfo>
      <UserInfo>
        <DisplayName>Colleen Rawlins</DisplayName>
        <AccountId>788</AccountId>
        <AccountType/>
      </UserInfo>
      <UserInfo>
        <DisplayName>Derek Morgan</DisplayName>
        <AccountId>740</AccountId>
        <AccountType/>
      </UserInfo>
    </SharedWithUsers>
    <MediaLengthInSeconds xmlns="887f3627-3362-4f0e-99fd-589162ca1cd8" xsi:nil="true"/>
    <lcf76f155ced4ddcb4097134ff3c332f xmlns="887f3627-3362-4f0e-99fd-589162ca1cd8">
      <Terms xmlns="http://schemas.microsoft.com/office/infopath/2007/PartnerControls"/>
    </lcf76f155ced4ddcb4097134ff3c332f>
    <TaxCatchAll xmlns="df15de35-5208-4006-b31e-64c99b3e604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6" ma:contentTypeDescription="Create a new document." ma:contentTypeScope="" ma:versionID="99362d77585828d2df0013c6e3acfd31">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17ff8db1ad8538c550dcd2cc07669361"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265D3-4BC4-4615-923F-558CD580537F}">
  <ds:schemaRefs>
    <ds:schemaRef ds:uri="887f3627-3362-4f0e-99fd-589162ca1cd8"/>
    <ds:schemaRef ds:uri="df15de35-5208-4006-b31e-64c99b3e60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276F97-2DFF-4750-A3EF-39C5E6471121}">
  <ds:schemaRefs>
    <ds:schemaRef ds:uri="887f3627-3362-4f0e-99fd-589162ca1cd8"/>
    <ds:schemaRef ds:uri="df15de35-5208-4006-b31e-64c99b3e6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3C1E6B-D528-4B7B-99D9-59A07A15E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4871</Words>
  <Application>Microsoft Office PowerPoint</Application>
  <PresentationFormat>Widescreen</PresentationFormat>
  <Paragraphs>330</Paragraphs>
  <Slides>47</Slides>
  <Notes>21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Berkshire Monthly Economic Briefing</vt:lpstr>
      <vt:lpstr>Key contents of this month’s briefing</vt:lpstr>
      <vt:lpstr>PowerPoint Presentation</vt:lpstr>
      <vt:lpstr>January 2023 Global Economic Prospects</vt:lpstr>
      <vt:lpstr>February 2023 Global Economics Intelligence executive summary</vt:lpstr>
      <vt:lpstr>Global Economy OECD GDP Tracker</vt:lpstr>
      <vt:lpstr>February 2023 Bank of England Monetary Policy Report - February 2023</vt:lpstr>
      <vt:lpstr>February 2023 Spring Budget 2023: the challenges ahead</vt:lpstr>
      <vt:lpstr>February 2023 Spring Budget 2023: the challenges ahead</vt:lpstr>
      <vt:lpstr>February 2023 Spring Budget 2023: the challenges ahead</vt:lpstr>
      <vt:lpstr>February 2023 Business insights and impact on the UK economy</vt:lpstr>
      <vt:lpstr>Employment in the UK Vacancies and jobs in the UK – February 2023</vt:lpstr>
      <vt:lpstr>Employment in the UK Labour Force Survey – February 2023</vt:lpstr>
      <vt:lpstr>February 2023 Monthly Spotlight: The Crisis of Democratic Capitalism</vt:lpstr>
      <vt:lpstr>February 2023 Monthly Spotlight: The Crisis of Democratic Capitalism</vt:lpstr>
      <vt:lpstr>February 2023 Monthly Spotlight: The Crisis of Democratic Capitalism</vt:lpstr>
      <vt:lpstr>February 2023 Monthly Spotlight: The Crisis of Democratic Capitalism</vt:lpstr>
      <vt:lpstr>February 2023 Monthly Spotlight: The Crisis of Democratic Capitalism</vt:lpstr>
      <vt:lpstr>PowerPoint Presentation</vt:lpstr>
      <vt:lpstr>Claimant Count  (Latest data - January 2023)</vt:lpstr>
      <vt:lpstr>Strategic Issues – Heathrow Heathrow grew more than any other airport in the world last year</vt:lpstr>
      <vt:lpstr>Remote working</vt:lpstr>
      <vt:lpstr>PowerPoint Presentation</vt:lpstr>
      <vt:lpstr>PowerPoint Presentation</vt:lpstr>
      <vt:lpstr>Unemployment figures and notable business news - February 2023</vt:lpstr>
      <vt:lpstr>Bracknell Forest Job posting analytics (Active postings)</vt:lpstr>
      <vt:lpstr>Bracknell Forest Job posting analytics (Newly posted)</vt:lpstr>
      <vt:lpstr>PowerPoint Presentation</vt:lpstr>
      <vt:lpstr>Unemployment figures and notable business news - February 2023</vt:lpstr>
      <vt:lpstr>Reading Job posting analytics (Active postings)</vt:lpstr>
      <vt:lpstr>Reading Job posting analytics (Newly posted)</vt:lpstr>
      <vt:lpstr>PowerPoint Presentation</vt:lpstr>
      <vt:lpstr>Unemployment figures and notable business news - February 2023</vt:lpstr>
      <vt:lpstr>Slough Job posting analytics (Active postings)</vt:lpstr>
      <vt:lpstr>Slough Job posting analytics (Newly posted)</vt:lpstr>
      <vt:lpstr>PowerPoint Presentation</vt:lpstr>
      <vt:lpstr>Unemployment figures and notable business news - February 2023</vt:lpstr>
      <vt:lpstr>West Berkshire Job posting analytics (Active postings)</vt:lpstr>
      <vt:lpstr>West Berkshire Job posting analytics (Newly posted)</vt:lpstr>
      <vt:lpstr>PowerPoint Presentation</vt:lpstr>
      <vt:lpstr>Unemployment figures and notable business news - February 2023</vt:lpstr>
      <vt:lpstr>Windsor and Maidenhead Job posting analytics (Active postings)</vt:lpstr>
      <vt:lpstr>Windsor and Maidenhead Job posting analytics (Newly posted)</vt:lpstr>
      <vt:lpstr>PowerPoint Presentation</vt:lpstr>
      <vt:lpstr>Unemployment figures and notable business news - February 2023</vt:lpstr>
      <vt:lpstr>Wokingham Job posting analytics (Active postings)</vt:lpstr>
      <vt:lpstr>Wokingham Job posting analytics (Newly posted)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Liane Milchem</dc:creator>
  <cp:lastModifiedBy>Dexter Levick</cp:lastModifiedBy>
  <cp:revision>11</cp:revision>
  <dcterms:created xsi:type="dcterms:W3CDTF">2022-11-09T19:26:45Z</dcterms:created>
  <dcterms:modified xsi:type="dcterms:W3CDTF">2023-03-14T12:20:11Z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0x010100D985182F72A007408CD12C9A591952E8</vt:lpwstr>
  </property>
</Properties>
</file>