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Copland" userId="2f3ca46d-6336-4813-b671-c562fb38e036" providerId="ADAL" clId="{D2784F58-8D37-4DBE-A0F7-73EB62AA8964}"/>
    <pc:docChg chg="undo redo custSel modSld">
      <pc:chgData name="James Copland" userId="2f3ca46d-6336-4813-b671-c562fb38e036" providerId="ADAL" clId="{D2784F58-8D37-4DBE-A0F7-73EB62AA8964}" dt="2020-04-28T08:52:03.271" v="77" actId="20577"/>
      <pc:docMkLst>
        <pc:docMk/>
      </pc:docMkLst>
      <pc:sldChg chg="modSp mod">
        <pc:chgData name="James Copland" userId="2f3ca46d-6336-4813-b671-c562fb38e036" providerId="ADAL" clId="{D2784F58-8D37-4DBE-A0F7-73EB62AA8964}" dt="2020-04-28T08:52:03.271" v="77" actId="20577"/>
        <pc:sldMkLst>
          <pc:docMk/>
          <pc:sldMk cId="1219331934" sldId="256"/>
        </pc:sldMkLst>
        <pc:graphicFrameChg chg="mod modGraphic">
          <ac:chgData name="James Copland" userId="2f3ca46d-6336-4813-b671-c562fb38e036" providerId="ADAL" clId="{D2784F58-8D37-4DBE-A0F7-73EB62AA8964}" dt="2020-04-28T08:52:03.271" v="77" actId="20577"/>
          <ac:graphicFrameMkLst>
            <pc:docMk/>
            <pc:sldMk cId="1219331934" sldId="256"/>
            <ac:graphicFrameMk id="10" creationId="{5F919B20-4FCC-4B95-AE91-BFEE8457645C}"/>
          </ac:graphicFrameMkLst>
        </pc:graphicFrameChg>
      </pc:sldChg>
      <pc:sldChg chg="addSp delSp modSp mod">
        <pc:chgData name="James Copland" userId="2f3ca46d-6336-4813-b671-c562fb38e036" providerId="ADAL" clId="{D2784F58-8D37-4DBE-A0F7-73EB62AA8964}" dt="2020-04-27T14:06:47.733" v="76" actId="14100"/>
        <pc:sldMkLst>
          <pc:docMk/>
          <pc:sldMk cId="2790927657" sldId="257"/>
        </pc:sldMkLst>
        <pc:spChg chg="mod">
          <ac:chgData name="James Copland" userId="2f3ca46d-6336-4813-b671-c562fb38e036" providerId="ADAL" clId="{D2784F58-8D37-4DBE-A0F7-73EB62AA8964}" dt="2020-04-27T14:06:22.499" v="72" actId="14100"/>
          <ac:spMkLst>
            <pc:docMk/>
            <pc:sldMk cId="2790927657" sldId="257"/>
            <ac:spMk id="3" creationId="{32C3E33F-E4F5-42B2-A0D4-7557C29E0105}"/>
          </ac:spMkLst>
        </pc:spChg>
        <pc:spChg chg="mod">
          <ac:chgData name="James Copland" userId="2f3ca46d-6336-4813-b671-c562fb38e036" providerId="ADAL" clId="{D2784F58-8D37-4DBE-A0F7-73EB62AA8964}" dt="2020-04-27T14:05:50.037" v="66" actId="14100"/>
          <ac:spMkLst>
            <pc:docMk/>
            <pc:sldMk cId="2790927657" sldId="257"/>
            <ac:spMk id="6" creationId="{0CFFB619-B175-435F-94D6-9DA6A3C8D616}"/>
          </ac:spMkLst>
        </pc:spChg>
        <pc:spChg chg="mod">
          <ac:chgData name="James Copland" userId="2f3ca46d-6336-4813-b671-c562fb38e036" providerId="ADAL" clId="{D2784F58-8D37-4DBE-A0F7-73EB62AA8964}" dt="2020-04-27T14:06:47.733" v="76" actId="14100"/>
          <ac:spMkLst>
            <pc:docMk/>
            <pc:sldMk cId="2790927657" sldId="257"/>
            <ac:spMk id="9" creationId="{ED8E7AEB-A918-40AA-9F60-907F4696C7A5}"/>
          </ac:spMkLst>
        </pc:spChg>
        <pc:picChg chg="mod">
          <ac:chgData name="James Copland" userId="2f3ca46d-6336-4813-b671-c562fb38e036" providerId="ADAL" clId="{D2784F58-8D37-4DBE-A0F7-73EB62AA8964}" dt="2020-04-27T14:01:06.275" v="22" actId="1076"/>
          <ac:picMkLst>
            <pc:docMk/>
            <pc:sldMk cId="2790927657" sldId="257"/>
            <ac:picMk id="2" creationId="{74E394E5-87CA-4268-92CA-079FFB322E24}"/>
          </ac:picMkLst>
        </pc:picChg>
        <pc:picChg chg="del">
          <ac:chgData name="James Copland" userId="2f3ca46d-6336-4813-b671-c562fb38e036" providerId="ADAL" clId="{D2784F58-8D37-4DBE-A0F7-73EB62AA8964}" dt="2020-04-27T14:00:22.095" v="4" actId="478"/>
          <ac:picMkLst>
            <pc:docMk/>
            <pc:sldMk cId="2790927657" sldId="257"/>
            <ac:picMk id="10" creationId="{5F953104-9D95-4998-A87F-46C975107A74}"/>
          </ac:picMkLst>
        </pc:picChg>
        <pc:picChg chg="mod">
          <ac:chgData name="James Copland" userId="2f3ca46d-6336-4813-b671-c562fb38e036" providerId="ADAL" clId="{D2784F58-8D37-4DBE-A0F7-73EB62AA8964}" dt="2020-04-27T14:01:12.807" v="25" actId="14100"/>
          <ac:picMkLst>
            <pc:docMk/>
            <pc:sldMk cId="2790927657" sldId="257"/>
            <ac:picMk id="12" creationId="{0EF0F490-582A-49A1-BDED-652B1B3267E3}"/>
          </ac:picMkLst>
        </pc:picChg>
        <pc:picChg chg="mod">
          <ac:chgData name="James Copland" userId="2f3ca46d-6336-4813-b671-c562fb38e036" providerId="ADAL" clId="{D2784F58-8D37-4DBE-A0F7-73EB62AA8964}" dt="2020-04-27T14:01:02.387" v="20" actId="1076"/>
          <ac:picMkLst>
            <pc:docMk/>
            <pc:sldMk cId="2790927657" sldId="257"/>
            <ac:picMk id="15" creationId="{A99BC2D2-83F1-46F1-9425-A601A7C0E0F3}"/>
          </ac:picMkLst>
        </pc:picChg>
        <pc:picChg chg="mod">
          <ac:chgData name="James Copland" userId="2f3ca46d-6336-4813-b671-c562fb38e036" providerId="ADAL" clId="{D2784F58-8D37-4DBE-A0F7-73EB62AA8964}" dt="2020-04-27T14:01:17.120" v="27" actId="1076"/>
          <ac:picMkLst>
            <pc:docMk/>
            <pc:sldMk cId="2790927657" sldId="257"/>
            <ac:picMk id="16" creationId="{873F2B90-60DF-40C4-9232-FE909DAE6D4D}"/>
          </ac:picMkLst>
        </pc:picChg>
        <pc:picChg chg="mod">
          <ac:chgData name="James Copland" userId="2f3ca46d-6336-4813-b671-c562fb38e036" providerId="ADAL" clId="{D2784F58-8D37-4DBE-A0F7-73EB62AA8964}" dt="2020-04-27T14:00:49.930" v="14" actId="14100"/>
          <ac:picMkLst>
            <pc:docMk/>
            <pc:sldMk cId="2790927657" sldId="257"/>
            <ac:picMk id="19" creationId="{17473A49-05CA-40B2-986C-BAF000CE1178}"/>
          </ac:picMkLst>
        </pc:picChg>
        <pc:picChg chg="add mod">
          <ac:chgData name="James Copland" userId="2f3ca46d-6336-4813-b671-c562fb38e036" providerId="ADAL" clId="{D2784F58-8D37-4DBE-A0F7-73EB62AA8964}" dt="2020-04-27T14:00:41.088" v="11" actId="1076"/>
          <ac:picMkLst>
            <pc:docMk/>
            <pc:sldMk cId="2790927657" sldId="257"/>
            <ac:picMk id="1026" creationId="{D3B8CD19-3A29-4865-8E03-809245660CC8}"/>
          </ac:picMkLst>
        </pc:picChg>
      </pc:sldChg>
    </pc:docChg>
  </pc:docChgLst>
  <pc:docChgLst>
    <pc:chgData name="Dexter Levick" userId="cfead303-d38c-40a9-9e05-c9b454a5ec9d" providerId="ADAL" clId="{E8C2C5D3-062F-4581-B314-49D0C80F8B3A}"/>
    <pc:docChg chg="modSld">
      <pc:chgData name="Dexter Levick" userId="cfead303-d38c-40a9-9e05-c9b454a5ec9d" providerId="ADAL" clId="{E8C2C5D3-062F-4581-B314-49D0C80F8B3A}" dt="2021-03-18T15:48:40.689" v="27" actId="20577"/>
      <pc:docMkLst>
        <pc:docMk/>
      </pc:docMkLst>
      <pc:sldChg chg="modSp mod">
        <pc:chgData name="Dexter Levick" userId="cfead303-d38c-40a9-9e05-c9b454a5ec9d" providerId="ADAL" clId="{E8C2C5D3-062F-4581-B314-49D0C80F8B3A}" dt="2021-03-18T15:48:40.689" v="27" actId="20577"/>
        <pc:sldMkLst>
          <pc:docMk/>
          <pc:sldMk cId="2790927657" sldId="257"/>
        </pc:sldMkLst>
        <pc:spChg chg="mod">
          <ac:chgData name="Dexter Levick" userId="cfead303-d38c-40a9-9e05-c9b454a5ec9d" providerId="ADAL" clId="{E8C2C5D3-062F-4581-B314-49D0C80F8B3A}" dt="2021-03-18T15:48:40.689" v="27" actId="20577"/>
          <ac:spMkLst>
            <pc:docMk/>
            <pc:sldMk cId="2790927657" sldId="257"/>
            <ac:spMk id="3" creationId="{32C3E33F-E4F5-42B2-A0D4-7557C29E0105}"/>
          </ac:spMkLst>
        </pc:spChg>
      </pc:sldChg>
    </pc:docChg>
  </pc:docChgLst>
  <pc:docChgLst>
    <pc:chgData name="Belinda Johnson" userId="S::belinda@thamesvalleyberkshire.co.uk::32537d3c-2891-4fed-9ca9-0c3f93508e28" providerId="AD" clId="Web-{DDB79E6D-55A6-CFF4-876A-6E97B20CD17E}"/>
    <pc:docChg chg="modSld">
      <pc:chgData name="Belinda Johnson" userId="S::belinda@thamesvalleyberkshire.co.uk::32537d3c-2891-4fed-9ca9-0c3f93508e28" providerId="AD" clId="Web-{DDB79E6D-55A6-CFF4-876A-6E97B20CD17E}" dt="2020-04-27T12:38:20.101" v="2226"/>
      <pc:docMkLst>
        <pc:docMk/>
      </pc:docMkLst>
      <pc:sldChg chg="modSp">
        <pc:chgData name="Belinda Johnson" userId="S::belinda@thamesvalleyberkshire.co.uk::32537d3c-2891-4fed-9ca9-0c3f93508e28" providerId="AD" clId="Web-{DDB79E6D-55A6-CFF4-876A-6E97B20CD17E}" dt="2020-04-27T10:25:39.992" v="1165" actId="14100"/>
        <pc:sldMkLst>
          <pc:docMk/>
          <pc:sldMk cId="1219331934" sldId="256"/>
        </pc:sldMkLst>
        <pc:spChg chg="mod">
          <ac:chgData name="Belinda Johnson" userId="S::belinda@thamesvalleyberkshire.co.uk::32537d3c-2891-4fed-9ca9-0c3f93508e28" providerId="AD" clId="Web-{DDB79E6D-55A6-CFF4-876A-6E97B20CD17E}" dt="2020-04-27T10:24:44.913" v="1159" actId="20577"/>
          <ac:spMkLst>
            <pc:docMk/>
            <pc:sldMk cId="1219331934" sldId="256"/>
            <ac:spMk id="17" creationId="{7026DB64-7275-4A3C-BA03-4AC96DB59A34}"/>
          </ac:spMkLst>
        </pc:spChg>
        <pc:spChg chg="mod">
          <ac:chgData name="Belinda Johnson" userId="S::belinda@thamesvalleyberkshire.co.uk::32537d3c-2891-4fed-9ca9-0c3f93508e28" providerId="AD" clId="Web-{DDB79E6D-55A6-CFF4-876A-6E97B20CD17E}" dt="2020-04-27T10:25:33.523" v="1164" actId="14100"/>
          <ac:spMkLst>
            <pc:docMk/>
            <pc:sldMk cId="1219331934" sldId="256"/>
            <ac:spMk id="30" creationId="{89A71347-D849-4B44-ACCA-FA49C02138F4}"/>
          </ac:spMkLst>
        </pc:spChg>
        <pc:spChg chg="mod">
          <ac:chgData name="Belinda Johnson" userId="S::belinda@thamesvalleyberkshire.co.uk::32537d3c-2891-4fed-9ca9-0c3f93508e28" providerId="AD" clId="Web-{DDB79E6D-55A6-CFF4-876A-6E97B20CD17E}" dt="2020-04-27T10:25:39.992" v="1165" actId="14100"/>
          <ac:spMkLst>
            <pc:docMk/>
            <pc:sldMk cId="1219331934" sldId="256"/>
            <ac:spMk id="43" creationId="{5C2AAB62-3215-4F98-9266-C537D1FB15BA}"/>
          </ac:spMkLst>
        </pc:spChg>
        <pc:graphicFrameChg chg="mod modGraphic">
          <ac:chgData name="Belinda Johnson" userId="S::belinda@thamesvalleyberkshire.co.uk::32537d3c-2891-4fed-9ca9-0c3f93508e28" providerId="AD" clId="Web-{DDB79E6D-55A6-CFF4-876A-6E97B20CD17E}" dt="2020-04-24T16:55:15.831" v="62"/>
          <ac:graphicFrameMkLst>
            <pc:docMk/>
            <pc:sldMk cId="1219331934" sldId="256"/>
            <ac:graphicFrameMk id="10" creationId="{5F919B20-4FCC-4B95-AE91-BFEE8457645C}"/>
          </ac:graphicFrameMkLst>
        </pc:graphicFrameChg>
      </pc:sldChg>
      <pc:sldChg chg="addSp delSp modSp">
        <pc:chgData name="Belinda Johnson" userId="S::belinda@thamesvalleyberkshire.co.uk::32537d3c-2891-4fed-9ca9-0c3f93508e28" providerId="AD" clId="Web-{DDB79E6D-55A6-CFF4-876A-6E97B20CD17E}" dt="2020-04-27T12:38:20.101" v="2226"/>
        <pc:sldMkLst>
          <pc:docMk/>
          <pc:sldMk cId="2790927657" sldId="257"/>
        </pc:sldMkLst>
        <pc:spChg chg="mod">
          <ac:chgData name="Belinda Johnson" userId="S::belinda@thamesvalleyberkshire.co.uk::32537d3c-2891-4fed-9ca9-0c3f93508e28" providerId="AD" clId="Web-{DDB79E6D-55A6-CFF4-876A-6E97B20CD17E}" dt="2020-04-27T10:22:34.303" v="1147" actId="14100"/>
          <ac:spMkLst>
            <pc:docMk/>
            <pc:sldMk cId="2790927657" sldId="257"/>
            <ac:spMk id="3" creationId="{32C3E33F-E4F5-42B2-A0D4-7557C29E0105}"/>
          </ac:spMkLst>
        </pc:spChg>
        <pc:spChg chg="add mod">
          <ac:chgData name="Belinda Johnson" userId="S::belinda@thamesvalleyberkshire.co.uk::32537d3c-2891-4fed-9ca9-0c3f93508e28" providerId="AD" clId="Web-{DDB79E6D-55A6-CFF4-876A-6E97B20CD17E}" dt="2020-04-27T10:22:59.147" v="1150" actId="14100"/>
          <ac:spMkLst>
            <pc:docMk/>
            <pc:sldMk cId="2790927657" sldId="257"/>
            <ac:spMk id="6" creationId="{0CFFB619-B175-435F-94D6-9DA6A3C8D616}"/>
          </ac:spMkLst>
        </pc:spChg>
        <pc:spChg chg="mod">
          <ac:chgData name="Belinda Johnson" userId="S::belinda@thamesvalleyberkshire.co.uk::32537d3c-2891-4fed-9ca9-0c3f93508e28" providerId="AD" clId="Web-{DDB79E6D-55A6-CFF4-876A-6E97B20CD17E}" dt="2020-04-24T17:28:01.019" v="795" actId="14100"/>
          <ac:spMkLst>
            <pc:docMk/>
            <pc:sldMk cId="2790927657" sldId="257"/>
            <ac:spMk id="8" creationId="{E3B3B157-4363-474F-831E-F236D701546B}"/>
          </ac:spMkLst>
        </pc:spChg>
        <pc:spChg chg="mod">
          <ac:chgData name="Belinda Johnson" userId="S::belinda@thamesvalleyberkshire.co.uk::32537d3c-2891-4fed-9ca9-0c3f93508e28" providerId="AD" clId="Web-{DDB79E6D-55A6-CFF4-876A-6E97B20CD17E}" dt="2020-04-27T12:33:12.882" v="2130" actId="20577"/>
          <ac:spMkLst>
            <pc:docMk/>
            <pc:sldMk cId="2790927657" sldId="257"/>
            <ac:spMk id="9" creationId="{ED8E7AEB-A918-40AA-9F60-907F4696C7A5}"/>
          </ac:spMkLst>
        </pc:spChg>
        <pc:graphicFrameChg chg="mod modGraphic">
          <ac:chgData name="Belinda Johnson" userId="S::belinda@thamesvalleyberkshire.co.uk::32537d3c-2891-4fed-9ca9-0c3f93508e28" providerId="AD" clId="Web-{DDB79E6D-55A6-CFF4-876A-6E97B20CD17E}" dt="2020-04-27T12:38:20.101" v="2226"/>
          <ac:graphicFrameMkLst>
            <pc:docMk/>
            <pc:sldMk cId="2790927657" sldId="257"/>
            <ac:graphicFrameMk id="23" creationId="{DF8A3BB2-97D9-452E-B05C-5B06A2DAC495}"/>
          </ac:graphicFrameMkLst>
        </pc:graphicFrameChg>
        <pc:picChg chg="del mod">
          <ac:chgData name="Belinda Johnson" userId="S::belinda@thamesvalleyberkshire.co.uk::32537d3c-2891-4fed-9ca9-0c3f93508e28" providerId="AD" clId="Web-{DDB79E6D-55A6-CFF4-876A-6E97B20CD17E}" dt="2020-04-27T10:21:42.427" v="1141"/>
          <ac:picMkLst>
            <pc:docMk/>
            <pc:sldMk cId="2790927657" sldId="257"/>
            <ac:picMk id="24" creationId="{F514DB33-6D82-454F-8334-6E556AFEB716}"/>
          </ac:picMkLst>
        </pc:picChg>
      </pc:sldChg>
    </pc:docChg>
  </pc:docChgLst>
  <pc:docChgLst>
    <pc:chgData name="James Copland" userId="2f3ca46d-6336-4813-b671-c562fb38e036" providerId="ADAL" clId="{E9E484AD-3599-4084-9641-4CFC22500DAE}"/>
    <pc:docChg chg="undo custSel modSld">
      <pc:chgData name="James Copland" userId="2f3ca46d-6336-4813-b671-c562fb38e036" providerId="ADAL" clId="{E9E484AD-3599-4084-9641-4CFC22500DAE}" dt="2020-04-16T14:40:16.996" v="347" actId="13926"/>
      <pc:docMkLst>
        <pc:docMk/>
      </pc:docMkLst>
      <pc:sldChg chg="addSp delSp modSp mod">
        <pc:chgData name="James Copland" userId="2f3ca46d-6336-4813-b671-c562fb38e036" providerId="ADAL" clId="{E9E484AD-3599-4084-9641-4CFC22500DAE}" dt="2020-04-16T14:40:16.996" v="347" actId="13926"/>
        <pc:sldMkLst>
          <pc:docMk/>
          <pc:sldMk cId="1219331934" sldId="256"/>
        </pc:sldMkLst>
        <pc:spChg chg="mod">
          <ac:chgData name="James Copland" userId="2f3ca46d-6336-4813-b671-c562fb38e036" providerId="ADAL" clId="{E9E484AD-3599-4084-9641-4CFC22500DAE}" dt="2020-04-08T09:52:41.327" v="40" actId="6549"/>
          <ac:spMkLst>
            <pc:docMk/>
            <pc:sldMk cId="1219331934" sldId="256"/>
            <ac:spMk id="5" creationId="{48101C23-6BB2-4D85-8789-773824EC47D3}"/>
          </ac:spMkLst>
        </pc:spChg>
        <pc:spChg chg="mod">
          <ac:chgData name="James Copland" userId="2f3ca46d-6336-4813-b671-c562fb38e036" providerId="ADAL" clId="{E9E484AD-3599-4084-9641-4CFC22500DAE}" dt="2020-04-08T09:56:06.710" v="58" actId="13926"/>
          <ac:spMkLst>
            <pc:docMk/>
            <pc:sldMk cId="1219331934" sldId="256"/>
            <ac:spMk id="17" creationId="{7026DB64-7275-4A3C-BA03-4AC96DB59A34}"/>
          </ac:spMkLst>
        </pc:spChg>
        <pc:spChg chg="mod">
          <ac:chgData name="James Copland" userId="2f3ca46d-6336-4813-b671-c562fb38e036" providerId="ADAL" clId="{E9E484AD-3599-4084-9641-4CFC22500DAE}" dt="2020-04-08T09:50:54.730" v="5" actId="20577"/>
          <ac:spMkLst>
            <pc:docMk/>
            <pc:sldMk cId="1219331934" sldId="256"/>
            <ac:spMk id="21" creationId="{7D77C198-C0D0-4C81-9962-7F2667B34969}"/>
          </ac:spMkLst>
        </pc:spChg>
        <pc:spChg chg="mod">
          <ac:chgData name="James Copland" userId="2f3ca46d-6336-4813-b671-c562fb38e036" providerId="ADAL" clId="{E9E484AD-3599-4084-9641-4CFC22500DAE}" dt="2020-04-08T10:00:13.056" v="76" actId="14100"/>
          <ac:spMkLst>
            <pc:docMk/>
            <pc:sldMk cId="1219331934" sldId="256"/>
            <ac:spMk id="24" creationId="{47415012-0500-4540-89A9-BFFCCE8CD995}"/>
          </ac:spMkLst>
        </pc:spChg>
        <pc:spChg chg="mod">
          <ac:chgData name="James Copland" userId="2f3ca46d-6336-4813-b671-c562fb38e036" providerId="ADAL" clId="{E9E484AD-3599-4084-9641-4CFC22500DAE}" dt="2020-04-08T09:52:55.798" v="46" actId="20577"/>
          <ac:spMkLst>
            <pc:docMk/>
            <pc:sldMk cId="1219331934" sldId="256"/>
            <ac:spMk id="26" creationId="{C0646F35-FFE3-4013-94EC-3377EA132994}"/>
          </ac:spMkLst>
        </pc:spChg>
        <pc:spChg chg="mod">
          <ac:chgData name="James Copland" userId="2f3ca46d-6336-4813-b671-c562fb38e036" providerId="ADAL" clId="{E9E484AD-3599-4084-9641-4CFC22500DAE}" dt="2020-04-08T09:52:28.780" v="34" actId="6549"/>
          <ac:spMkLst>
            <pc:docMk/>
            <pc:sldMk cId="1219331934" sldId="256"/>
            <ac:spMk id="28" creationId="{060709AB-8F45-4A00-912D-8FFE936DA56B}"/>
          </ac:spMkLst>
        </pc:spChg>
        <pc:spChg chg="mod">
          <ac:chgData name="James Copland" userId="2f3ca46d-6336-4813-b671-c562fb38e036" providerId="ADAL" clId="{E9E484AD-3599-4084-9641-4CFC22500DAE}" dt="2020-04-08T09:51:55.772" v="18" actId="20577"/>
          <ac:spMkLst>
            <pc:docMk/>
            <pc:sldMk cId="1219331934" sldId="256"/>
            <ac:spMk id="32" creationId="{D4B5237D-DFBA-4F31-8569-4A526E3848B6}"/>
          </ac:spMkLst>
        </pc:spChg>
        <pc:spChg chg="mod">
          <ac:chgData name="James Copland" userId="2f3ca46d-6336-4813-b671-c562fb38e036" providerId="ADAL" clId="{E9E484AD-3599-4084-9641-4CFC22500DAE}" dt="2020-04-08T09:52:15.907" v="28" actId="6549"/>
          <ac:spMkLst>
            <pc:docMk/>
            <pc:sldMk cId="1219331934" sldId="256"/>
            <ac:spMk id="35" creationId="{0D3ECCA0-A56E-4FE0-A8E8-DEED24D375D7}"/>
          </ac:spMkLst>
        </pc:spChg>
        <pc:spChg chg="mod">
          <ac:chgData name="James Copland" userId="2f3ca46d-6336-4813-b671-c562fb38e036" providerId="ADAL" clId="{E9E484AD-3599-4084-9641-4CFC22500DAE}" dt="2020-04-08T09:54:19.559" v="56" actId="6549"/>
          <ac:spMkLst>
            <pc:docMk/>
            <pc:sldMk cId="1219331934" sldId="256"/>
            <ac:spMk id="40" creationId="{C667F720-82C8-4CCF-9685-70F6ED17324D}"/>
          </ac:spMkLst>
        </pc:spChg>
        <pc:spChg chg="mod">
          <ac:chgData name="James Copland" userId="2f3ca46d-6336-4813-b671-c562fb38e036" providerId="ADAL" clId="{E9E484AD-3599-4084-9641-4CFC22500DAE}" dt="2020-04-08T09:55:57.656" v="57" actId="13926"/>
          <ac:spMkLst>
            <pc:docMk/>
            <pc:sldMk cId="1219331934" sldId="256"/>
            <ac:spMk id="43" creationId="{5C2AAB62-3215-4F98-9266-C537D1FB15BA}"/>
          </ac:spMkLst>
        </pc:spChg>
        <pc:graphicFrameChg chg="modGraphic">
          <ac:chgData name="James Copland" userId="2f3ca46d-6336-4813-b671-c562fb38e036" providerId="ADAL" clId="{E9E484AD-3599-4084-9641-4CFC22500DAE}" dt="2020-04-16T14:40:16.996" v="347" actId="13926"/>
          <ac:graphicFrameMkLst>
            <pc:docMk/>
            <pc:sldMk cId="1219331934" sldId="256"/>
            <ac:graphicFrameMk id="10" creationId="{5F919B20-4FCC-4B95-AE91-BFEE8457645C}"/>
          </ac:graphicFrameMkLst>
        </pc:graphicFrameChg>
        <pc:graphicFrameChg chg="add mod">
          <ac:chgData name="James Copland" userId="2f3ca46d-6336-4813-b671-c562fb38e036" providerId="ADAL" clId="{E9E484AD-3599-4084-9641-4CFC22500DAE}" dt="2020-04-08T09:59:40.836" v="70" actId="167"/>
          <ac:graphicFrameMkLst>
            <pc:docMk/>
            <pc:sldMk cId="1219331934" sldId="256"/>
            <ac:graphicFrameMk id="25" creationId="{53DBFC1D-8AA2-4957-9505-DF4775C6082C}"/>
          </ac:graphicFrameMkLst>
        </pc:graphicFrameChg>
        <pc:graphicFrameChg chg="del mod">
          <ac:chgData name="James Copland" userId="2f3ca46d-6336-4813-b671-c562fb38e036" providerId="ADAL" clId="{E9E484AD-3599-4084-9641-4CFC22500DAE}" dt="2020-04-08T10:00:40.324" v="78" actId="478"/>
          <ac:graphicFrameMkLst>
            <pc:docMk/>
            <pc:sldMk cId="1219331934" sldId="256"/>
            <ac:graphicFrameMk id="31" creationId="{DC2FBE82-7DBB-4D7F-800A-2FB426880658}"/>
          </ac:graphicFrameMkLst>
        </pc:graphicFrameChg>
      </pc:sldChg>
      <pc:sldChg chg="addSp delSp modSp mod">
        <pc:chgData name="James Copland" userId="2f3ca46d-6336-4813-b671-c562fb38e036" providerId="ADAL" clId="{E9E484AD-3599-4084-9641-4CFC22500DAE}" dt="2020-04-08T10:09:53.252" v="273" actId="13926"/>
        <pc:sldMkLst>
          <pc:docMk/>
          <pc:sldMk cId="2790927657" sldId="257"/>
        </pc:sldMkLst>
        <pc:spChg chg="add mod">
          <ac:chgData name="James Copland" userId="2f3ca46d-6336-4813-b671-c562fb38e036" providerId="ADAL" clId="{E9E484AD-3599-4084-9641-4CFC22500DAE}" dt="2020-04-08T10:08:55.182" v="268" actId="1076"/>
          <ac:spMkLst>
            <pc:docMk/>
            <pc:sldMk cId="2790927657" sldId="257"/>
            <ac:spMk id="3" creationId="{32C3E33F-E4F5-42B2-A0D4-7557C29E0105}"/>
          </ac:spMkLst>
        </pc:spChg>
        <pc:spChg chg="mod">
          <ac:chgData name="James Copland" userId="2f3ca46d-6336-4813-b671-c562fb38e036" providerId="ADAL" clId="{E9E484AD-3599-4084-9641-4CFC22500DAE}" dt="2020-04-08T10:09:31.965" v="272" actId="14100"/>
          <ac:spMkLst>
            <pc:docMk/>
            <pc:sldMk cId="2790927657" sldId="257"/>
            <ac:spMk id="8" creationId="{E3B3B157-4363-474F-831E-F236D701546B}"/>
          </ac:spMkLst>
        </pc:spChg>
        <pc:spChg chg="del">
          <ac:chgData name="James Copland" userId="2f3ca46d-6336-4813-b671-c562fb38e036" providerId="ADAL" clId="{E9E484AD-3599-4084-9641-4CFC22500DAE}" dt="2020-04-08T10:09:00.385" v="269" actId="478"/>
          <ac:spMkLst>
            <pc:docMk/>
            <pc:sldMk cId="2790927657" sldId="257"/>
            <ac:spMk id="17" creationId="{EFE4AA5D-EB3F-4CB7-A164-9CAAE89925FD}"/>
          </ac:spMkLst>
        </pc:spChg>
        <pc:graphicFrameChg chg="del">
          <ac:chgData name="James Copland" userId="2f3ca46d-6336-4813-b671-c562fb38e036" providerId="ADAL" clId="{E9E484AD-3599-4084-9641-4CFC22500DAE}" dt="2020-04-08T10:04:17.931" v="79" actId="478"/>
          <ac:graphicFrameMkLst>
            <pc:docMk/>
            <pc:sldMk cId="2790927657" sldId="257"/>
            <ac:graphicFrameMk id="22" creationId="{CDD702B5-8C21-4095-97B4-406DF3489FAA}"/>
          </ac:graphicFrameMkLst>
        </pc:graphicFrameChg>
        <pc:graphicFrameChg chg="modGraphic">
          <ac:chgData name="James Copland" userId="2f3ca46d-6336-4813-b671-c562fb38e036" providerId="ADAL" clId="{E9E484AD-3599-4084-9641-4CFC22500DAE}" dt="2020-04-08T10:09:53.252" v="273" actId="13926"/>
          <ac:graphicFrameMkLst>
            <pc:docMk/>
            <pc:sldMk cId="2790927657" sldId="257"/>
            <ac:graphicFrameMk id="23" creationId="{DF8A3BB2-97D9-452E-B05C-5B06A2DAC495}"/>
          </ac:graphicFrameMkLst>
        </pc:graphicFrameChg>
        <pc:picChg chg="mod">
          <ac:chgData name="James Copland" userId="2f3ca46d-6336-4813-b671-c562fb38e036" providerId="ADAL" clId="{E9E484AD-3599-4084-9641-4CFC22500DAE}" dt="2020-04-08T10:09:08.351" v="270" actId="14100"/>
          <ac:picMkLst>
            <pc:docMk/>
            <pc:sldMk cId="2790927657" sldId="257"/>
            <ac:picMk id="24" creationId="{F514DB33-6D82-454F-8334-6E556AFEB71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Sheet1!$D$2</c:f>
              <c:strCache>
                <c:ptCount val="1"/>
                <c:pt idx="0">
                  <c:v>Occupation Group Jobs in Industry (2018)</c:v>
                </c:pt>
              </c:strCache>
            </c:strRef>
          </c:tx>
          <c:spPr>
            <a:solidFill>
              <a:schemeClr val="accent1"/>
            </a:solidFill>
            <a:ln>
              <a:noFill/>
            </a:ln>
            <a:effectLst/>
          </c:spPr>
          <c:invertIfNegative val="0"/>
          <c:cat>
            <c:strRef>
              <c:f>Sheet1!$C$3:$C$7</c:f>
              <c:strCache>
                <c:ptCount val="5"/>
                <c:pt idx="0">
                  <c:v>Other research and experimental development on natural sciences and engineering</c:v>
                </c:pt>
                <c:pt idx="1">
                  <c:v>Engineering activities and related technical consultancy</c:v>
                </c:pt>
                <c:pt idx="2">
                  <c:v>Manufacture of weapons and ammunition</c:v>
                </c:pt>
                <c:pt idx="3">
                  <c:v>Construction of other civil engineering projects n.e.c.</c:v>
                </c:pt>
                <c:pt idx="4">
                  <c:v>Wireless telecommunications activities</c:v>
                </c:pt>
              </c:strCache>
            </c:strRef>
          </c:cat>
          <c:val>
            <c:numRef>
              <c:f>Sheet1!$D$3:$D$7</c:f>
              <c:numCache>
                <c:formatCode>#,##0</c:formatCode>
                <c:ptCount val="5"/>
                <c:pt idx="0">
                  <c:v>3409</c:v>
                </c:pt>
                <c:pt idx="1">
                  <c:v>1632</c:v>
                </c:pt>
                <c:pt idx="2">
                  <c:v>1297</c:v>
                </c:pt>
                <c:pt idx="3" formatCode="General">
                  <c:v>967</c:v>
                </c:pt>
                <c:pt idx="4" formatCode="General">
                  <c:v>799</c:v>
                </c:pt>
              </c:numCache>
            </c:numRef>
          </c:val>
          <c:extLst>
            <c:ext xmlns:c16="http://schemas.microsoft.com/office/drawing/2014/chart" uri="{C3380CC4-5D6E-409C-BE32-E72D297353CC}">
              <c16:uniqueId val="{00000000-8DB0-49A3-86CE-255D5A8F79E5}"/>
            </c:ext>
          </c:extLst>
        </c:ser>
        <c:dLbls>
          <c:showLegendKey val="0"/>
          <c:showVal val="0"/>
          <c:showCatName val="0"/>
          <c:showSerName val="0"/>
          <c:showPercent val="0"/>
          <c:showBubbleSize val="0"/>
        </c:dLbls>
        <c:gapWidth val="182"/>
        <c:axId val="1161751384"/>
        <c:axId val="1161744168"/>
      </c:barChart>
      <c:catAx>
        <c:axId val="116175138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161744168"/>
        <c:crosses val="autoZero"/>
        <c:auto val="1"/>
        <c:lblAlgn val="ctr"/>
        <c:lblOffset val="100"/>
        <c:noMultiLvlLbl val="0"/>
      </c:catAx>
      <c:valAx>
        <c:axId val="11617441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1751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72327044025157"/>
          <c:y val="8.7036265863260978E-2"/>
          <c:w val="0.52546288317733869"/>
          <c:h val="0.7045030095843523"/>
        </c:manualLayout>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3.2381122171049374E-2"/>
          <c:y val="0.5985439688269526"/>
          <c:w val="0.33664022185906006"/>
          <c:h val="0.3904943664575290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503D-3EB3-47D6-8BCC-D4B495B4F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B8E4F3-6F05-4D43-BA86-F4618B1A6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C2FF8E-8BCE-4F3C-8224-2CB27F02E47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6DA0CF4A-920C-4CBE-BB95-7135D918C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398CF-F1FB-4B37-94C2-9B26066369F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7872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9E52-0FFB-4251-983C-4648637DF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D4332-3FEB-4013-AB9F-BAA498860E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99349-52A9-4740-BC32-2B70C8D779B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ECF7D29C-0CEB-4596-AE13-8DC45B7F2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156645-B8F7-4964-ABAE-71FE90ABA260}"/>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02834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61041E-4E77-4A91-8023-7F01042BBA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F3EAF4-C18F-48A1-8966-787AB616C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DBE205-5DAB-4CB6-8E29-247E23909910}"/>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946EEB44-4FFB-48A3-B392-4F481631E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5CE8D-74C1-4B2B-BFA6-33B308FCEF57}"/>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404510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2848-3A86-4F9B-BC29-BEB36645C8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0FB8D-B179-411A-A531-C197A23173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6D25B-0428-4769-8116-F9B52E27E7D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A652B94-8ECB-4664-A487-1ACE2C572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67AB3-DAE8-4ACC-97B4-A86486CE1FA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2597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D5BE-6C1B-41B4-9ABF-1A7863943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F5D048-B320-45D8-864B-81F6DB2D81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1AF320-EF16-4552-A253-90F1BF88902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D0F78B65-8746-4FF9-921D-BF608FD12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9E34E-BDDB-4A06-BF67-43F27F617B46}"/>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6535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15DA-85B6-4F8E-B7D3-FCE7861F32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EBF8C-39FF-49E5-96F8-AE9911933C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38C549-C7D1-4530-9745-21E073CD34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2AE81-6108-4916-8B5D-668D34B352DC}"/>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2E596D9-0C55-4820-BD84-BE02E48FAA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B7FE0D-F6A8-4773-A790-61AC89FAE794}"/>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693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D3A8-2FE3-46D1-B565-C5BEEA4B02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5A9AC5-2C64-4F3A-A483-1C92AFCB5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D67639-B558-4158-A75C-B731A8D7FE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3F9C65-6671-4F90-A329-452811D17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3C821A-DD5E-465E-B989-3CFBFE379D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2A654C-C78E-4F2C-9ABB-6F2133FE1CC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8" name="Footer Placeholder 7">
            <a:extLst>
              <a:ext uri="{FF2B5EF4-FFF2-40B4-BE49-F238E27FC236}">
                <a16:creationId xmlns:a16="http://schemas.microsoft.com/office/drawing/2014/main" id="{B25B0DA6-016F-40E4-B135-25130B0511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475ADA-7E2C-48AE-BC6C-9F569B6EAB7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183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2B9F-B55B-4A67-AEB8-47B87D853F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396E28-A679-4B5E-95E8-D2F9555FC008}"/>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4" name="Footer Placeholder 3">
            <a:extLst>
              <a:ext uri="{FF2B5EF4-FFF2-40B4-BE49-F238E27FC236}">
                <a16:creationId xmlns:a16="http://schemas.microsoft.com/office/drawing/2014/main" id="{B12662B0-A683-4409-8845-3B9A050A08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9B7D1E-E903-4C44-AC6B-751743540E5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10170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B197E-D565-4B34-8C5D-D405EBFD36E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3" name="Footer Placeholder 2">
            <a:extLst>
              <a:ext uri="{FF2B5EF4-FFF2-40B4-BE49-F238E27FC236}">
                <a16:creationId xmlns:a16="http://schemas.microsoft.com/office/drawing/2014/main" id="{C1B81E2B-A9E4-4EEA-B8E6-BA76E42D12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14AF6F-144F-4A49-851B-AF055038A2C9}"/>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3855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D91B-9E53-4B7A-ADCB-A7B1657F5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1B3C31-E6B9-4511-BB01-108629F46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BDDD99-D34A-482F-A137-62C45D699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8FD8A4-4048-4E61-959A-5B2844073921}"/>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A8D273D3-668D-4529-82D5-F215BF071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A401FF-C3E0-467F-90E8-4CC2BF760A3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7241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141-178D-42AF-AA73-7707C023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1A7DC4-EBD2-41EB-940C-6EADAC221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464717-81D5-4D95-BC1A-531AEC62B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E17A52-2F42-42BE-AFCD-82029BB29EB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C6EF7D2-DA03-4726-9B99-7E1E0CCE3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74C556-7CBF-46C8-BED2-2ADCCF87D01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1324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B938-1FC1-4BEA-BD10-4AFBA4E7D3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09A8C-40EA-4305-9B88-A71870A40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5EBCCC-DD20-41BE-8125-ADF10EB46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B3B07D0-6D62-4FBB-B6BE-CA2BB33EA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EDFC0B-C502-425C-8EA1-A50060515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AFE7C-1DC7-47F0-A67D-F9BE9D1FBCFF}" type="slidenum">
              <a:rPr lang="en-GB" smtClean="0"/>
              <a:t>‹#›</a:t>
            </a:fld>
            <a:endParaRPr lang="en-GB"/>
          </a:p>
        </p:txBody>
      </p:sp>
    </p:spTree>
    <p:extLst>
      <p:ext uri="{BB962C8B-B14F-4D97-AF65-F5344CB8AC3E}">
        <p14:creationId xmlns:p14="http://schemas.microsoft.com/office/powerpoint/2010/main" val="357349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53DBFC1D-8AA2-4957-9505-DF4775C6082C}"/>
              </a:ext>
            </a:extLst>
          </p:cNvPr>
          <p:cNvGraphicFramePr>
            <a:graphicFrameLocks/>
          </p:cNvGraphicFramePr>
          <p:nvPr>
            <p:extLst>
              <p:ext uri="{D42A27DB-BD31-4B8C-83A1-F6EECF244321}">
                <p14:modId xmlns:p14="http://schemas.microsoft.com/office/powerpoint/2010/main" val="130060765"/>
              </p:ext>
            </p:extLst>
          </p:nvPr>
        </p:nvGraphicFramePr>
        <p:xfrm>
          <a:off x="285609" y="2725066"/>
          <a:ext cx="5902175" cy="2476019"/>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a:extLst>
              <a:ext uri="{FF2B5EF4-FFF2-40B4-BE49-F238E27FC236}">
                <a16:creationId xmlns:a16="http://schemas.microsoft.com/office/drawing/2014/main" id="{EB242D90-0FFE-48E3-A57F-DEFEE18E4C7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84" t="29897" r="45720" b="37234"/>
          <a:stretch/>
        </p:blipFill>
        <p:spPr bwMode="auto">
          <a:xfrm>
            <a:off x="7348748" y="3073274"/>
            <a:ext cx="3373673" cy="1711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a:extLst>
              <a:ext uri="{FF2B5EF4-FFF2-40B4-BE49-F238E27FC236}">
                <a16:creationId xmlns:a16="http://schemas.microsoft.com/office/drawing/2014/main" id="{5F919B20-4FCC-4B95-AE91-BFEE8457645C}"/>
              </a:ext>
            </a:extLst>
          </p:cNvPr>
          <p:cNvGraphicFramePr>
            <a:graphicFrameLocks noGrp="1"/>
          </p:cNvGraphicFramePr>
          <p:nvPr>
            <p:extLst>
              <p:ext uri="{D42A27DB-BD31-4B8C-83A1-F6EECF244321}">
                <p14:modId xmlns:p14="http://schemas.microsoft.com/office/powerpoint/2010/main" val="2930543100"/>
              </p:ext>
            </p:extLst>
          </p:nvPr>
        </p:nvGraphicFramePr>
        <p:xfrm>
          <a:off x="6221507" y="250259"/>
          <a:ext cx="5418668" cy="2198100"/>
        </p:xfrm>
        <a:graphic>
          <a:graphicData uri="http://schemas.openxmlformats.org/drawingml/2006/table">
            <a:tbl>
              <a:tblPr firstRow="1" bandRow="1">
                <a:tableStyleId>{5C22544A-7EE6-4342-B048-85BDC9FD1C3A}</a:tableStyleId>
              </a:tblPr>
              <a:tblGrid>
                <a:gridCol w="2878626">
                  <a:extLst>
                    <a:ext uri="{9D8B030D-6E8A-4147-A177-3AD203B41FA5}">
                      <a16:colId xmlns:a16="http://schemas.microsoft.com/office/drawing/2014/main" val="1706867399"/>
                    </a:ext>
                  </a:extLst>
                </a:gridCol>
                <a:gridCol w="2540042">
                  <a:extLst>
                    <a:ext uri="{9D8B030D-6E8A-4147-A177-3AD203B41FA5}">
                      <a16:colId xmlns:a16="http://schemas.microsoft.com/office/drawing/2014/main" val="794346397"/>
                    </a:ext>
                  </a:extLst>
                </a:gridCol>
              </a:tblGrid>
              <a:tr h="336695">
                <a:tc>
                  <a:txBody>
                    <a:bodyPr/>
                    <a:lstStyle/>
                    <a:p>
                      <a:endParaRPr lang="en-GB" dirty="0"/>
                    </a:p>
                  </a:txBody>
                  <a:tcPr/>
                </a:tc>
                <a:tc>
                  <a:txBody>
                    <a:bodyPr/>
                    <a:lstStyle/>
                    <a:p>
                      <a:r>
                        <a:rPr lang="en-GB" dirty="0"/>
                        <a:t>TVB</a:t>
                      </a:r>
                    </a:p>
                  </a:txBody>
                  <a:tcPr/>
                </a:tc>
                <a:extLst>
                  <a:ext uri="{0D108BD9-81ED-4DB2-BD59-A6C34878D82A}">
                    <a16:rowId xmlns:a16="http://schemas.microsoft.com/office/drawing/2014/main" val="3825671922"/>
                  </a:ext>
                </a:extLst>
              </a:tr>
              <a:tr h="239935">
                <a:tc>
                  <a:txBody>
                    <a:bodyPr/>
                    <a:lstStyle/>
                    <a:p>
                      <a:r>
                        <a:rPr lang="en-GB" sz="1100" dirty="0"/>
                        <a:t>Employee jobs</a:t>
                      </a:r>
                    </a:p>
                  </a:txBody>
                  <a:tcPr/>
                </a:tc>
                <a:tc>
                  <a:txBody>
                    <a:bodyPr/>
                    <a:lstStyle/>
                    <a:p>
                      <a:r>
                        <a:rPr lang="en-GB" sz="1100" dirty="0"/>
                        <a:t>21,150 (4% of all employee jobs)</a:t>
                      </a:r>
                    </a:p>
                  </a:txBody>
                  <a:tcPr/>
                </a:tc>
                <a:extLst>
                  <a:ext uri="{0D108BD9-81ED-4DB2-BD59-A6C34878D82A}">
                    <a16:rowId xmlns:a16="http://schemas.microsoft.com/office/drawing/2014/main" val="524926128"/>
                  </a:ext>
                </a:extLst>
              </a:tr>
              <a:tr h="276090">
                <a:tc>
                  <a:txBody>
                    <a:bodyPr/>
                    <a:lstStyle/>
                    <a:p>
                      <a:r>
                        <a:rPr lang="en-GB" sz="1100" dirty="0"/>
                        <a:t>Employee jobs growth projection (2019-2027)</a:t>
                      </a:r>
                    </a:p>
                  </a:txBody>
                  <a:tcPr/>
                </a:tc>
                <a:tc>
                  <a:txBody>
                    <a:bodyPr/>
                    <a:lstStyle/>
                    <a:p>
                      <a:r>
                        <a:rPr lang="en-GB" sz="1100" dirty="0"/>
                        <a:t>-1% (200 less jobs)</a:t>
                      </a:r>
                    </a:p>
                  </a:txBody>
                  <a:tcPr/>
                </a:tc>
                <a:extLst>
                  <a:ext uri="{0D108BD9-81ED-4DB2-BD59-A6C34878D82A}">
                    <a16:rowId xmlns:a16="http://schemas.microsoft.com/office/drawing/2014/main" val="3889468721"/>
                  </a:ext>
                </a:extLst>
              </a:tr>
              <a:tr h="276090">
                <a:tc>
                  <a:txBody>
                    <a:bodyPr/>
                    <a:lstStyle/>
                    <a:p>
                      <a:r>
                        <a:rPr lang="en-GB" sz="1100" dirty="0"/>
                        <a:t>Proportion of workforce over the age of 55 (TVB figure) </a:t>
                      </a:r>
                    </a:p>
                  </a:txBody>
                  <a:tcPr/>
                </a:tc>
                <a:tc>
                  <a:txBody>
                    <a:bodyPr/>
                    <a:lstStyle/>
                    <a:p>
                      <a:r>
                        <a:rPr lang="en-GB" sz="1100" dirty="0"/>
                        <a:t>16% (medium) </a:t>
                      </a:r>
                    </a:p>
                  </a:txBody>
                  <a:tcPr/>
                </a:tc>
                <a:extLst>
                  <a:ext uri="{0D108BD9-81ED-4DB2-BD59-A6C34878D82A}">
                    <a16:rowId xmlns:a16="http://schemas.microsoft.com/office/drawing/2014/main" val="1277681651"/>
                  </a:ext>
                </a:extLst>
              </a:tr>
              <a:tr h="276090">
                <a:tc>
                  <a:txBody>
                    <a:bodyPr/>
                    <a:lstStyle/>
                    <a:p>
                      <a:r>
                        <a:rPr lang="en-GB" sz="1100" dirty="0"/>
                        <a:t>Automation risk potential (national figure): </a:t>
                      </a:r>
                    </a:p>
                    <a:p>
                      <a:r>
                        <a:rPr lang="en-GB" sz="1100" dirty="0"/>
                        <a:t>the amount of working time (%) which could be disrupted by technological change</a:t>
                      </a:r>
                    </a:p>
                  </a:txBody>
                  <a:tcPr/>
                </a:tc>
                <a:tc>
                  <a:txBody>
                    <a:bodyPr/>
                    <a:lstStyle/>
                    <a:p>
                      <a:r>
                        <a:rPr lang="en-GB" sz="1100" dirty="0"/>
                        <a:t>10.4%</a:t>
                      </a:r>
                    </a:p>
                  </a:txBody>
                  <a:tcPr/>
                </a:tc>
                <a:extLst>
                  <a:ext uri="{0D108BD9-81ED-4DB2-BD59-A6C34878D82A}">
                    <a16:rowId xmlns:a16="http://schemas.microsoft.com/office/drawing/2014/main" val="2049917791"/>
                  </a:ext>
                </a:extLst>
              </a:tr>
              <a:tr h="276090">
                <a:tc>
                  <a:txBody>
                    <a:bodyPr/>
                    <a:lstStyle/>
                    <a:p>
                      <a:r>
                        <a:rPr lang="en-GB" sz="1100" dirty="0"/>
                        <a:t>Male : Female ratio</a:t>
                      </a:r>
                    </a:p>
                  </a:txBody>
                  <a:tcPr/>
                </a:tc>
                <a:tc>
                  <a:txBody>
                    <a:bodyPr/>
                    <a:lstStyle/>
                    <a:p>
                      <a:r>
                        <a:rPr lang="en-GB" sz="1100" dirty="0"/>
                        <a:t>74:26</a:t>
                      </a:r>
                    </a:p>
                  </a:txBody>
                  <a:tcPr/>
                </a:tc>
                <a:extLst>
                  <a:ext uri="{0D108BD9-81ED-4DB2-BD59-A6C34878D82A}">
                    <a16:rowId xmlns:a16="http://schemas.microsoft.com/office/drawing/2014/main" val="756537152"/>
                  </a:ext>
                </a:extLst>
              </a:tr>
            </a:tbl>
          </a:graphicData>
        </a:graphic>
      </p:graphicFrame>
      <p:sp>
        <p:nvSpPr>
          <p:cNvPr id="17" name="Rectangle 16">
            <a:extLst>
              <a:ext uri="{FF2B5EF4-FFF2-40B4-BE49-F238E27FC236}">
                <a16:creationId xmlns:a16="http://schemas.microsoft.com/office/drawing/2014/main" id="{7026DB64-7275-4A3C-BA03-4AC96DB59A34}"/>
              </a:ext>
            </a:extLst>
          </p:cNvPr>
          <p:cNvSpPr/>
          <p:nvPr/>
        </p:nvSpPr>
        <p:spPr>
          <a:xfrm>
            <a:off x="8279727" y="5213561"/>
            <a:ext cx="3845598" cy="1487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Workforce Challenge: </a:t>
            </a:r>
            <a:r>
              <a:rPr lang="en-GB" sz="1600"/>
              <a:t>Subject-matter </a:t>
            </a:r>
            <a:r>
              <a:rPr lang="en-GB" sz="1600" dirty="0"/>
              <a:t>Teacher shortage</a:t>
            </a:r>
            <a:r>
              <a:rPr lang="en-GB" sz="1600"/>
              <a:t> </a:t>
            </a:r>
            <a:endParaRPr lang="en-GB" sz="1600" dirty="0"/>
          </a:p>
          <a:p>
            <a:endParaRPr lang="en-GB" sz="1400" dirty="0">
              <a:highlight>
                <a:srgbClr val="FFFF00"/>
              </a:highlight>
            </a:endParaRPr>
          </a:p>
          <a:p>
            <a:r>
              <a:rPr lang="en-GB" sz="1200" dirty="0"/>
              <a:t>In 2017/18 there was an estimated shortfall of 2,200 STEM trainee teachers against the DfE teacher supply model target in England. </a:t>
            </a:r>
            <a:endParaRPr lang="en-GB" sz="1200" dirty="0">
              <a:cs typeface="Calibri"/>
            </a:endParaRPr>
          </a:p>
          <a:p>
            <a:endParaRPr lang="en-GB" sz="1200" dirty="0"/>
          </a:p>
        </p:txBody>
      </p:sp>
      <p:sp>
        <p:nvSpPr>
          <p:cNvPr id="21" name="Rectangle 20">
            <a:extLst>
              <a:ext uri="{FF2B5EF4-FFF2-40B4-BE49-F238E27FC236}">
                <a16:creationId xmlns:a16="http://schemas.microsoft.com/office/drawing/2014/main" id="{7D77C198-C0D0-4C81-9962-7F2667B34969}"/>
              </a:ext>
            </a:extLst>
          </p:cNvPr>
          <p:cNvSpPr/>
          <p:nvPr/>
        </p:nvSpPr>
        <p:spPr>
          <a:xfrm>
            <a:off x="258857" y="275908"/>
            <a:ext cx="5553592"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Engineering and Science Job Family 2019</a:t>
            </a:r>
          </a:p>
        </p:txBody>
      </p:sp>
      <p:sp>
        <p:nvSpPr>
          <p:cNvPr id="4" name="Rectangle 3">
            <a:extLst>
              <a:ext uri="{FF2B5EF4-FFF2-40B4-BE49-F238E27FC236}">
                <a16:creationId xmlns:a16="http://schemas.microsoft.com/office/drawing/2014/main" id="{852F7515-1BFA-4CC2-9169-B9F5086404C7}"/>
              </a:ext>
            </a:extLst>
          </p:cNvPr>
          <p:cNvSpPr/>
          <p:nvPr/>
        </p:nvSpPr>
        <p:spPr>
          <a:xfrm>
            <a:off x="254000" y="809309"/>
            <a:ext cx="5553592" cy="188265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 nature of the Berkshire economy means there is high demand for engineering, maths and science skills.  Engineering firms are more concentrated to the West of the sub-region and life sciences firms in central and Eastern Berkshire. </a:t>
            </a:r>
          </a:p>
          <a:p>
            <a:pPr algn="ctr"/>
            <a:endParaRPr lang="en-GB" sz="1400" dirty="0"/>
          </a:p>
          <a:p>
            <a:pPr algn="ctr"/>
            <a:r>
              <a:rPr lang="en-GB" sz="1400" dirty="0"/>
              <a:t>As is the case nationally, employers often cite the lack of skilled engineers as a barrier to growth, whilst colleges find it difficult to recruit engineering lecturers.  </a:t>
            </a:r>
          </a:p>
        </p:txBody>
      </p:sp>
      <p:graphicFrame>
        <p:nvGraphicFramePr>
          <p:cNvPr id="23" name="Chart 22">
            <a:extLst>
              <a:ext uri="{FF2B5EF4-FFF2-40B4-BE49-F238E27FC236}">
                <a16:creationId xmlns:a16="http://schemas.microsoft.com/office/drawing/2014/main" id="{7F5DA6BE-D6BE-4712-8334-98FBFCD202C5}"/>
              </a:ext>
            </a:extLst>
          </p:cNvPr>
          <p:cNvGraphicFramePr>
            <a:graphicFrameLocks/>
          </p:cNvGraphicFramePr>
          <p:nvPr>
            <p:extLst>
              <p:ext uri="{D42A27DB-BD31-4B8C-83A1-F6EECF244321}">
                <p14:modId xmlns:p14="http://schemas.microsoft.com/office/powerpoint/2010/main" val="4170670742"/>
              </p:ext>
            </p:extLst>
          </p:nvPr>
        </p:nvGraphicFramePr>
        <p:xfrm>
          <a:off x="3148543" y="854866"/>
          <a:ext cx="2524125" cy="1882652"/>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48101C23-6BB2-4D85-8789-773824EC47D3}"/>
              </a:ext>
            </a:extLst>
          </p:cNvPr>
          <p:cNvSpPr txBox="1"/>
          <p:nvPr/>
        </p:nvSpPr>
        <p:spPr>
          <a:xfrm>
            <a:off x="7994080" y="3043261"/>
            <a:ext cx="1866900" cy="276999"/>
          </a:xfrm>
          <a:prstGeom prst="rect">
            <a:avLst/>
          </a:prstGeom>
          <a:noFill/>
        </p:spPr>
        <p:txBody>
          <a:bodyPr wrap="square" rtlCol="0">
            <a:spAutoFit/>
          </a:bodyPr>
          <a:lstStyle/>
          <a:p>
            <a:r>
              <a:rPr lang="en-GB" sz="1200" dirty="0"/>
              <a:t>Reading – 3,489 jobs</a:t>
            </a:r>
          </a:p>
        </p:txBody>
      </p:sp>
      <p:cxnSp>
        <p:nvCxnSpPr>
          <p:cNvPr id="7" name="Straight Arrow Connector 6">
            <a:extLst>
              <a:ext uri="{FF2B5EF4-FFF2-40B4-BE49-F238E27FC236}">
                <a16:creationId xmlns:a16="http://schemas.microsoft.com/office/drawing/2014/main" id="{16A5D613-E15D-43FC-8EEC-7B2D05ECBEA3}"/>
              </a:ext>
            </a:extLst>
          </p:cNvPr>
          <p:cNvCxnSpPr/>
          <p:nvPr/>
        </p:nvCxnSpPr>
        <p:spPr>
          <a:xfrm>
            <a:off x="8772525" y="3343275"/>
            <a:ext cx="276225" cy="46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0646F35-FFE3-4013-94EC-3377EA132994}"/>
              </a:ext>
            </a:extLst>
          </p:cNvPr>
          <p:cNvSpPr txBox="1"/>
          <p:nvPr/>
        </p:nvSpPr>
        <p:spPr>
          <a:xfrm>
            <a:off x="10118887" y="2983100"/>
            <a:ext cx="1866900" cy="276999"/>
          </a:xfrm>
          <a:prstGeom prst="rect">
            <a:avLst/>
          </a:prstGeom>
          <a:noFill/>
        </p:spPr>
        <p:txBody>
          <a:bodyPr wrap="square" rtlCol="0">
            <a:spAutoFit/>
          </a:bodyPr>
          <a:lstStyle/>
          <a:p>
            <a:r>
              <a:rPr lang="en-GB" sz="1200" dirty="0"/>
              <a:t>Slough – 3,188 jobs</a:t>
            </a:r>
          </a:p>
        </p:txBody>
      </p:sp>
      <p:cxnSp>
        <p:nvCxnSpPr>
          <p:cNvPr id="11" name="Straight Arrow Connector 10">
            <a:extLst>
              <a:ext uri="{FF2B5EF4-FFF2-40B4-BE49-F238E27FC236}">
                <a16:creationId xmlns:a16="http://schemas.microsoft.com/office/drawing/2014/main" id="{CB917106-06BA-43E0-AD8C-77BBD8B5657E}"/>
              </a:ext>
            </a:extLst>
          </p:cNvPr>
          <p:cNvCxnSpPr/>
          <p:nvPr/>
        </p:nvCxnSpPr>
        <p:spPr>
          <a:xfrm flipH="1">
            <a:off x="9763125" y="3260099"/>
            <a:ext cx="495300" cy="483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60709AB-8F45-4A00-912D-8FFE936DA56B}"/>
              </a:ext>
            </a:extLst>
          </p:cNvPr>
          <p:cNvSpPr txBox="1"/>
          <p:nvPr/>
        </p:nvSpPr>
        <p:spPr>
          <a:xfrm>
            <a:off x="10258425" y="3641932"/>
            <a:ext cx="1866900" cy="461665"/>
          </a:xfrm>
          <a:prstGeom prst="rect">
            <a:avLst/>
          </a:prstGeom>
          <a:noFill/>
        </p:spPr>
        <p:txBody>
          <a:bodyPr wrap="square" rtlCol="0">
            <a:spAutoFit/>
          </a:bodyPr>
          <a:lstStyle/>
          <a:p>
            <a:r>
              <a:rPr lang="en-GB" sz="1200" dirty="0"/>
              <a:t>Windsor and Maidenhead  – 3,577 jobs</a:t>
            </a:r>
          </a:p>
        </p:txBody>
      </p:sp>
      <p:cxnSp>
        <p:nvCxnSpPr>
          <p:cNvPr id="29" name="Straight Arrow Connector 28">
            <a:extLst>
              <a:ext uri="{FF2B5EF4-FFF2-40B4-BE49-F238E27FC236}">
                <a16:creationId xmlns:a16="http://schemas.microsoft.com/office/drawing/2014/main" id="{6F587BFB-B932-4517-9E46-6E251BF933F9}"/>
              </a:ext>
            </a:extLst>
          </p:cNvPr>
          <p:cNvCxnSpPr>
            <a:cxnSpLocks/>
            <a:stCxn id="28" idx="1"/>
          </p:cNvCxnSpPr>
          <p:nvPr/>
        </p:nvCxnSpPr>
        <p:spPr>
          <a:xfrm flipH="1">
            <a:off x="9763127" y="3872765"/>
            <a:ext cx="495298" cy="133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4B5237D-DFBA-4F31-8569-4A526E3848B6}"/>
              </a:ext>
            </a:extLst>
          </p:cNvPr>
          <p:cNvSpPr txBox="1"/>
          <p:nvPr/>
        </p:nvSpPr>
        <p:spPr>
          <a:xfrm>
            <a:off x="6261479" y="3363495"/>
            <a:ext cx="1501396" cy="461665"/>
          </a:xfrm>
          <a:prstGeom prst="rect">
            <a:avLst/>
          </a:prstGeom>
          <a:noFill/>
        </p:spPr>
        <p:txBody>
          <a:bodyPr wrap="square" rtlCol="0">
            <a:spAutoFit/>
          </a:bodyPr>
          <a:lstStyle/>
          <a:p>
            <a:r>
              <a:rPr lang="en-GB" sz="1200" dirty="0"/>
              <a:t>West Berkshire – 4,576 jobs</a:t>
            </a:r>
          </a:p>
        </p:txBody>
      </p:sp>
      <p:cxnSp>
        <p:nvCxnSpPr>
          <p:cNvPr id="33" name="Straight Arrow Connector 32">
            <a:extLst>
              <a:ext uri="{FF2B5EF4-FFF2-40B4-BE49-F238E27FC236}">
                <a16:creationId xmlns:a16="http://schemas.microsoft.com/office/drawing/2014/main" id="{9CAD6E09-386E-4251-A74B-8DFFEAE401CC}"/>
              </a:ext>
            </a:extLst>
          </p:cNvPr>
          <p:cNvCxnSpPr/>
          <p:nvPr/>
        </p:nvCxnSpPr>
        <p:spPr>
          <a:xfrm>
            <a:off x="7372350" y="3743325"/>
            <a:ext cx="648432" cy="129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D3ECCA0-A56E-4FE0-A8E8-DEED24D375D7}"/>
              </a:ext>
            </a:extLst>
          </p:cNvPr>
          <p:cNvSpPr txBox="1"/>
          <p:nvPr/>
        </p:nvSpPr>
        <p:spPr>
          <a:xfrm>
            <a:off x="6834539" y="4248225"/>
            <a:ext cx="1159541" cy="461665"/>
          </a:xfrm>
          <a:prstGeom prst="rect">
            <a:avLst/>
          </a:prstGeom>
          <a:noFill/>
        </p:spPr>
        <p:txBody>
          <a:bodyPr wrap="square" rtlCol="0">
            <a:spAutoFit/>
          </a:bodyPr>
          <a:lstStyle/>
          <a:p>
            <a:r>
              <a:rPr lang="en-GB" sz="1200" dirty="0"/>
              <a:t>Wokingham – 3,984 jobs</a:t>
            </a:r>
          </a:p>
        </p:txBody>
      </p:sp>
      <p:cxnSp>
        <p:nvCxnSpPr>
          <p:cNvPr id="36" name="Straight Arrow Connector 35">
            <a:extLst>
              <a:ext uri="{FF2B5EF4-FFF2-40B4-BE49-F238E27FC236}">
                <a16:creationId xmlns:a16="http://schemas.microsoft.com/office/drawing/2014/main" id="{4EDFCCA5-9217-4601-BD73-FF2DE80DA04E}"/>
              </a:ext>
            </a:extLst>
          </p:cNvPr>
          <p:cNvCxnSpPr>
            <a:cxnSpLocks/>
          </p:cNvCxnSpPr>
          <p:nvPr/>
        </p:nvCxnSpPr>
        <p:spPr>
          <a:xfrm flipV="1">
            <a:off x="7762875" y="4103597"/>
            <a:ext cx="1504950" cy="421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67F720-82C8-4CCF-9685-70F6ED17324D}"/>
              </a:ext>
            </a:extLst>
          </p:cNvPr>
          <p:cNvSpPr txBox="1"/>
          <p:nvPr/>
        </p:nvSpPr>
        <p:spPr>
          <a:xfrm>
            <a:off x="9267825" y="4534866"/>
            <a:ext cx="2007063" cy="276999"/>
          </a:xfrm>
          <a:prstGeom prst="rect">
            <a:avLst/>
          </a:prstGeom>
          <a:noFill/>
        </p:spPr>
        <p:txBody>
          <a:bodyPr wrap="square" rtlCol="0">
            <a:spAutoFit/>
          </a:bodyPr>
          <a:lstStyle/>
          <a:p>
            <a:r>
              <a:rPr lang="en-GB" sz="1200" dirty="0"/>
              <a:t>Bracknell Forest – 2,336 jobs</a:t>
            </a:r>
          </a:p>
        </p:txBody>
      </p:sp>
      <p:cxnSp>
        <p:nvCxnSpPr>
          <p:cNvPr id="41" name="Straight Arrow Connector 40">
            <a:extLst>
              <a:ext uri="{FF2B5EF4-FFF2-40B4-BE49-F238E27FC236}">
                <a16:creationId xmlns:a16="http://schemas.microsoft.com/office/drawing/2014/main" id="{B6D6DBD4-B36C-4FD2-90F7-FAA47E1EE3D1}"/>
              </a:ext>
            </a:extLst>
          </p:cNvPr>
          <p:cNvCxnSpPr/>
          <p:nvPr/>
        </p:nvCxnSpPr>
        <p:spPr>
          <a:xfrm flipH="1" flipV="1">
            <a:off x="9553575" y="4248225"/>
            <a:ext cx="457200" cy="27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C2AAB62-3215-4F98-9266-C537D1FB15BA}"/>
              </a:ext>
            </a:extLst>
          </p:cNvPr>
          <p:cNvSpPr/>
          <p:nvPr/>
        </p:nvSpPr>
        <p:spPr>
          <a:xfrm>
            <a:off x="4064470" y="5220920"/>
            <a:ext cx="4132237" cy="1479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700" dirty="0"/>
          </a:p>
          <a:p>
            <a:br>
              <a:rPr lang="en-GB" sz="1600" dirty="0"/>
            </a:br>
            <a:r>
              <a:rPr lang="en-GB" sz="1600" dirty="0"/>
              <a:t>Workforce Challenge: Diversity</a:t>
            </a:r>
          </a:p>
          <a:p>
            <a:endParaRPr lang="en-GB" sz="1100" dirty="0"/>
          </a:p>
          <a:p>
            <a:r>
              <a:rPr lang="en-GB" sz="1200" dirty="0"/>
              <a:t>84% of those undertaking STEM Apprenticeships are male.  There is a continuing need to ensure that stereotypical views of what an engineer or scientist ‘looks like’ does not deter individuals from studying STEM subjects and / or pursuing STEM careers. </a:t>
            </a:r>
            <a:endParaRPr lang="en-GB" sz="1600" dirty="0">
              <a:highlight>
                <a:srgbClr val="FFFF00"/>
              </a:highlight>
            </a:endParaRPr>
          </a:p>
          <a:p>
            <a:endParaRPr lang="en-GB" sz="1600" dirty="0"/>
          </a:p>
        </p:txBody>
      </p:sp>
      <p:sp>
        <p:nvSpPr>
          <p:cNvPr id="30" name="Rectangle 29">
            <a:extLst>
              <a:ext uri="{FF2B5EF4-FFF2-40B4-BE49-F238E27FC236}">
                <a16:creationId xmlns:a16="http://schemas.microsoft.com/office/drawing/2014/main" id="{89A71347-D849-4B44-ACCA-FA49C02138F4}"/>
              </a:ext>
            </a:extLst>
          </p:cNvPr>
          <p:cNvSpPr/>
          <p:nvPr/>
        </p:nvSpPr>
        <p:spPr>
          <a:xfrm>
            <a:off x="253448" y="5227471"/>
            <a:ext cx="3622578" cy="1473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Workforce Challenge: Shortfall in new entrants</a:t>
            </a:r>
            <a:endParaRPr lang="en-US"/>
          </a:p>
          <a:p>
            <a:pPr algn="ctr"/>
            <a:endParaRPr lang="en-GB" sz="1200">
              <a:cs typeface="Calibri" panose="020F0502020204030204"/>
            </a:endParaRPr>
          </a:p>
          <a:p>
            <a:pPr algn="ctr"/>
            <a:r>
              <a:rPr lang="en-GB" sz="1200" dirty="0"/>
              <a:t>The key to addressing the future demand for engineers is encouraging young people to study STEM subjects and pursue engineering-related qualifications.</a:t>
            </a:r>
            <a:endParaRPr lang="en-GB" sz="1200">
              <a:cs typeface="Calibri" panose="020F0502020204030204"/>
            </a:endParaRPr>
          </a:p>
        </p:txBody>
      </p:sp>
      <p:sp>
        <p:nvSpPr>
          <p:cNvPr id="24" name="TextBox 23">
            <a:extLst>
              <a:ext uri="{FF2B5EF4-FFF2-40B4-BE49-F238E27FC236}">
                <a16:creationId xmlns:a16="http://schemas.microsoft.com/office/drawing/2014/main" id="{47415012-0500-4540-89A9-BFFCCE8CD995}"/>
              </a:ext>
            </a:extLst>
          </p:cNvPr>
          <p:cNvSpPr txBox="1"/>
          <p:nvPr/>
        </p:nvSpPr>
        <p:spPr>
          <a:xfrm>
            <a:off x="3710609" y="2886451"/>
            <a:ext cx="2292963" cy="646331"/>
          </a:xfrm>
          <a:prstGeom prst="rect">
            <a:avLst/>
          </a:prstGeom>
          <a:noFill/>
        </p:spPr>
        <p:txBody>
          <a:bodyPr wrap="square" rtlCol="0">
            <a:spAutoFit/>
          </a:bodyPr>
          <a:lstStyle/>
          <a:p>
            <a:pPr algn="ctr"/>
            <a:r>
              <a:rPr lang="en-GB" sz="1200" dirty="0"/>
              <a:t>Industries in which those in the engineering and science job roles </a:t>
            </a:r>
          </a:p>
          <a:p>
            <a:pPr algn="ctr"/>
            <a:r>
              <a:rPr lang="en-GB" sz="1200" dirty="0"/>
              <a:t>work in Berkshire</a:t>
            </a:r>
          </a:p>
        </p:txBody>
      </p:sp>
    </p:spTree>
    <p:extLst>
      <p:ext uri="{BB962C8B-B14F-4D97-AF65-F5344CB8AC3E}">
        <p14:creationId xmlns:p14="http://schemas.microsoft.com/office/powerpoint/2010/main" val="121933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264CC9-459E-4FB5-BE47-A7748D3CF7C7}"/>
              </a:ext>
            </a:extLst>
          </p:cNvPr>
          <p:cNvSpPr/>
          <p:nvPr/>
        </p:nvSpPr>
        <p:spPr>
          <a:xfrm>
            <a:off x="258857" y="275908"/>
            <a:ext cx="5418668"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Engineering </a:t>
            </a:r>
            <a:r>
              <a:rPr lang="en-GB"/>
              <a:t>and Science Job </a:t>
            </a:r>
            <a:r>
              <a:rPr lang="en-GB" dirty="0"/>
              <a:t>Family</a:t>
            </a:r>
          </a:p>
        </p:txBody>
      </p:sp>
      <p:sp>
        <p:nvSpPr>
          <p:cNvPr id="8" name="Rectangle 7">
            <a:extLst>
              <a:ext uri="{FF2B5EF4-FFF2-40B4-BE49-F238E27FC236}">
                <a16:creationId xmlns:a16="http://schemas.microsoft.com/office/drawing/2014/main" id="{E3B3B157-4363-474F-831E-F236D701546B}"/>
              </a:ext>
            </a:extLst>
          </p:cNvPr>
          <p:cNvSpPr/>
          <p:nvPr/>
        </p:nvSpPr>
        <p:spPr>
          <a:xfrm>
            <a:off x="256974" y="852349"/>
            <a:ext cx="5418668" cy="2370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GB" dirty="0"/>
          </a:p>
        </p:txBody>
      </p:sp>
      <p:sp>
        <p:nvSpPr>
          <p:cNvPr id="9" name="Rectangle 8">
            <a:extLst>
              <a:ext uri="{FF2B5EF4-FFF2-40B4-BE49-F238E27FC236}">
                <a16:creationId xmlns:a16="http://schemas.microsoft.com/office/drawing/2014/main" id="{ED8E7AEB-A918-40AA-9F60-907F4696C7A5}"/>
              </a:ext>
            </a:extLst>
          </p:cNvPr>
          <p:cNvSpPr/>
          <p:nvPr/>
        </p:nvSpPr>
        <p:spPr>
          <a:xfrm>
            <a:off x="5891352" y="4252999"/>
            <a:ext cx="6147804" cy="2223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National skills shortages (Tier 2 Shortage Occupation List)</a:t>
            </a:r>
          </a:p>
          <a:p>
            <a:pPr algn="ctr"/>
            <a:endParaRPr lang="en-GB" sz="1400" b="1" dirty="0"/>
          </a:p>
          <a:p>
            <a:r>
              <a:rPr lang="en-GB" sz="1400" b="1" dirty="0">
                <a:cs typeface="Calibri"/>
              </a:rPr>
              <a:t>Biological Scientists and Biochemists; Civil Engineers; </a:t>
            </a:r>
            <a:r>
              <a:rPr lang="en-GB" sz="1400" b="1" dirty="0" err="1">
                <a:cs typeface="Calibri"/>
              </a:rPr>
              <a:t>Mechnical</a:t>
            </a:r>
            <a:r>
              <a:rPr lang="en-GB" sz="1400" b="1" dirty="0">
                <a:cs typeface="Calibri"/>
              </a:rPr>
              <a:t> Engineers; Electrical and Electronics Engineers; Design &amp; Development Engineers; Production &amp; Process Engineers; Engineering Professionals </a:t>
            </a:r>
            <a:r>
              <a:rPr lang="en-GB" sz="1400" b="1" dirty="0" err="1">
                <a:cs typeface="Calibri"/>
              </a:rPr>
              <a:t>n.e.c.</a:t>
            </a:r>
            <a:endParaRPr lang="en-GB" sz="1400" b="1" dirty="0">
              <a:cs typeface="Calibri"/>
            </a:endParaRPr>
          </a:p>
          <a:p>
            <a:r>
              <a:rPr lang="en-GB" sz="1400" b="1" dirty="0">
                <a:cs typeface="Calibri"/>
              </a:rPr>
              <a:t> </a:t>
            </a:r>
            <a:r>
              <a:rPr lang="en-GB" sz="1400" b="1" dirty="0"/>
              <a:t> </a:t>
            </a:r>
            <a:endParaRPr lang="en-GB" dirty="0"/>
          </a:p>
          <a:p>
            <a:r>
              <a:rPr lang="en-GB" sz="1400" b="1" dirty="0"/>
              <a:t>Energy related: Geophysicist, Geoscientist, Geologist, Geochemist, technical Services Manager </a:t>
            </a:r>
            <a:r>
              <a:rPr lang="en-GB" sz="1400" b="1" dirty="0" err="1"/>
              <a:t>INuclear</a:t>
            </a:r>
            <a:r>
              <a:rPr lang="en-GB" sz="1400" b="1" dirty="0"/>
              <a:t> decommissioning), Geologists </a:t>
            </a:r>
            <a:r>
              <a:rPr lang="en-GB" sz="1400" b="1" dirty="0" err="1"/>
              <a:t>IMining</a:t>
            </a:r>
            <a:r>
              <a:rPr lang="en-GB" sz="1400" b="1" dirty="0"/>
              <a:t>). </a:t>
            </a:r>
            <a:endParaRPr lang="en-GB" dirty="0">
              <a:cs typeface="Calibri"/>
            </a:endParaRPr>
          </a:p>
        </p:txBody>
      </p:sp>
      <p:graphicFrame>
        <p:nvGraphicFramePr>
          <p:cNvPr id="23" name="Table 22">
            <a:extLst>
              <a:ext uri="{FF2B5EF4-FFF2-40B4-BE49-F238E27FC236}">
                <a16:creationId xmlns:a16="http://schemas.microsoft.com/office/drawing/2014/main" id="{DF8A3BB2-97D9-452E-B05C-5B06A2DAC495}"/>
              </a:ext>
            </a:extLst>
          </p:cNvPr>
          <p:cNvGraphicFramePr>
            <a:graphicFrameLocks noGrp="1"/>
          </p:cNvGraphicFramePr>
          <p:nvPr>
            <p:extLst>
              <p:ext uri="{D42A27DB-BD31-4B8C-83A1-F6EECF244321}">
                <p14:modId xmlns:p14="http://schemas.microsoft.com/office/powerpoint/2010/main" val="2079196976"/>
              </p:ext>
            </p:extLst>
          </p:nvPr>
        </p:nvGraphicFramePr>
        <p:xfrm>
          <a:off x="5891352" y="275908"/>
          <a:ext cx="6147804" cy="3870960"/>
        </p:xfrm>
        <a:graphic>
          <a:graphicData uri="http://schemas.openxmlformats.org/drawingml/2006/table">
            <a:tbl>
              <a:tblPr firstRow="1" bandRow="1">
                <a:tableStyleId>{5C22544A-7EE6-4342-B048-85BDC9FD1C3A}</a:tableStyleId>
              </a:tblPr>
              <a:tblGrid>
                <a:gridCol w="1431234">
                  <a:extLst>
                    <a:ext uri="{9D8B030D-6E8A-4147-A177-3AD203B41FA5}">
                      <a16:colId xmlns:a16="http://schemas.microsoft.com/office/drawing/2014/main" val="1706867399"/>
                    </a:ext>
                  </a:extLst>
                </a:gridCol>
                <a:gridCol w="4716570">
                  <a:extLst>
                    <a:ext uri="{9D8B030D-6E8A-4147-A177-3AD203B41FA5}">
                      <a16:colId xmlns:a16="http://schemas.microsoft.com/office/drawing/2014/main" val="794346397"/>
                    </a:ext>
                  </a:extLst>
                </a:gridCol>
              </a:tblGrid>
              <a:tr h="312802">
                <a:tc>
                  <a:txBody>
                    <a:bodyPr/>
                    <a:lstStyle/>
                    <a:p>
                      <a:r>
                        <a:rPr lang="en-GB" sz="1400" b="1" dirty="0"/>
                        <a:t>Local institutions</a:t>
                      </a:r>
                    </a:p>
                  </a:txBody>
                  <a:tcPr/>
                </a:tc>
                <a:tc>
                  <a:txBody>
                    <a:bodyPr/>
                    <a:lstStyle/>
                    <a:p>
                      <a:r>
                        <a:rPr lang="en-GB" sz="1400" b="1" dirty="0"/>
                        <a:t>FE and HE engineering &amp; science courses</a:t>
                      </a:r>
                    </a:p>
                  </a:txBody>
                  <a:tcPr/>
                </a:tc>
                <a:extLst>
                  <a:ext uri="{0D108BD9-81ED-4DB2-BD59-A6C34878D82A}">
                    <a16:rowId xmlns:a16="http://schemas.microsoft.com/office/drawing/2014/main" val="3825671922"/>
                  </a:ext>
                </a:extLst>
              </a:tr>
              <a:tr h="0">
                <a:tc>
                  <a:txBody>
                    <a:bodyPr/>
                    <a:lstStyle/>
                    <a:p>
                      <a:r>
                        <a:rPr lang="en-GB" sz="1000" dirty="0"/>
                        <a:t>University of Reading, Reading</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00" dirty="0"/>
                        <a:t>Degree and Masters courses at the </a:t>
                      </a:r>
                      <a:r>
                        <a:rPr lang="en-GB" sz="1000" b="0" i="0" kern="1200" dirty="0">
                          <a:solidFill>
                            <a:schemeClr val="dk1"/>
                          </a:solidFill>
                          <a:effectLst/>
                          <a:latin typeface="+mn-lt"/>
                          <a:ea typeface="+mn-ea"/>
                          <a:cs typeface="+mn-cs"/>
                        </a:rPr>
                        <a:t>School of Biological Sciences and Biomedical Engineering, Department of Chemistry, Department of Mathematics and Statistics, Department of Meteorology, Reading School of Pharmacy. BSc in Animal Science, Zoology and Agriculture. BSC in Ecology, Environmental Management and Science, Physics of the Environment, Department of Food &amp; Nutritional Sciences </a:t>
                      </a:r>
                      <a:endParaRPr lang="en-GB" sz="1050" dirty="0"/>
                    </a:p>
                  </a:txBody>
                  <a:tcPr/>
                </a:tc>
                <a:extLst>
                  <a:ext uri="{0D108BD9-81ED-4DB2-BD59-A6C34878D82A}">
                    <a16:rowId xmlns:a16="http://schemas.microsoft.com/office/drawing/2014/main" val="524926128"/>
                  </a:ext>
                </a:extLst>
              </a:tr>
              <a:tr h="210713">
                <a:tc>
                  <a:txBody>
                    <a:bodyPr/>
                    <a:lstStyle/>
                    <a:p>
                      <a:r>
                        <a:rPr lang="en-GB" sz="1000" dirty="0"/>
                        <a:t>Newbury College, Newbury</a:t>
                      </a:r>
                    </a:p>
                  </a:txBody>
                  <a:tcPr/>
                </a:tc>
                <a:tc>
                  <a:txBody>
                    <a:bodyPr/>
                    <a:lstStyle/>
                    <a:p>
                      <a:r>
                        <a:rPr lang="en-GB" sz="1000" b="0" i="0" u="none" strike="noStrike" kern="1200">
                          <a:solidFill>
                            <a:schemeClr val="dk1"/>
                          </a:solidFill>
                          <a:effectLst/>
                          <a:latin typeface="+mn-lt"/>
                          <a:ea typeface="+mn-ea"/>
                          <a:cs typeface="+mn-cs"/>
                        </a:rPr>
                        <a:t>Engineering L4 and L5 HNC in Electrical &amp; Electronic and Mechanical. Engineering L3 National Diploma in Electrical &amp; Electronic and Mechanical. Machining L2. 4 Motor Vehicle L1, L2 and Apprenticeship qualifications.</a:t>
                      </a:r>
                    </a:p>
                  </a:txBody>
                  <a:tcPr/>
                </a:tc>
                <a:extLst>
                  <a:ext uri="{0D108BD9-81ED-4DB2-BD59-A6C34878D82A}">
                    <a16:rowId xmlns:a16="http://schemas.microsoft.com/office/drawing/2014/main" val="2457509887"/>
                  </a:ext>
                </a:extLst>
              </a:tr>
              <a:tr h="357808">
                <a:tc>
                  <a:txBody>
                    <a:bodyPr/>
                    <a:lstStyle/>
                    <a:p>
                      <a:r>
                        <a:rPr lang="en-GB" sz="1000" dirty="0"/>
                        <a:t>Reading College, Reading </a:t>
                      </a:r>
                    </a:p>
                  </a:txBody>
                  <a:tcPr/>
                </a:tc>
                <a:tc>
                  <a:txBody>
                    <a:bodyPr/>
                    <a:lstStyle/>
                    <a:p>
                      <a:r>
                        <a:rPr lang="en-GB" sz="1000" b="0" i="0" u="none" strike="noStrike" kern="1200">
                          <a:solidFill>
                            <a:schemeClr val="dk1"/>
                          </a:solidFill>
                          <a:effectLst/>
                          <a:latin typeface="+mn-lt"/>
                          <a:ea typeface="+mn-ea"/>
                          <a:cs typeface="+mn-cs"/>
                        </a:rPr>
                        <a:t>A level Biology, Chemistry and Physics. Applied Science  and Forensic Science L3 Extended Diplomas. Electrical and Electronic Engineering HNC, BTEC HNC and L5 HND. Mecanical Engineering HNC.Engineering L2 and L3 Extended Diploma.2 Motor Vehcile maintenance courses.</a:t>
                      </a:r>
                    </a:p>
                  </a:txBody>
                  <a:tcPr/>
                </a:tc>
                <a:extLst>
                  <a:ext uri="{0D108BD9-81ED-4DB2-BD59-A6C34878D82A}">
                    <a16:rowId xmlns:a16="http://schemas.microsoft.com/office/drawing/2014/main" val="3889468721"/>
                  </a:ext>
                </a:extLst>
              </a:tr>
              <a:tr h="394145">
                <a:tc>
                  <a:txBody>
                    <a:bodyPr/>
                    <a:lstStyle/>
                    <a:p>
                      <a:r>
                        <a:rPr lang="en-GB" sz="1000" dirty="0"/>
                        <a:t>Windsor Forest College Group, Langley, Windsor and Egham</a:t>
                      </a:r>
                    </a:p>
                  </a:txBody>
                  <a:tcPr/>
                </a:tc>
                <a:tc>
                  <a:txBody>
                    <a:bodyPr/>
                    <a:lstStyle/>
                    <a:p>
                      <a:pPr marL="0" marR="0" lvl="0" indent="0" algn="l">
                        <a:lnSpc>
                          <a:spcPct val="100000"/>
                        </a:lnSpc>
                        <a:spcBef>
                          <a:spcPts val="0"/>
                        </a:spcBef>
                        <a:spcAft>
                          <a:spcPts val="0"/>
                        </a:spcAft>
                        <a:buNone/>
                      </a:pPr>
                      <a:r>
                        <a:rPr lang="en-GB" sz="1000" b="0" i="0" u="none" strike="noStrike" kern="1200" noProof="0">
                          <a:effectLst/>
                        </a:rPr>
                        <a:t>Engineering Manufacture, Engineering Maintenance L3 Apprenticeship, Improving Operational performance, Performing Engineering Operations L2 Apprenticeship. 8 Motor Vehcle Eng &amp; Maintenance qualifications, </a:t>
                      </a:r>
                      <a:r>
                        <a:rPr lang="en-GB" sz="1000" b="0" i="0" kern="1200">
                          <a:solidFill>
                            <a:schemeClr val="dk1"/>
                          </a:solidFill>
                          <a:effectLst/>
                          <a:latin typeface="+mn-lt"/>
                          <a:ea typeface="+mn-ea"/>
                          <a:cs typeface="+mn-cs"/>
                        </a:rPr>
                        <a:t>3 </a:t>
                      </a:r>
                      <a:r>
                        <a:rPr lang="en-GB" sz="1000"/>
                        <a:t>electrical and electronic qualifications, 5 precision engineering qualifications and 2 welding qualifications. 9 courses in Sciences (Level 2, L3 and A levels). </a:t>
                      </a:r>
                      <a:endParaRPr lang="en-GB" sz="1000" b="0" i="0" kern="1200">
                        <a:solidFill>
                          <a:schemeClr val="dk1"/>
                        </a:solidFill>
                        <a:effectLst/>
                        <a:latin typeface="+mn-lt"/>
                        <a:ea typeface="+mn-ea"/>
                        <a:cs typeface="+mn-cs"/>
                      </a:endParaRPr>
                    </a:p>
                  </a:txBody>
                  <a:tcPr/>
                </a:tc>
                <a:extLst>
                  <a:ext uri="{0D108BD9-81ED-4DB2-BD59-A6C34878D82A}">
                    <a16:rowId xmlns:a16="http://schemas.microsoft.com/office/drawing/2014/main" val="1277681651"/>
                  </a:ext>
                </a:extLst>
              </a:tr>
              <a:tr h="285333">
                <a:tc>
                  <a:txBody>
                    <a:bodyPr/>
                    <a:lstStyle/>
                    <a:p>
                      <a:r>
                        <a:rPr lang="en-GB" sz="1000"/>
                        <a:t>Bracknell &amp; Wokingham College</a:t>
                      </a:r>
                    </a:p>
                  </a:txBody>
                  <a:tcPr/>
                </a:tc>
                <a:tc>
                  <a:txBody>
                    <a:bodyPr/>
                    <a:lstStyle/>
                    <a:p>
                      <a:r>
                        <a:rPr lang="en-GB" sz="1000" dirty="0"/>
                        <a:t>BTEC L3 Engineering, CAD L2 &amp; L3, 6 Vehicle Engineering &amp; Maintenance courses, 3 electrical installation qualifications</a:t>
                      </a:r>
                    </a:p>
                  </a:txBody>
                  <a:tcPr/>
                </a:tc>
                <a:extLst>
                  <a:ext uri="{0D108BD9-81ED-4DB2-BD59-A6C34878D82A}">
                    <a16:rowId xmlns:a16="http://schemas.microsoft.com/office/drawing/2014/main" val="3000059407"/>
                  </a:ext>
                </a:extLst>
              </a:tr>
            </a:tbl>
          </a:graphicData>
        </a:graphic>
      </p:graphicFrame>
      <p:pic>
        <p:nvPicPr>
          <p:cNvPr id="11" name="Picture 10">
            <a:extLst>
              <a:ext uri="{FF2B5EF4-FFF2-40B4-BE49-F238E27FC236}">
                <a16:creationId xmlns:a16="http://schemas.microsoft.com/office/drawing/2014/main" id="{0DCA517C-C53C-425A-A028-8C93753E981D}"/>
              </a:ext>
            </a:extLst>
          </p:cNvPr>
          <p:cNvPicPr>
            <a:picLocks noChangeAspect="1"/>
          </p:cNvPicPr>
          <p:nvPr/>
        </p:nvPicPr>
        <p:blipFill>
          <a:blip r:embed="rId2"/>
          <a:stretch>
            <a:fillRect/>
          </a:stretch>
        </p:blipFill>
        <p:spPr>
          <a:xfrm>
            <a:off x="394051" y="981131"/>
            <a:ext cx="1209675" cy="466725"/>
          </a:xfrm>
          <a:prstGeom prst="rect">
            <a:avLst/>
          </a:prstGeom>
        </p:spPr>
      </p:pic>
      <p:pic>
        <p:nvPicPr>
          <p:cNvPr id="12" name="Picture 11">
            <a:extLst>
              <a:ext uri="{FF2B5EF4-FFF2-40B4-BE49-F238E27FC236}">
                <a16:creationId xmlns:a16="http://schemas.microsoft.com/office/drawing/2014/main" id="{0EF0F490-582A-49A1-BDED-652B1B3267E3}"/>
              </a:ext>
            </a:extLst>
          </p:cNvPr>
          <p:cNvPicPr>
            <a:picLocks noChangeAspect="1"/>
          </p:cNvPicPr>
          <p:nvPr/>
        </p:nvPicPr>
        <p:blipFill rotWithShape="1">
          <a:blip r:embed="rId3"/>
          <a:srcRect t="18583" b="25643"/>
          <a:stretch/>
        </p:blipFill>
        <p:spPr>
          <a:xfrm>
            <a:off x="2325459" y="2432768"/>
            <a:ext cx="1042919" cy="581685"/>
          </a:xfrm>
          <a:prstGeom prst="rect">
            <a:avLst/>
          </a:prstGeom>
        </p:spPr>
      </p:pic>
      <p:pic>
        <p:nvPicPr>
          <p:cNvPr id="13" name="Picture 12">
            <a:extLst>
              <a:ext uri="{FF2B5EF4-FFF2-40B4-BE49-F238E27FC236}">
                <a16:creationId xmlns:a16="http://schemas.microsoft.com/office/drawing/2014/main" id="{BFC6A588-02D7-471A-ADE0-E102D7C31E46}"/>
              </a:ext>
            </a:extLst>
          </p:cNvPr>
          <p:cNvPicPr>
            <a:picLocks noChangeAspect="1"/>
          </p:cNvPicPr>
          <p:nvPr/>
        </p:nvPicPr>
        <p:blipFill>
          <a:blip r:embed="rId4"/>
          <a:stretch>
            <a:fillRect/>
          </a:stretch>
        </p:blipFill>
        <p:spPr>
          <a:xfrm>
            <a:off x="1909220" y="998757"/>
            <a:ext cx="1533303" cy="452937"/>
          </a:xfrm>
          <a:prstGeom prst="rect">
            <a:avLst/>
          </a:prstGeom>
        </p:spPr>
      </p:pic>
      <p:pic>
        <p:nvPicPr>
          <p:cNvPr id="14" name="Picture 13">
            <a:extLst>
              <a:ext uri="{FF2B5EF4-FFF2-40B4-BE49-F238E27FC236}">
                <a16:creationId xmlns:a16="http://schemas.microsoft.com/office/drawing/2014/main" id="{0378B35E-23D6-433C-A028-950E1116877D}"/>
              </a:ext>
            </a:extLst>
          </p:cNvPr>
          <p:cNvPicPr>
            <a:picLocks noChangeAspect="1"/>
          </p:cNvPicPr>
          <p:nvPr/>
        </p:nvPicPr>
        <p:blipFill>
          <a:blip r:embed="rId5"/>
          <a:stretch>
            <a:fillRect/>
          </a:stretch>
        </p:blipFill>
        <p:spPr>
          <a:xfrm>
            <a:off x="394051" y="1588684"/>
            <a:ext cx="1444477" cy="514787"/>
          </a:xfrm>
          <a:prstGeom prst="rect">
            <a:avLst/>
          </a:prstGeom>
        </p:spPr>
      </p:pic>
      <p:pic>
        <p:nvPicPr>
          <p:cNvPr id="15" name="Picture 14">
            <a:extLst>
              <a:ext uri="{FF2B5EF4-FFF2-40B4-BE49-F238E27FC236}">
                <a16:creationId xmlns:a16="http://schemas.microsoft.com/office/drawing/2014/main" id="{A99BC2D2-83F1-46F1-9425-A601A7C0E0F3}"/>
              </a:ext>
            </a:extLst>
          </p:cNvPr>
          <p:cNvPicPr>
            <a:picLocks noChangeAspect="1"/>
          </p:cNvPicPr>
          <p:nvPr/>
        </p:nvPicPr>
        <p:blipFill>
          <a:blip r:embed="rId6"/>
          <a:stretch>
            <a:fillRect/>
          </a:stretch>
        </p:blipFill>
        <p:spPr>
          <a:xfrm>
            <a:off x="1975605" y="1673141"/>
            <a:ext cx="1902467" cy="278252"/>
          </a:xfrm>
          <a:prstGeom prst="rect">
            <a:avLst/>
          </a:prstGeom>
        </p:spPr>
      </p:pic>
      <p:pic>
        <p:nvPicPr>
          <p:cNvPr id="16" name="Picture 15">
            <a:extLst>
              <a:ext uri="{FF2B5EF4-FFF2-40B4-BE49-F238E27FC236}">
                <a16:creationId xmlns:a16="http://schemas.microsoft.com/office/drawing/2014/main" id="{873F2B90-60DF-40C4-9232-FE909DAE6D4D}"/>
              </a:ext>
            </a:extLst>
          </p:cNvPr>
          <p:cNvPicPr>
            <a:picLocks noChangeAspect="1"/>
          </p:cNvPicPr>
          <p:nvPr/>
        </p:nvPicPr>
        <p:blipFill rotWithShape="1">
          <a:blip r:embed="rId7"/>
          <a:srcRect l="15261" t="10315" r="13931" b="18690"/>
          <a:stretch/>
        </p:blipFill>
        <p:spPr>
          <a:xfrm>
            <a:off x="3416902" y="2032029"/>
            <a:ext cx="1059310" cy="645369"/>
          </a:xfrm>
          <a:prstGeom prst="rect">
            <a:avLst/>
          </a:prstGeom>
        </p:spPr>
      </p:pic>
      <p:pic>
        <p:nvPicPr>
          <p:cNvPr id="18" name="Picture 17">
            <a:extLst>
              <a:ext uri="{FF2B5EF4-FFF2-40B4-BE49-F238E27FC236}">
                <a16:creationId xmlns:a16="http://schemas.microsoft.com/office/drawing/2014/main" id="{BF2D9DEF-92AF-40A2-B65B-9798BE3AF65D}"/>
              </a:ext>
            </a:extLst>
          </p:cNvPr>
          <p:cNvPicPr>
            <a:picLocks noChangeAspect="1"/>
          </p:cNvPicPr>
          <p:nvPr/>
        </p:nvPicPr>
        <p:blipFill rotWithShape="1">
          <a:blip r:embed="rId8"/>
          <a:srcRect l="20161" r="21057"/>
          <a:stretch/>
        </p:blipFill>
        <p:spPr>
          <a:xfrm>
            <a:off x="3584089" y="950082"/>
            <a:ext cx="758721" cy="645369"/>
          </a:xfrm>
          <a:prstGeom prst="rect">
            <a:avLst/>
          </a:prstGeom>
        </p:spPr>
      </p:pic>
      <p:pic>
        <p:nvPicPr>
          <p:cNvPr id="19" name="Picture 18">
            <a:extLst>
              <a:ext uri="{FF2B5EF4-FFF2-40B4-BE49-F238E27FC236}">
                <a16:creationId xmlns:a16="http://schemas.microsoft.com/office/drawing/2014/main" id="{17473A49-05CA-40B2-986C-BAF000CE1178}"/>
              </a:ext>
            </a:extLst>
          </p:cNvPr>
          <p:cNvPicPr>
            <a:picLocks noChangeAspect="1"/>
          </p:cNvPicPr>
          <p:nvPr/>
        </p:nvPicPr>
        <p:blipFill rotWithShape="1">
          <a:blip r:embed="rId9"/>
          <a:srcRect t="23253" b="21176"/>
          <a:stretch/>
        </p:blipFill>
        <p:spPr>
          <a:xfrm>
            <a:off x="4543443" y="1635211"/>
            <a:ext cx="1018950" cy="566249"/>
          </a:xfrm>
          <a:prstGeom prst="rect">
            <a:avLst/>
          </a:prstGeom>
        </p:spPr>
      </p:pic>
      <p:pic>
        <p:nvPicPr>
          <p:cNvPr id="21" name="Picture 20">
            <a:extLst>
              <a:ext uri="{FF2B5EF4-FFF2-40B4-BE49-F238E27FC236}">
                <a16:creationId xmlns:a16="http://schemas.microsoft.com/office/drawing/2014/main" id="{F7739DEE-3B10-4A40-B6E4-3AE03BAE1BAE}"/>
              </a:ext>
            </a:extLst>
          </p:cNvPr>
          <p:cNvPicPr>
            <a:picLocks noChangeAspect="1"/>
          </p:cNvPicPr>
          <p:nvPr/>
        </p:nvPicPr>
        <p:blipFill>
          <a:blip r:embed="rId10"/>
          <a:stretch>
            <a:fillRect/>
          </a:stretch>
        </p:blipFill>
        <p:spPr>
          <a:xfrm>
            <a:off x="4484376" y="1000603"/>
            <a:ext cx="1018950" cy="544325"/>
          </a:xfrm>
          <a:prstGeom prst="rect">
            <a:avLst/>
          </a:prstGeom>
        </p:spPr>
      </p:pic>
      <p:pic>
        <p:nvPicPr>
          <p:cNvPr id="2" name="Picture 1">
            <a:extLst>
              <a:ext uri="{FF2B5EF4-FFF2-40B4-BE49-F238E27FC236}">
                <a16:creationId xmlns:a16="http://schemas.microsoft.com/office/drawing/2014/main" id="{74E394E5-87CA-4268-92CA-079FFB322E24}"/>
              </a:ext>
            </a:extLst>
          </p:cNvPr>
          <p:cNvPicPr>
            <a:picLocks noChangeAspect="1"/>
          </p:cNvPicPr>
          <p:nvPr/>
        </p:nvPicPr>
        <p:blipFill rotWithShape="1">
          <a:blip r:embed="rId11"/>
          <a:srcRect t="30370" b="39064"/>
          <a:stretch/>
        </p:blipFill>
        <p:spPr>
          <a:xfrm>
            <a:off x="4287356" y="2732994"/>
            <a:ext cx="1275037" cy="389730"/>
          </a:xfrm>
          <a:prstGeom prst="rect">
            <a:avLst/>
          </a:prstGeom>
        </p:spPr>
      </p:pic>
      <p:sp>
        <p:nvSpPr>
          <p:cNvPr id="5" name="AutoShape 2" descr="Image result for cad clipart">
            <a:extLst>
              <a:ext uri="{FF2B5EF4-FFF2-40B4-BE49-F238E27FC236}">
                <a16:creationId xmlns:a16="http://schemas.microsoft.com/office/drawing/2014/main" id="{CDB6D7D0-1CB4-4312-A139-C6DBA5B492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TextBox 2">
            <a:extLst>
              <a:ext uri="{FF2B5EF4-FFF2-40B4-BE49-F238E27FC236}">
                <a16:creationId xmlns:a16="http://schemas.microsoft.com/office/drawing/2014/main" id="{32C3E33F-E4F5-42B2-A0D4-7557C29E0105}"/>
              </a:ext>
            </a:extLst>
          </p:cNvPr>
          <p:cNvSpPr txBox="1"/>
          <p:nvPr/>
        </p:nvSpPr>
        <p:spPr>
          <a:xfrm>
            <a:off x="240208" y="5337426"/>
            <a:ext cx="5524488" cy="113877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spAutoFit/>
          </a:bodyPr>
          <a:lstStyle/>
          <a:p>
            <a:r>
              <a:rPr lang="en-GB" sz="3200" dirty="0"/>
              <a:t>52,002</a:t>
            </a:r>
            <a:r>
              <a:rPr lang="en-GB" dirty="0"/>
              <a:t> Apprenticeship starts in England for 2019/20 for students studying Engineering, Manufacturing Technologies, Science or Maths. </a:t>
            </a:r>
            <a:r>
              <a:rPr lang="en-GB">
                <a:highlight>
                  <a:srgbClr val="FFFF00"/>
                </a:highlight>
              </a:rPr>
              <a:t>Berkshire number: 529 </a:t>
            </a:r>
            <a:endParaRPr lang="en-GB" dirty="0">
              <a:highlight>
                <a:srgbClr val="FFFF00"/>
              </a:highlight>
            </a:endParaRPr>
          </a:p>
        </p:txBody>
      </p:sp>
      <p:sp>
        <p:nvSpPr>
          <p:cNvPr id="6" name="Rectangle 5">
            <a:extLst>
              <a:ext uri="{FF2B5EF4-FFF2-40B4-BE49-F238E27FC236}">
                <a16:creationId xmlns:a16="http://schemas.microsoft.com/office/drawing/2014/main" id="{0CFFB619-B175-435F-94D6-9DA6A3C8D616}"/>
              </a:ext>
            </a:extLst>
          </p:cNvPr>
          <p:cNvSpPr/>
          <p:nvPr/>
        </p:nvSpPr>
        <p:spPr>
          <a:xfrm>
            <a:off x="258417" y="3290869"/>
            <a:ext cx="5413513" cy="1978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cs typeface="Calibri"/>
              </a:rPr>
              <a:t>The University of Reading's Department of Food &amp; Nutritional Science has a long history in World-Class research. In the latest </a:t>
            </a:r>
            <a:r>
              <a:rPr lang="en-GB" b="1" i="1" dirty="0">
                <a:cs typeface="Calibri"/>
              </a:rPr>
              <a:t>Research Excellence Framework</a:t>
            </a:r>
            <a:r>
              <a:rPr lang="en-GB" dirty="0">
                <a:cs typeface="Calibri"/>
              </a:rPr>
              <a:t>, 71% of research outputs were recognised as world-leading or internationally excellent and 85% of research was judged to have outstanding impact. </a:t>
            </a:r>
          </a:p>
        </p:txBody>
      </p:sp>
      <p:pic>
        <p:nvPicPr>
          <p:cNvPr id="1026" name="Picture 2" descr="Jobs with Peter Brett Associates">
            <a:extLst>
              <a:ext uri="{FF2B5EF4-FFF2-40B4-BE49-F238E27FC236}">
                <a16:creationId xmlns:a16="http://schemas.microsoft.com/office/drawing/2014/main" id="{D3B8CD19-3A29-4865-8E03-809245660CC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7760" y="2191824"/>
            <a:ext cx="1869577" cy="934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92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85182F72A007408CD12C9A591952E8" ma:contentTypeVersion="12" ma:contentTypeDescription="Create a new document." ma:contentTypeScope="" ma:versionID="ed8197c59a2c85a7b8dc84226bc80eb7">
  <xsd:schema xmlns:xsd="http://www.w3.org/2001/XMLSchema" xmlns:xs="http://www.w3.org/2001/XMLSchema" xmlns:p="http://schemas.microsoft.com/office/2006/metadata/properties" xmlns:ns2="887f3627-3362-4f0e-99fd-589162ca1cd8" xmlns:ns3="df15de35-5208-4006-b31e-64c99b3e6042" targetNamespace="http://schemas.microsoft.com/office/2006/metadata/properties" ma:root="true" ma:fieldsID="aebb1858ea81fbe661747a186e813422" ns2:_="" ns3:_="">
    <xsd:import namespace="887f3627-3362-4f0e-99fd-589162ca1cd8"/>
    <xsd:import namespace="df15de35-5208-4006-b31e-64c99b3e60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f3627-3362-4f0e-99fd-589162ca1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5de35-5208-4006-b31e-64c99b3e60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379D97-B5E0-4523-905F-1986F8A9482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B21C6A-2BB6-4F94-BC94-10A7ABC4E4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f3627-3362-4f0e-99fd-589162ca1cd8"/>
    <ds:schemaRef ds:uri="df15de35-5208-4006-b31e-64c99b3e6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A8C6FE-21CE-4647-9E5B-15A2FC154C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24768</TotalTime>
  <Words>693</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carolineperkins19@hotmail.co.uk</dc:creator>
  <cp:lastModifiedBy>Dexter Levick</cp:lastModifiedBy>
  <cp:revision>210</cp:revision>
  <dcterms:created xsi:type="dcterms:W3CDTF">2017-12-14T11:33:52Z</dcterms:created>
  <dcterms:modified xsi:type="dcterms:W3CDTF">2021-03-18T15:48:41Z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0x010100D985182F72A007408CD12C9A591952E8</vt:lpwstr>
  </property>
</Properties>
</file>