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258" r:id="rId6"/>
    <p:sldId id="259" r:id="rId7"/>
    <p:sldId id="375" r:id="rId8"/>
    <p:sldId id="378" r:id="rId9"/>
    <p:sldId id="260" r:id="rId10"/>
    <p:sldId id="379" r:id="rId11"/>
    <p:sldId id="380" r:id="rId12"/>
    <p:sldId id="261" r:id="rId13"/>
    <p:sldId id="369" r:id="rId14"/>
    <p:sldId id="370" r:id="rId15"/>
    <p:sldId id="329" r:id="rId16"/>
    <p:sldId id="408" r:id="rId17"/>
    <p:sldId id="409" r:id="rId18"/>
    <p:sldId id="410" r:id="rId19"/>
    <p:sldId id="411" r:id="rId20"/>
    <p:sldId id="412" r:id="rId21"/>
    <p:sldId id="413" r:id="rId22"/>
    <p:sldId id="305" r:id="rId23"/>
    <p:sldId id="368" r:id="rId24"/>
    <p:sldId id="279" r:id="rId25"/>
    <p:sldId id="283" r:id="rId26"/>
    <p:sldId id="266" r:id="rId27"/>
    <p:sldId id="267" r:id="rId28"/>
    <p:sldId id="273" r:id="rId29"/>
    <p:sldId id="361" r:id="rId30"/>
    <p:sldId id="392" r:id="rId31"/>
    <p:sldId id="363" r:id="rId32"/>
    <p:sldId id="393" r:id="rId33"/>
    <p:sldId id="394" r:id="rId34"/>
    <p:sldId id="395" r:id="rId35"/>
    <p:sldId id="364" r:id="rId36"/>
    <p:sldId id="396" r:id="rId37"/>
    <p:sldId id="397" r:id="rId38"/>
    <p:sldId id="398" r:id="rId39"/>
    <p:sldId id="365" r:id="rId40"/>
    <p:sldId id="399" r:id="rId41"/>
    <p:sldId id="400" r:id="rId42"/>
    <p:sldId id="401" r:id="rId43"/>
    <p:sldId id="366" r:id="rId44"/>
    <p:sldId id="402" r:id="rId45"/>
    <p:sldId id="403" r:id="rId46"/>
    <p:sldId id="404" r:id="rId47"/>
    <p:sldId id="373" r:id="rId48"/>
    <p:sldId id="405" r:id="rId49"/>
    <p:sldId id="406" r:id="rId50"/>
    <p:sldId id="4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8"/>
    <a:srgbClr val="EBE6F2"/>
    <a:srgbClr val="D126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05D95-CCF6-4F8E-8851-21ED1D0A99D0}" vWet="2" dt="2023-02-09T11:14:24.808"/>
    <p1510:client id="{AEF798A0-6434-46AF-B781-B328FFC1402F}" v="1016" dt="2023-02-09T11:14:4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80ED1203-FA3D-45C0-B78F-7830ED5BD5E6}"/>
    <pc:docChg chg="modSld">
      <pc:chgData name="Aishwarya Chakravarty" userId="a076fada-3da1-4cfa-80f2-4056adb32d1c" providerId="ADAL" clId="{80ED1203-FA3D-45C0-B78F-7830ED5BD5E6}" dt="2023-02-06T13:58:13.734" v="8" actId="20577"/>
      <pc:docMkLst>
        <pc:docMk/>
      </pc:docMkLst>
      <pc:sldChg chg="modSp mod">
        <pc:chgData name="Aishwarya Chakravarty" userId="a076fada-3da1-4cfa-80f2-4056adb32d1c" providerId="ADAL" clId="{80ED1203-FA3D-45C0-B78F-7830ED5BD5E6}" dt="2023-02-06T13:58:13.734" v="8" actId="20577"/>
        <pc:sldMkLst>
          <pc:docMk/>
          <pc:sldMk cId="1145004747" sldId="256"/>
        </pc:sldMkLst>
        <pc:spChg chg="mod">
          <ac:chgData name="Aishwarya Chakravarty" userId="a076fada-3da1-4cfa-80f2-4056adb32d1c" providerId="ADAL" clId="{80ED1203-FA3D-45C0-B78F-7830ED5BD5E6}" dt="2023-02-06T13:58:13.734" v="8" actId="20577"/>
          <ac:spMkLst>
            <pc:docMk/>
            <pc:sldMk cId="1145004747" sldId="256"/>
            <ac:spMk id="3" creationId="{B6F4A80E-97D9-A007-637D-57188B679E1C}"/>
          </ac:spMkLst>
        </pc:spChg>
      </pc:sldChg>
    </pc:docChg>
  </pc:docChgLst>
  <pc:docChgLst>
    <pc:chgData name="Dexter Levick" userId="cfead303-d38c-40a9-9e05-c9b454a5ec9d" providerId="ADAL" clId="{0AC5F381-9197-416B-9AE0-4B771F064A02}"/>
    <pc:docChg chg="undo custSel addSld delSld modSld">
      <pc:chgData name="Dexter Levick" userId="cfead303-d38c-40a9-9e05-c9b454a5ec9d" providerId="ADAL" clId="{0AC5F381-9197-416B-9AE0-4B771F064A02}" dt="2023-02-06T15:39:45.255" v="159"/>
      <pc:docMkLst>
        <pc:docMk/>
      </pc:docMkLst>
      <pc:sldChg chg="addSp modSp mod">
        <pc:chgData name="Dexter Levick" userId="cfead303-d38c-40a9-9e05-c9b454a5ec9d" providerId="ADAL" clId="{0AC5F381-9197-416B-9AE0-4B771F064A02}" dt="2023-02-06T15:39:42.706" v="158"/>
        <pc:sldMkLst>
          <pc:docMk/>
          <pc:sldMk cId="2295928820" sldId="260"/>
        </pc:sldMkLst>
        <pc:spChg chg="mod">
          <ac:chgData name="Dexter Levick" userId="cfead303-d38c-40a9-9e05-c9b454a5ec9d" providerId="ADAL" clId="{0AC5F381-9197-416B-9AE0-4B771F064A02}" dt="2023-02-06T15:17:52.287" v="94" actId="20577"/>
          <ac:spMkLst>
            <pc:docMk/>
            <pc:sldMk cId="2295928820" sldId="260"/>
            <ac:spMk id="2" creationId="{68194F88-C483-77B4-CC8F-54B3954B8576}"/>
          </ac:spMkLst>
        </pc:spChg>
        <pc:spChg chg="add mod">
          <ac:chgData name="Dexter Levick" userId="cfead303-d38c-40a9-9e05-c9b454a5ec9d" providerId="ADAL" clId="{0AC5F381-9197-416B-9AE0-4B771F064A02}" dt="2023-02-06T15:39:42.706" v="158"/>
          <ac:spMkLst>
            <pc:docMk/>
            <pc:sldMk cId="2295928820" sldId="260"/>
            <ac:spMk id="3" creationId="{27D3585A-DD2B-ED8A-F62D-A9088A12A7EB}"/>
          </ac:spMkLst>
        </pc:spChg>
        <pc:spChg chg="mod">
          <ac:chgData name="Dexter Levick" userId="cfead303-d38c-40a9-9e05-c9b454a5ec9d" providerId="ADAL" clId="{0AC5F381-9197-416B-9AE0-4B771F064A02}" dt="2023-02-06T15:15:33.997" v="67" actId="1076"/>
          <ac:spMkLst>
            <pc:docMk/>
            <pc:sldMk cId="2295928820" sldId="260"/>
            <ac:spMk id="14" creationId="{F0003BAF-AA44-CA0F-919F-CA6A9554480B}"/>
          </ac:spMkLst>
        </pc:spChg>
        <pc:spChg chg="mod">
          <ac:chgData name="Dexter Levick" userId="cfead303-d38c-40a9-9e05-c9b454a5ec9d" providerId="ADAL" clId="{0AC5F381-9197-416B-9AE0-4B771F064A02}" dt="2023-02-06T15:19:10.338" v="98" actId="113"/>
          <ac:spMkLst>
            <pc:docMk/>
            <pc:sldMk cId="2295928820" sldId="260"/>
            <ac:spMk id="15" creationId="{86C7F038-BC49-97C6-7792-EC8D07317CDF}"/>
          </ac:spMkLst>
        </pc:spChg>
      </pc:sldChg>
      <pc:sldChg chg="addSp modSp mod">
        <pc:chgData name="Dexter Levick" userId="cfead303-d38c-40a9-9e05-c9b454a5ec9d" providerId="ADAL" clId="{0AC5F381-9197-416B-9AE0-4B771F064A02}" dt="2023-02-06T15:39:45.255" v="159"/>
        <pc:sldMkLst>
          <pc:docMk/>
          <pc:sldMk cId="927759937" sldId="369"/>
        </pc:sldMkLst>
        <pc:spChg chg="mod">
          <ac:chgData name="Dexter Levick" userId="cfead303-d38c-40a9-9e05-c9b454a5ec9d" providerId="ADAL" clId="{0AC5F381-9197-416B-9AE0-4B771F064A02}" dt="2023-02-06T15:23:06.335" v="120" actId="1076"/>
          <ac:spMkLst>
            <pc:docMk/>
            <pc:sldMk cId="927759937" sldId="369"/>
            <ac:spMk id="2" creationId="{390428BD-54D9-4A11-897F-888F83D9DB9D}"/>
          </ac:spMkLst>
        </pc:spChg>
        <pc:spChg chg="mod">
          <ac:chgData name="Dexter Levick" userId="cfead303-d38c-40a9-9e05-c9b454a5ec9d" providerId="ADAL" clId="{0AC5F381-9197-416B-9AE0-4B771F064A02}" dt="2023-02-06T15:32:10.613" v="131" actId="404"/>
          <ac:spMkLst>
            <pc:docMk/>
            <pc:sldMk cId="927759937" sldId="369"/>
            <ac:spMk id="3" creationId="{DAC7F12F-1D5A-4D76-A913-3706407B6BC1}"/>
          </ac:spMkLst>
        </pc:spChg>
        <pc:spChg chg="add mod">
          <ac:chgData name="Dexter Levick" userId="cfead303-d38c-40a9-9e05-c9b454a5ec9d" providerId="ADAL" clId="{0AC5F381-9197-416B-9AE0-4B771F064A02}" dt="2023-02-06T15:39:45.255" v="159"/>
          <ac:spMkLst>
            <pc:docMk/>
            <pc:sldMk cId="927759937" sldId="369"/>
            <ac:spMk id="4" creationId="{E3F90E05-2F3E-F702-107E-6BC85BFF8006}"/>
          </ac:spMkLst>
        </pc:spChg>
        <pc:spChg chg="mod">
          <ac:chgData name="Dexter Levick" userId="cfead303-d38c-40a9-9e05-c9b454a5ec9d" providerId="ADAL" clId="{0AC5F381-9197-416B-9AE0-4B771F064A02}" dt="2023-02-06T15:38:10.939" v="151" actId="20577"/>
          <ac:spMkLst>
            <pc:docMk/>
            <pc:sldMk cId="927759937" sldId="369"/>
            <ac:spMk id="7" creationId="{2CF09552-6547-53F4-DA32-885225DB8E4B}"/>
          </ac:spMkLst>
        </pc:spChg>
      </pc:sldChg>
      <pc:sldChg chg="addSp modSp mod">
        <pc:chgData name="Dexter Levick" userId="cfead303-d38c-40a9-9e05-c9b454a5ec9d" providerId="ADAL" clId="{0AC5F381-9197-416B-9AE0-4B771F064A02}" dt="2023-02-06T15:39:38.873" v="157" actId="208"/>
        <pc:sldMkLst>
          <pc:docMk/>
          <pc:sldMk cId="2457237385" sldId="375"/>
        </pc:sldMkLst>
        <pc:spChg chg="mod">
          <ac:chgData name="Dexter Levick" userId="cfead303-d38c-40a9-9e05-c9b454a5ec9d" providerId="ADAL" clId="{0AC5F381-9197-416B-9AE0-4B771F064A02}" dt="2023-02-06T15:06:42.805" v="47" actId="20577"/>
          <ac:spMkLst>
            <pc:docMk/>
            <pc:sldMk cId="2457237385" sldId="375"/>
            <ac:spMk id="2" creationId="{68194F88-C483-77B4-CC8F-54B3954B8576}"/>
          </ac:spMkLst>
        </pc:spChg>
        <pc:spChg chg="add mod">
          <ac:chgData name="Dexter Levick" userId="cfead303-d38c-40a9-9e05-c9b454a5ec9d" providerId="ADAL" clId="{0AC5F381-9197-416B-9AE0-4B771F064A02}" dt="2023-02-06T15:39:38.873" v="157" actId="208"/>
          <ac:spMkLst>
            <pc:docMk/>
            <pc:sldMk cId="2457237385" sldId="375"/>
            <ac:spMk id="3" creationId="{F6FA2226-3DF4-3716-3DDD-9139445B87EF}"/>
          </ac:spMkLst>
        </pc:spChg>
        <pc:spChg chg="mod">
          <ac:chgData name="Dexter Levick" userId="cfead303-d38c-40a9-9e05-c9b454a5ec9d" providerId="ADAL" clId="{0AC5F381-9197-416B-9AE0-4B771F064A02}" dt="2023-02-06T15:03:35.871" v="26" actId="20577"/>
          <ac:spMkLst>
            <pc:docMk/>
            <pc:sldMk cId="2457237385" sldId="375"/>
            <ac:spMk id="14" creationId="{F0003BAF-AA44-CA0F-919F-CA6A9554480B}"/>
          </ac:spMkLst>
        </pc:spChg>
        <pc:spChg chg="mod">
          <ac:chgData name="Dexter Levick" userId="cfead303-d38c-40a9-9e05-c9b454a5ec9d" providerId="ADAL" clId="{0AC5F381-9197-416B-9AE0-4B771F064A02}" dt="2023-02-06T15:06:21.834" v="33" actId="113"/>
          <ac:spMkLst>
            <pc:docMk/>
            <pc:sldMk cId="2457237385" sldId="375"/>
            <ac:spMk id="15" creationId="{86C7F038-BC49-97C6-7792-EC8D07317CDF}"/>
          </ac:spMkLst>
        </pc:spChg>
      </pc:sldChg>
      <pc:sldChg chg="add del">
        <pc:chgData name="Dexter Levick" userId="cfead303-d38c-40a9-9e05-c9b454a5ec9d" providerId="ADAL" clId="{0AC5F381-9197-416B-9AE0-4B771F064A02}" dt="2023-02-06T15:13:42.187" v="49"/>
        <pc:sldMkLst>
          <pc:docMk/>
          <pc:sldMk cId="70156072" sldId="387"/>
        </pc:sldMkLst>
      </pc:sldChg>
    </pc:docChg>
  </pc:docChgLst>
  <pc:docChgLst>
    <pc:chgData name="Aishwarya Chakravarty" userId="a076fada-3da1-4cfa-80f2-4056adb32d1c" providerId="ADAL" clId="{2A3CFC4A-F58A-41C8-857F-D1941CD97E72}"/>
    <pc:docChg chg="undo custSel modSld">
      <pc:chgData name="Aishwarya Chakravarty" userId="a076fada-3da1-4cfa-80f2-4056adb32d1c" providerId="ADAL" clId="{2A3CFC4A-F58A-41C8-857F-D1941CD97E72}" dt="2022-12-14T12:50:25.859" v="176" actId="20577"/>
      <pc:docMkLst>
        <pc:docMk/>
      </pc:docMkLst>
      <pc:sldChg chg="modSp mod">
        <pc:chgData name="Aishwarya Chakravarty" userId="a076fada-3da1-4cfa-80f2-4056adb32d1c" providerId="ADAL" clId="{2A3CFC4A-F58A-41C8-857F-D1941CD97E72}" dt="2022-12-14T12:16:21.723" v="168" actId="20577"/>
        <pc:sldMkLst>
          <pc:docMk/>
          <pc:sldMk cId="1145004747" sldId="256"/>
        </pc:sldMkLst>
        <pc:spChg chg="mod">
          <ac:chgData name="Aishwarya Chakravarty" userId="a076fada-3da1-4cfa-80f2-4056adb32d1c" providerId="ADAL" clId="{2A3CFC4A-F58A-41C8-857F-D1941CD97E72}" dt="2022-12-14T12:16:21.723" v="168" actId="20577"/>
          <ac:spMkLst>
            <pc:docMk/>
            <pc:sldMk cId="1145004747" sldId="256"/>
            <ac:spMk id="2" creationId="{E1965064-B766-D526-0600-D371D3158423}"/>
          </ac:spMkLst>
        </pc:spChg>
      </pc:sldChg>
      <pc:sldChg chg="modSp mod">
        <pc:chgData name="Aishwarya Chakravarty" userId="a076fada-3da1-4cfa-80f2-4056adb32d1c" providerId="ADAL" clId="{2A3CFC4A-F58A-41C8-857F-D1941CD97E72}" dt="2022-12-14T12:09:49.913" v="162" actId="313"/>
        <pc:sldMkLst>
          <pc:docMk/>
          <pc:sldMk cId="892593996" sldId="258"/>
        </pc:sldMkLst>
        <pc:spChg chg="mod">
          <ac:chgData name="Aishwarya Chakravarty" userId="a076fada-3da1-4cfa-80f2-4056adb32d1c" providerId="ADAL" clId="{2A3CFC4A-F58A-41C8-857F-D1941CD97E72}" dt="2022-12-14T12:09:49.913" v="162" actId="313"/>
          <ac:spMkLst>
            <pc:docMk/>
            <pc:sldMk cId="892593996" sldId="258"/>
            <ac:spMk id="15" creationId="{86C7F038-BC49-97C6-7792-EC8D07317CDF}"/>
          </ac:spMkLst>
        </pc:spChg>
      </pc:sldChg>
      <pc:sldChg chg="modSp mod">
        <pc:chgData name="Aishwarya Chakravarty" userId="a076fada-3da1-4cfa-80f2-4056adb32d1c" providerId="ADAL" clId="{2A3CFC4A-F58A-41C8-857F-D1941CD97E72}" dt="2022-12-14T12:05:04.072" v="160" actId="27636"/>
        <pc:sldMkLst>
          <pc:docMk/>
          <pc:sldMk cId="2295928820" sldId="260"/>
        </pc:sldMkLst>
        <pc:spChg chg="mod">
          <ac:chgData name="Aishwarya Chakravarty" userId="a076fada-3da1-4cfa-80f2-4056adb32d1c" providerId="ADAL" clId="{2A3CFC4A-F58A-41C8-857F-D1941CD97E72}" dt="2022-12-14T12:05:04.072" v="160" actId="27636"/>
          <ac:spMkLst>
            <pc:docMk/>
            <pc:sldMk cId="2295928820" sldId="260"/>
            <ac:spMk id="15" creationId="{86C7F038-BC49-97C6-7792-EC8D07317CDF}"/>
          </ac:spMkLst>
        </pc:spChg>
      </pc:sldChg>
      <pc:sldChg chg="modSp mod">
        <pc:chgData name="Aishwarya Chakravarty" userId="a076fada-3da1-4cfa-80f2-4056adb32d1c" providerId="ADAL" clId="{2A3CFC4A-F58A-41C8-857F-D1941CD97E72}" dt="2022-12-14T11:37:51.184" v="46" actId="2711"/>
        <pc:sldMkLst>
          <pc:docMk/>
          <pc:sldMk cId="4219561041" sldId="262"/>
        </pc:sldMkLst>
        <pc:spChg chg="mod">
          <ac:chgData name="Aishwarya Chakravarty" userId="a076fada-3da1-4cfa-80f2-4056adb32d1c" providerId="ADAL" clId="{2A3CFC4A-F58A-41C8-857F-D1941CD97E72}" dt="2022-12-14T11:37:51.184" v="46" actId="2711"/>
          <ac:spMkLst>
            <pc:docMk/>
            <pc:sldMk cId="4219561041" sldId="262"/>
            <ac:spMk id="15" creationId="{86C7F038-BC49-97C6-7792-EC8D07317CDF}"/>
          </ac:spMkLst>
        </pc:spChg>
      </pc:sldChg>
      <pc:sldChg chg="modSp mod">
        <pc:chgData name="Aishwarya Chakravarty" userId="a076fada-3da1-4cfa-80f2-4056adb32d1c" providerId="ADAL" clId="{2A3CFC4A-F58A-41C8-857F-D1941CD97E72}" dt="2022-12-14T12:09:53.774" v="164" actId="313"/>
        <pc:sldMkLst>
          <pc:docMk/>
          <pc:sldMk cId="135437750" sldId="334"/>
        </pc:sldMkLst>
        <pc:spChg chg="mod">
          <ac:chgData name="Aishwarya Chakravarty" userId="a076fada-3da1-4cfa-80f2-4056adb32d1c" providerId="ADAL" clId="{2A3CFC4A-F58A-41C8-857F-D1941CD97E72}" dt="2022-12-14T12:03:59.747" v="139" actId="13926"/>
          <ac:spMkLst>
            <pc:docMk/>
            <pc:sldMk cId="135437750" sldId="334"/>
            <ac:spMk id="2" creationId="{FE43EB98-63D0-4376-AA2E-D44C68CE2583}"/>
          </ac:spMkLst>
        </pc:spChg>
        <pc:spChg chg="mod">
          <ac:chgData name="Aishwarya Chakravarty" userId="a076fada-3da1-4cfa-80f2-4056adb32d1c" providerId="ADAL" clId="{2A3CFC4A-F58A-41C8-857F-D1941CD97E72}" dt="2022-12-14T12:09:53.774" v="164" actId="313"/>
          <ac:spMkLst>
            <pc:docMk/>
            <pc:sldMk cId="135437750" sldId="334"/>
            <ac:spMk id="3" creationId="{F2AF794A-A653-4D58-9187-DF90CB19BDA8}"/>
          </ac:spMkLst>
        </pc:spChg>
      </pc:sldChg>
      <pc:sldChg chg="modSp mod">
        <pc:chgData name="Aishwarya Chakravarty" userId="a076fada-3da1-4cfa-80f2-4056adb32d1c" providerId="ADAL" clId="{2A3CFC4A-F58A-41C8-857F-D1941CD97E72}" dt="2022-12-14T12:04:38.179" v="156" actId="1036"/>
        <pc:sldMkLst>
          <pc:docMk/>
          <pc:sldMk cId="2564246944" sldId="344"/>
        </pc:sldMkLst>
        <pc:spChg chg="mod">
          <ac:chgData name="Aishwarya Chakravarty" userId="a076fada-3da1-4cfa-80f2-4056adb32d1c" providerId="ADAL" clId="{2A3CFC4A-F58A-41C8-857F-D1941CD97E72}" dt="2022-12-14T11:57:41.075" v="69" actId="1076"/>
          <ac:spMkLst>
            <pc:docMk/>
            <pc:sldMk cId="2564246944" sldId="344"/>
            <ac:spMk id="2" creationId="{0D64EE34-A59C-642F-D843-2ED0FCDC8945}"/>
          </ac:spMkLst>
        </pc:spChg>
        <pc:spChg chg="mod">
          <ac:chgData name="Aishwarya Chakravarty" userId="a076fada-3da1-4cfa-80f2-4056adb32d1c" providerId="ADAL" clId="{2A3CFC4A-F58A-41C8-857F-D1941CD97E72}" dt="2022-12-14T12:04:38.179" v="156" actId="1036"/>
          <ac:spMkLst>
            <pc:docMk/>
            <pc:sldMk cId="2564246944" sldId="344"/>
            <ac:spMk id="6" creationId="{22271615-1647-C87A-9AC2-8F5009B9A917}"/>
          </ac:spMkLst>
        </pc:spChg>
      </pc:sldChg>
      <pc:sldChg chg="modSp mod">
        <pc:chgData name="Aishwarya Chakravarty" userId="a076fada-3da1-4cfa-80f2-4056adb32d1c" providerId="ADAL" clId="{2A3CFC4A-F58A-41C8-857F-D1941CD97E72}" dt="2022-12-14T12:49:25.794" v="169" actId="20577"/>
        <pc:sldMkLst>
          <pc:docMk/>
          <pc:sldMk cId="2275364641" sldId="368"/>
        </pc:sldMkLst>
        <pc:spChg chg="mod">
          <ac:chgData name="Aishwarya Chakravarty" userId="a076fada-3da1-4cfa-80f2-4056adb32d1c" providerId="ADAL" clId="{2A3CFC4A-F58A-41C8-857F-D1941CD97E72}" dt="2022-12-14T12:49:25.794" v="169" actId="20577"/>
          <ac:spMkLst>
            <pc:docMk/>
            <pc:sldMk cId="2275364641" sldId="368"/>
            <ac:spMk id="3" creationId="{F2AF794A-A653-4D58-9187-DF90CB19BDA8}"/>
          </ac:spMkLst>
        </pc:spChg>
      </pc:sldChg>
      <pc:sldChg chg="modSp mod">
        <pc:chgData name="Aishwarya Chakravarty" userId="a076fada-3da1-4cfa-80f2-4056adb32d1c" providerId="ADAL" clId="{2A3CFC4A-F58A-41C8-857F-D1941CD97E72}" dt="2022-12-14T12:50:25.859" v="176" actId="20577"/>
        <pc:sldMkLst>
          <pc:docMk/>
          <pc:sldMk cId="927759937" sldId="369"/>
        </pc:sldMkLst>
        <pc:spChg chg="mod">
          <ac:chgData name="Aishwarya Chakravarty" userId="a076fada-3da1-4cfa-80f2-4056adb32d1c" providerId="ADAL" clId="{2A3CFC4A-F58A-41C8-857F-D1941CD97E72}" dt="2022-12-14T12:50:25.859" v="176" actId="20577"/>
          <ac:spMkLst>
            <pc:docMk/>
            <pc:sldMk cId="927759937" sldId="369"/>
            <ac:spMk id="3" creationId="{DAC7F12F-1D5A-4D76-A913-3706407B6BC1}"/>
          </ac:spMkLst>
        </pc:spChg>
      </pc:sldChg>
      <pc:sldChg chg="modSp mod">
        <pc:chgData name="Aishwarya Chakravarty" userId="a076fada-3da1-4cfa-80f2-4056adb32d1c" providerId="ADAL" clId="{2A3CFC4A-F58A-41C8-857F-D1941CD97E72}" dt="2022-12-14T12:02:34.962" v="106" actId="255"/>
        <pc:sldMkLst>
          <pc:docMk/>
          <pc:sldMk cId="3978775186" sldId="371"/>
        </pc:sldMkLst>
        <pc:spChg chg="mod">
          <ac:chgData name="Aishwarya Chakravarty" userId="a076fada-3da1-4cfa-80f2-4056adb32d1c" providerId="ADAL" clId="{2A3CFC4A-F58A-41C8-857F-D1941CD97E72}" dt="2022-12-14T12:02:34.962" v="106" actId="255"/>
          <ac:spMkLst>
            <pc:docMk/>
            <pc:sldMk cId="3978775186" sldId="371"/>
            <ac:spMk id="3" creationId="{DAC7F12F-1D5A-4D76-A913-3706407B6BC1}"/>
          </ac:spMkLst>
        </pc:spChg>
      </pc:sldChg>
      <pc:sldChg chg="modSp mod">
        <pc:chgData name="Aishwarya Chakravarty" userId="a076fada-3da1-4cfa-80f2-4056adb32d1c" providerId="ADAL" clId="{2A3CFC4A-F58A-41C8-857F-D1941CD97E72}" dt="2022-12-14T12:04:29.303" v="150" actId="1036"/>
        <pc:sldMkLst>
          <pc:docMk/>
          <pc:sldMk cId="936526554" sldId="374"/>
        </pc:sldMkLst>
        <pc:spChg chg="mod">
          <ac:chgData name="Aishwarya Chakravarty" userId="a076fada-3da1-4cfa-80f2-4056adb32d1c" providerId="ADAL" clId="{2A3CFC4A-F58A-41C8-857F-D1941CD97E72}" dt="2022-12-14T11:59:52.873" v="99" actId="1035"/>
          <ac:spMkLst>
            <pc:docMk/>
            <pc:sldMk cId="936526554" sldId="374"/>
            <ac:spMk id="2" creationId="{0D64EE34-A59C-642F-D843-2ED0FCDC8945}"/>
          </ac:spMkLst>
        </pc:spChg>
        <pc:spChg chg="mod">
          <ac:chgData name="Aishwarya Chakravarty" userId="a076fada-3da1-4cfa-80f2-4056adb32d1c" providerId="ADAL" clId="{2A3CFC4A-F58A-41C8-857F-D1941CD97E72}" dt="2022-12-14T12:04:29.303" v="150" actId="1036"/>
          <ac:spMkLst>
            <pc:docMk/>
            <pc:sldMk cId="936526554" sldId="374"/>
            <ac:spMk id="6" creationId="{22271615-1647-C87A-9AC2-8F5009B9A917}"/>
          </ac:spMkLst>
        </pc:spChg>
      </pc:sldChg>
    </pc:docChg>
  </pc:docChgLst>
  <pc:docChgLst>
    <pc:chgData name="Aishwarya Chakravarty" userId="a076fada-3da1-4cfa-80f2-4056adb32d1c" providerId="ADAL" clId="{AEF798A0-6434-46AF-B781-B328FFC1402F}"/>
    <pc:docChg chg="undo redo custSel addSld delSld modSld">
      <pc:chgData name="Aishwarya Chakravarty" userId="a076fada-3da1-4cfa-80f2-4056adb32d1c" providerId="ADAL" clId="{AEF798A0-6434-46AF-B781-B328FFC1402F}" dt="2023-02-09T11:14:40.657" v="5880" actId="14100"/>
      <pc:docMkLst>
        <pc:docMk/>
      </pc:docMkLst>
      <pc:sldChg chg="modSp mod setBg">
        <pc:chgData name="Aishwarya Chakravarty" userId="a076fada-3da1-4cfa-80f2-4056adb32d1c" providerId="ADAL" clId="{AEF798A0-6434-46AF-B781-B328FFC1402F}" dt="2023-02-09T09:16:41.972" v="5835" actId="207"/>
        <pc:sldMkLst>
          <pc:docMk/>
          <pc:sldMk cId="1145004747" sldId="256"/>
        </pc:sldMkLst>
        <pc:spChg chg="mod">
          <ac:chgData name="Aishwarya Chakravarty" userId="a076fada-3da1-4cfa-80f2-4056adb32d1c" providerId="ADAL" clId="{AEF798A0-6434-46AF-B781-B328FFC1402F}" dt="2023-02-09T09:16:41.972" v="5835" actId="207"/>
          <ac:spMkLst>
            <pc:docMk/>
            <pc:sldMk cId="1145004747" sldId="256"/>
            <ac:spMk id="3" creationId="{B6F4A80E-97D9-A007-637D-57188B679E1C}"/>
          </ac:spMkLst>
        </pc:spChg>
      </pc:sldChg>
      <pc:sldChg chg="modSp mod">
        <pc:chgData name="Aishwarya Chakravarty" userId="a076fada-3da1-4cfa-80f2-4056adb32d1c" providerId="ADAL" clId="{AEF798A0-6434-46AF-B781-B328FFC1402F}" dt="2023-02-08T16:44:03.640" v="5695" actId="14100"/>
        <pc:sldMkLst>
          <pc:docMk/>
          <pc:sldMk cId="4128846135" sldId="257"/>
        </pc:sldMkLst>
        <pc:spChg chg="mod">
          <ac:chgData name="Aishwarya Chakravarty" userId="a076fada-3da1-4cfa-80f2-4056adb32d1c" providerId="ADAL" clId="{AEF798A0-6434-46AF-B781-B328FFC1402F}" dt="2023-02-08T16:41:15.778" v="5676" actId="1035"/>
          <ac:spMkLst>
            <pc:docMk/>
            <pc:sldMk cId="4128846135" sldId="257"/>
            <ac:spMk id="14" creationId="{F0003BAF-AA44-CA0F-919F-CA6A9554480B}"/>
          </ac:spMkLst>
        </pc:spChg>
        <pc:spChg chg="mod">
          <ac:chgData name="Aishwarya Chakravarty" userId="a076fada-3da1-4cfa-80f2-4056adb32d1c" providerId="ADAL" clId="{AEF798A0-6434-46AF-B781-B328FFC1402F}" dt="2023-02-08T16:44:03.640" v="5695" actId="14100"/>
          <ac:spMkLst>
            <pc:docMk/>
            <pc:sldMk cId="4128846135" sldId="257"/>
            <ac:spMk id="15" creationId="{86C7F038-BC49-97C6-7792-EC8D07317CDF}"/>
          </ac:spMkLst>
        </pc:spChg>
      </pc:sldChg>
      <pc:sldChg chg="modSp mod">
        <pc:chgData name="Aishwarya Chakravarty" userId="a076fada-3da1-4cfa-80f2-4056adb32d1c" providerId="ADAL" clId="{AEF798A0-6434-46AF-B781-B328FFC1402F}" dt="2023-02-08T14:44:59.497" v="5298" actId="14100"/>
        <pc:sldMkLst>
          <pc:docMk/>
          <pc:sldMk cId="892593996" sldId="258"/>
        </pc:sldMkLst>
        <pc:spChg chg="mod">
          <ac:chgData name="Aishwarya Chakravarty" userId="a076fada-3da1-4cfa-80f2-4056adb32d1c" providerId="ADAL" clId="{AEF798A0-6434-46AF-B781-B328FFC1402F}" dt="2023-02-08T14:44:59.497" v="5298" actId="14100"/>
          <ac:spMkLst>
            <pc:docMk/>
            <pc:sldMk cId="892593996" sldId="258"/>
            <ac:spMk id="15" creationId="{86C7F038-BC49-97C6-7792-EC8D07317CDF}"/>
          </ac:spMkLst>
        </pc:spChg>
      </pc:sldChg>
      <pc:sldChg chg="modSp mod">
        <pc:chgData name="Aishwarya Chakravarty" userId="a076fada-3da1-4cfa-80f2-4056adb32d1c" providerId="ADAL" clId="{AEF798A0-6434-46AF-B781-B328FFC1402F}" dt="2023-02-08T09:06:02.954" v="3761" actId="20577"/>
        <pc:sldMkLst>
          <pc:docMk/>
          <pc:sldMk cId="1292859790" sldId="259"/>
        </pc:sldMkLst>
        <pc:spChg chg="mod">
          <ac:chgData name="Aishwarya Chakravarty" userId="a076fada-3da1-4cfa-80f2-4056adb32d1c" providerId="ADAL" clId="{AEF798A0-6434-46AF-B781-B328FFC1402F}" dt="2023-02-08T09:06:02.954" v="3761" actId="20577"/>
          <ac:spMkLst>
            <pc:docMk/>
            <pc:sldMk cId="1292859790" sldId="259"/>
            <ac:spMk id="4" creationId="{B79A49EB-2ED8-6E25-111C-F05208F07C6B}"/>
          </ac:spMkLst>
        </pc:spChg>
      </pc:sldChg>
      <pc:sldChg chg="delSp modSp mod">
        <pc:chgData name="Aishwarya Chakravarty" userId="a076fada-3da1-4cfa-80f2-4056adb32d1c" providerId="ADAL" clId="{AEF798A0-6434-46AF-B781-B328FFC1402F}" dt="2023-02-08T13:40:28.261" v="4529" actId="207"/>
        <pc:sldMkLst>
          <pc:docMk/>
          <pc:sldMk cId="2295928820" sldId="260"/>
        </pc:sldMkLst>
        <pc:spChg chg="mod">
          <ac:chgData name="Aishwarya Chakravarty" userId="a076fada-3da1-4cfa-80f2-4056adb32d1c" providerId="ADAL" clId="{AEF798A0-6434-46AF-B781-B328FFC1402F}" dt="2023-02-08T13:40:28.261" v="4529" actId="207"/>
          <ac:spMkLst>
            <pc:docMk/>
            <pc:sldMk cId="2295928820" sldId="260"/>
            <ac:spMk id="2" creationId="{68194F88-C483-77B4-CC8F-54B3954B8576}"/>
          </ac:spMkLst>
        </pc:spChg>
        <pc:spChg chg="del">
          <ac:chgData name="Aishwarya Chakravarty" userId="a076fada-3da1-4cfa-80f2-4056adb32d1c" providerId="ADAL" clId="{AEF798A0-6434-46AF-B781-B328FFC1402F}" dt="2023-02-07T09:06:35.152" v="897" actId="478"/>
          <ac:spMkLst>
            <pc:docMk/>
            <pc:sldMk cId="2295928820" sldId="260"/>
            <ac:spMk id="3" creationId="{27D3585A-DD2B-ED8A-F62D-A9088A12A7EB}"/>
          </ac:spMkLst>
        </pc:spChg>
        <pc:spChg chg="mod">
          <ac:chgData name="Aishwarya Chakravarty" userId="a076fada-3da1-4cfa-80f2-4056adb32d1c" providerId="ADAL" clId="{AEF798A0-6434-46AF-B781-B328FFC1402F}" dt="2023-02-07T14:22:01.895" v="2629" actId="1037"/>
          <ac:spMkLst>
            <pc:docMk/>
            <pc:sldMk cId="2295928820" sldId="260"/>
            <ac:spMk id="14" creationId="{F0003BAF-AA44-CA0F-919F-CA6A9554480B}"/>
          </ac:spMkLst>
        </pc:spChg>
        <pc:spChg chg="mod">
          <ac:chgData name="Aishwarya Chakravarty" userId="a076fada-3da1-4cfa-80f2-4056adb32d1c" providerId="ADAL" clId="{AEF798A0-6434-46AF-B781-B328FFC1402F}" dt="2023-02-07T14:22:05.820" v="2634" actId="1037"/>
          <ac:spMkLst>
            <pc:docMk/>
            <pc:sldMk cId="2295928820" sldId="260"/>
            <ac:spMk id="15" creationId="{86C7F038-BC49-97C6-7792-EC8D07317CDF}"/>
          </ac:spMkLst>
        </pc:spChg>
      </pc:sldChg>
      <pc:sldChg chg="addSp delSp modSp mod">
        <pc:chgData name="Aishwarya Chakravarty" userId="a076fada-3da1-4cfa-80f2-4056adb32d1c" providerId="ADAL" clId="{AEF798A0-6434-46AF-B781-B328FFC1402F}" dt="2023-02-08T16:44:59.201" v="5722" actId="1036"/>
        <pc:sldMkLst>
          <pc:docMk/>
          <pc:sldMk cId="3643325268" sldId="261"/>
        </pc:sldMkLst>
        <pc:spChg chg="mod">
          <ac:chgData name="Aishwarya Chakravarty" userId="a076fada-3da1-4cfa-80f2-4056adb32d1c" providerId="ADAL" clId="{AEF798A0-6434-46AF-B781-B328FFC1402F}" dt="2023-02-06T15:53:29.632" v="498" actId="20577"/>
          <ac:spMkLst>
            <pc:docMk/>
            <pc:sldMk cId="3643325268" sldId="261"/>
            <ac:spMk id="2" creationId="{68194F88-C483-77B4-CC8F-54B3954B8576}"/>
          </ac:spMkLst>
        </pc:spChg>
        <pc:spChg chg="mod">
          <ac:chgData name="Aishwarya Chakravarty" userId="a076fada-3da1-4cfa-80f2-4056adb32d1c" providerId="ADAL" clId="{AEF798A0-6434-46AF-B781-B328FFC1402F}" dt="2023-02-08T16:44:54.440" v="5716" actId="1035"/>
          <ac:spMkLst>
            <pc:docMk/>
            <pc:sldMk cId="3643325268" sldId="261"/>
            <ac:spMk id="14" creationId="{F0003BAF-AA44-CA0F-919F-CA6A9554480B}"/>
          </ac:spMkLst>
        </pc:spChg>
        <pc:spChg chg="mod">
          <ac:chgData name="Aishwarya Chakravarty" userId="a076fada-3da1-4cfa-80f2-4056adb32d1c" providerId="ADAL" clId="{AEF798A0-6434-46AF-B781-B328FFC1402F}" dt="2023-02-08T16:44:59.201" v="5722" actId="1036"/>
          <ac:spMkLst>
            <pc:docMk/>
            <pc:sldMk cId="3643325268" sldId="261"/>
            <ac:spMk id="15" creationId="{86C7F038-BC49-97C6-7792-EC8D07317CDF}"/>
          </ac:spMkLst>
        </pc:spChg>
        <pc:picChg chg="del">
          <ac:chgData name="Aishwarya Chakravarty" userId="a076fada-3da1-4cfa-80f2-4056adb32d1c" providerId="ADAL" clId="{AEF798A0-6434-46AF-B781-B328FFC1402F}" dt="2023-02-06T15:53:21.744" v="489" actId="478"/>
          <ac:picMkLst>
            <pc:docMk/>
            <pc:sldMk cId="3643325268" sldId="261"/>
            <ac:picMk id="4" creationId="{B42D8786-FDD9-1119-859B-EAA8E7E4CD87}"/>
          </ac:picMkLst>
        </pc:picChg>
        <pc:picChg chg="add mod">
          <ac:chgData name="Aishwarya Chakravarty" userId="a076fada-3da1-4cfa-80f2-4056adb32d1c" providerId="ADAL" clId="{AEF798A0-6434-46AF-B781-B328FFC1402F}" dt="2023-02-06T15:55:00.109" v="509" actId="1035"/>
          <ac:picMkLst>
            <pc:docMk/>
            <pc:sldMk cId="3643325268" sldId="261"/>
            <ac:picMk id="5" creationId="{1B8F3269-3494-7C0F-593C-E9E7FD54900C}"/>
          </ac:picMkLst>
        </pc:picChg>
        <pc:picChg chg="add mod">
          <ac:chgData name="Aishwarya Chakravarty" userId="a076fada-3da1-4cfa-80f2-4056adb32d1c" providerId="ADAL" clId="{AEF798A0-6434-46AF-B781-B328FFC1402F}" dt="2023-02-08T16:44:48.065" v="5710" actId="1076"/>
          <ac:picMkLst>
            <pc:docMk/>
            <pc:sldMk cId="3643325268" sldId="261"/>
            <ac:picMk id="7" creationId="{5600FA59-6EA6-80E5-E1D2-FC9FA29D10C2}"/>
          </ac:picMkLst>
        </pc:picChg>
        <pc:picChg chg="del">
          <ac:chgData name="Aishwarya Chakravarty" userId="a076fada-3da1-4cfa-80f2-4056adb32d1c" providerId="ADAL" clId="{AEF798A0-6434-46AF-B781-B328FFC1402F}" dt="2023-02-06T15:54:22.850" v="503" actId="478"/>
          <ac:picMkLst>
            <pc:docMk/>
            <pc:sldMk cId="3643325268" sldId="261"/>
            <ac:picMk id="8" creationId="{5233F427-6C53-2596-27C8-B4BDCA3C100C}"/>
          </ac:picMkLst>
        </pc:picChg>
        <pc:picChg chg="add mod">
          <ac:chgData name="Aishwarya Chakravarty" userId="a076fada-3da1-4cfa-80f2-4056adb32d1c" providerId="ADAL" clId="{AEF798A0-6434-46AF-B781-B328FFC1402F}" dt="2023-02-06T15:55:48.634" v="524" actId="1076"/>
          <ac:picMkLst>
            <pc:docMk/>
            <pc:sldMk cId="3643325268" sldId="261"/>
            <ac:picMk id="10" creationId="{1E225A97-A746-BC04-CE33-08A4CA3E2CAE}"/>
          </ac:picMkLst>
        </pc:picChg>
        <pc:picChg chg="del">
          <ac:chgData name="Aishwarya Chakravarty" userId="a076fada-3da1-4cfa-80f2-4056adb32d1c" providerId="ADAL" clId="{AEF798A0-6434-46AF-B781-B328FFC1402F}" dt="2023-02-06T15:55:10.374" v="519" actId="478"/>
          <ac:picMkLst>
            <pc:docMk/>
            <pc:sldMk cId="3643325268" sldId="261"/>
            <ac:picMk id="12" creationId="{1E05A9CB-8DEB-A7B3-ADE7-9FA79C8733A8}"/>
          </ac:picMkLst>
        </pc:picChg>
        <pc:picChg chg="add mod">
          <ac:chgData name="Aishwarya Chakravarty" userId="a076fada-3da1-4cfa-80f2-4056adb32d1c" providerId="ADAL" clId="{AEF798A0-6434-46AF-B781-B328FFC1402F}" dt="2023-02-06T15:56:35.081" v="529" actId="14100"/>
          <ac:picMkLst>
            <pc:docMk/>
            <pc:sldMk cId="3643325268" sldId="261"/>
            <ac:picMk id="13" creationId="{89C60008-01A1-1A43-843B-DD79E5308311}"/>
          </ac:picMkLst>
        </pc:picChg>
        <pc:picChg chg="del">
          <ac:chgData name="Aishwarya Chakravarty" userId="a076fada-3da1-4cfa-80f2-4056adb32d1c" providerId="ADAL" clId="{AEF798A0-6434-46AF-B781-B328FFC1402F}" dt="2023-02-06T15:55:50.144" v="525" actId="478"/>
          <ac:picMkLst>
            <pc:docMk/>
            <pc:sldMk cId="3643325268" sldId="261"/>
            <ac:picMk id="17" creationId="{3FC8D27F-BD38-D86D-6750-CF214A946353}"/>
          </ac:picMkLst>
        </pc:picChg>
        <pc:picChg chg="add mod">
          <ac:chgData name="Aishwarya Chakravarty" userId="a076fada-3da1-4cfa-80f2-4056adb32d1c" providerId="ADAL" clId="{AEF798A0-6434-46AF-B781-B328FFC1402F}" dt="2023-02-06T16:00:28.510" v="534" actId="14100"/>
          <ac:picMkLst>
            <pc:docMk/>
            <pc:sldMk cId="3643325268" sldId="261"/>
            <ac:picMk id="18" creationId="{7B5312DE-B2A1-4C97-91D9-35C360C67A7E}"/>
          </ac:picMkLst>
        </pc:picChg>
        <pc:picChg chg="del">
          <ac:chgData name="Aishwarya Chakravarty" userId="a076fada-3da1-4cfa-80f2-4056adb32d1c" providerId="ADAL" clId="{AEF798A0-6434-46AF-B781-B328FFC1402F}" dt="2023-02-06T15:56:37.611" v="530" actId="478"/>
          <ac:picMkLst>
            <pc:docMk/>
            <pc:sldMk cId="3643325268" sldId="261"/>
            <ac:picMk id="20" creationId="{CDC942D6-FBB2-143B-5A70-903AB2093A8D}"/>
          </ac:picMkLst>
        </pc:picChg>
        <pc:picChg chg="add mod">
          <ac:chgData name="Aishwarya Chakravarty" userId="a076fada-3da1-4cfa-80f2-4056adb32d1c" providerId="ADAL" clId="{AEF798A0-6434-46AF-B781-B328FFC1402F}" dt="2023-02-06T16:01:07.735" v="541" actId="1035"/>
          <ac:picMkLst>
            <pc:docMk/>
            <pc:sldMk cId="3643325268" sldId="261"/>
            <ac:picMk id="21" creationId="{EF3B1574-83AA-5C59-312E-71F83DCCFDF6}"/>
          </ac:picMkLst>
        </pc:picChg>
        <pc:picChg chg="del">
          <ac:chgData name="Aishwarya Chakravarty" userId="a076fada-3da1-4cfa-80f2-4056adb32d1c" providerId="ADAL" clId="{AEF798A0-6434-46AF-B781-B328FFC1402F}" dt="2023-02-06T16:00:31.008" v="535" actId="478"/>
          <ac:picMkLst>
            <pc:docMk/>
            <pc:sldMk cId="3643325268" sldId="261"/>
            <ac:picMk id="22" creationId="{B88DB51A-DEA4-9CD9-07C8-25A1697CD5BF}"/>
          </ac:picMkLst>
        </pc:picChg>
      </pc:sldChg>
      <pc:sldChg chg="addSp delSp modSp mod modClrScheme chgLayout">
        <pc:chgData name="Aishwarya Chakravarty" userId="a076fada-3da1-4cfa-80f2-4056adb32d1c" providerId="ADAL" clId="{AEF798A0-6434-46AF-B781-B328FFC1402F}" dt="2023-02-09T09:09:40.944" v="5757" actId="14100"/>
        <pc:sldMkLst>
          <pc:docMk/>
          <pc:sldMk cId="2963334391" sldId="273"/>
        </pc:sldMkLst>
        <pc:spChg chg="mod ord">
          <ac:chgData name="Aishwarya Chakravarty" userId="a076fada-3da1-4cfa-80f2-4056adb32d1c" providerId="ADAL" clId="{AEF798A0-6434-46AF-B781-B328FFC1402F}" dt="2023-02-09T09:09:40.944" v="5757" actId="14100"/>
          <ac:spMkLst>
            <pc:docMk/>
            <pc:sldMk cId="2963334391" sldId="273"/>
            <ac:spMk id="2" creationId="{C4ACEAB2-3BE6-4ECE-882E-D28872F00D27}"/>
          </ac:spMkLst>
        </pc:spChg>
        <pc:spChg chg="mod ord">
          <ac:chgData name="Aishwarya Chakravarty" userId="a076fada-3da1-4cfa-80f2-4056adb32d1c" providerId="ADAL" clId="{AEF798A0-6434-46AF-B781-B328FFC1402F}" dt="2023-02-09T09:09:31.199" v="5756" actId="14100"/>
          <ac:spMkLst>
            <pc:docMk/>
            <pc:sldMk cId="2963334391" sldId="273"/>
            <ac:spMk id="3" creationId="{94864C9D-1187-4A4B-AB54-EC117231882E}"/>
          </ac:spMkLst>
        </pc:spChg>
        <pc:spChg chg="add del mod ord">
          <ac:chgData name="Aishwarya Chakravarty" userId="a076fada-3da1-4cfa-80f2-4056adb32d1c" providerId="ADAL" clId="{AEF798A0-6434-46AF-B781-B328FFC1402F}" dt="2023-02-08T13:46:07.689" v="4581" actId="478"/>
          <ac:spMkLst>
            <pc:docMk/>
            <pc:sldMk cId="2963334391" sldId="273"/>
            <ac:spMk id="4" creationId="{6F8D16FC-D7CF-C57C-C230-7A6AC583AA24}"/>
          </ac:spMkLst>
        </pc:spChg>
        <pc:spChg chg="add del mod ord">
          <ac:chgData name="Aishwarya Chakravarty" userId="a076fada-3da1-4cfa-80f2-4056adb32d1c" providerId="ADAL" clId="{AEF798A0-6434-46AF-B781-B328FFC1402F}" dt="2023-02-09T09:09:05.250" v="5751" actId="478"/>
          <ac:spMkLst>
            <pc:docMk/>
            <pc:sldMk cId="2963334391" sldId="273"/>
            <ac:spMk id="4" creationId="{EDB7A65B-138A-F3EA-AFC8-FB8F8BA30836}"/>
          </ac:spMkLst>
        </pc:spChg>
        <pc:spChg chg="add del mod ord">
          <ac:chgData name="Aishwarya Chakravarty" userId="a076fada-3da1-4cfa-80f2-4056adb32d1c" providerId="ADAL" clId="{AEF798A0-6434-46AF-B781-B328FFC1402F}" dt="2023-02-08T13:47:26.043" v="4589" actId="478"/>
          <ac:spMkLst>
            <pc:docMk/>
            <pc:sldMk cId="2963334391" sldId="273"/>
            <ac:spMk id="5" creationId="{32524BCC-C746-9D9E-5FD1-679EFFB8EA41}"/>
          </ac:spMkLst>
        </pc:spChg>
        <pc:spChg chg="add del mod ord">
          <ac:chgData name="Aishwarya Chakravarty" userId="a076fada-3da1-4cfa-80f2-4056adb32d1c" providerId="ADAL" clId="{AEF798A0-6434-46AF-B781-B328FFC1402F}" dt="2023-02-08T13:47:28.221" v="4590" actId="478"/>
          <ac:spMkLst>
            <pc:docMk/>
            <pc:sldMk cId="2963334391" sldId="273"/>
            <ac:spMk id="6" creationId="{68300129-D573-D3F2-F303-34F4712C78B6}"/>
          </ac:spMkLst>
        </pc:spChg>
      </pc:sldChg>
      <pc:sldChg chg="modSp del mod">
        <pc:chgData name="Aishwarya Chakravarty" userId="a076fada-3da1-4cfa-80f2-4056adb32d1c" providerId="ADAL" clId="{AEF798A0-6434-46AF-B781-B328FFC1402F}" dt="2023-02-08T14:20:00.592" v="4889" actId="47"/>
        <pc:sldMkLst>
          <pc:docMk/>
          <pc:sldMk cId="4140400971" sldId="274"/>
        </pc:sldMkLst>
        <pc:spChg chg="mod">
          <ac:chgData name="Aishwarya Chakravarty" userId="a076fada-3da1-4cfa-80f2-4056adb32d1c" providerId="ADAL" clId="{AEF798A0-6434-46AF-B781-B328FFC1402F}" dt="2023-02-06T15:34:57.433" v="280" actId="313"/>
          <ac:spMkLst>
            <pc:docMk/>
            <pc:sldMk cId="4140400971" sldId="274"/>
            <ac:spMk id="2" creationId="{C4ACEAB2-3BE6-4ECE-882E-D28872F00D27}"/>
          </ac:spMkLst>
        </pc:spChg>
        <pc:spChg chg="mod">
          <ac:chgData name="Aishwarya Chakravarty" userId="a076fada-3da1-4cfa-80f2-4056adb32d1c" providerId="ADAL" clId="{AEF798A0-6434-46AF-B781-B328FFC1402F}" dt="2023-02-08T14:19:40.421" v="4881" actId="21"/>
          <ac:spMkLst>
            <pc:docMk/>
            <pc:sldMk cId="4140400971" sldId="274"/>
            <ac:spMk id="3" creationId="{94864C9D-1187-4A4B-AB54-EC117231882E}"/>
          </ac:spMkLst>
        </pc:spChg>
      </pc:sldChg>
      <pc:sldChg chg="modSp del mod">
        <pc:chgData name="Aishwarya Chakravarty" userId="a076fada-3da1-4cfa-80f2-4056adb32d1c" providerId="ADAL" clId="{AEF798A0-6434-46AF-B781-B328FFC1402F}" dt="2023-02-08T14:14:50.163" v="4783" actId="47"/>
        <pc:sldMkLst>
          <pc:docMk/>
          <pc:sldMk cId="2369565718" sldId="275"/>
        </pc:sldMkLst>
        <pc:spChg chg="mod">
          <ac:chgData name="Aishwarya Chakravarty" userId="a076fada-3da1-4cfa-80f2-4056adb32d1c" providerId="ADAL" clId="{AEF798A0-6434-46AF-B781-B328FFC1402F}" dt="2023-02-06T15:34:55.756" v="277" actId="313"/>
          <ac:spMkLst>
            <pc:docMk/>
            <pc:sldMk cId="2369565718" sldId="275"/>
            <ac:spMk id="2" creationId="{C4ACEAB2-3BE6-4ECE-882E-D28872F00D27}"/>
          </ac:spMkLst>
        </pc:spChg>
        <pc:spChg chg="mod">
          <ac:chgData name="Aishwarya Chakravarty" userId="a076fada-3da1-4cfa-80f2-4056adb32d1c" providerId="ADAL" clId="{AEF798A0-6434-46AF-B781-B328FFC1402F}" dt="2023-02-08T14:13:53.257" v="4762" actId="21"/>
          <ac:spMkLst>
            <pc:docMk/>
            <pc:sldMk cId="2369565718" sldId="275"/>
            <ac:spMk id="3" creationId="{94864C9D-1187-4A4B-AB54-EC117231882E}"/>
          </ac:spMkLst>
        </pc:spChg>
      </pc:sldChg>
      <pc:sldChg chg="modSp del mod">
        <pc:chgData name="Aishwarya Chakravarty" userId="a076fada-3da1-4cfa-80f2-4056adb32d1c" providerId="ADAL" clId="{AEF798A0-6434-46AF-B781-B328FFC1402F}" dt="2023-02-08T14:35:04.481" v="5160" actId="47"/>
        <pc:sldMkLst>
          <pc:docMk/>
          <pc:sldMk cId="2021082296" sldId="276"/>
        </pc:sldMkLst>
        <pc:spChg chg="mod">
          <ac:chgData name="Aishwarya Chakravarty" userId="a076fada-3da1-4cfa-80f2-4056adb32d1c" providerId="ADAL" clId="{AEF798A0-6434-46AF-B781-B328FFC1402F}" dt="2023-02-06T15:35:03.321" v="289" actId="313"/>
          <ac:spMkLst>
            <pc:docMk/>
            <pc:sldMk cId="2021082296" sldId="276"/>
            <ac:spMk id="2" creationId="{C4ACEAB2-3BE6-4ECE-882E-D28872F00D27}"/>
          </ac:spMkLst>
        </pc:spChg>
        <pc:spChg chg="mod">
          <ac:chgData name="Aishwarya Chakravarty" userId="a076fada-3da1-4cfa-80f2-4056adb32d1c" providerId="ADAL" clId="{AEF798A0-6434-46AF-B781-B328FFC1402F}" dt="2023-02-08T14:34:52.512" v="5155" actId="21"/>
          <ac:spMkLst>
            <pc:docMk/>
            <pc:sldMk cId="2021082296" sldId="276"/>
            <ac:spMk id="3" creationId="{94864C9D-1187-4A4B-AB54-EC117231882E}"/>
          </ac:spMkLst>
        </pc:spChg>
      </pc:sldChg>
      <pc:sldChg chg="addSp delSp modSp del mod">
        <pc:chgData name="Aishwarya Chakravarty" userId="a076fada-3da1-4cfa-80f2-4056adb32d1c" providerId="ADAL" clId="{AEF798A0-6434-46AF-B781-B328FFC1402F}" dt="2023-02-08T14:30:48.157" v="5080" actId="47"/>
        <pc:sldMkLst>
          <pc:docMk/>
          <pc:sldMk cId="384645124" sldId="277"/>
        </pc:sldMkLst>
        <pc:spChg chg="mod">
          <ac:chgData name="Aishwarya Chakravarty" userId="a076fada-3da1-4cfa-80f2-4056adb32d1c" providerId="ADAL" clId="{AEF798A0-6434-46AF-B781-B328FFC1402F}" dt="2023-02-06T15:35:01.107" v="286" actId="313"/>
          <ac:spMkLst>
            <pc:docMk/>
            <pc:sldMk cId="384645124" sldId="277"/>
            <ac:spMk id="2" creationId="{C4ACEAB2-3BE6-4ECE-882E-D28872F00D27}"/>
          </ac:spMkLst>
        </pc:spChg>
        <pc:spChg chg="mod">
          <ac:chgData name="Aishwarya Chakravarty" userId="a076fada-3da1-4cfa-80f2-4056adb32d1c" providerId="ADAL" clId="{AEF798A0-6434-46AF-B781-B328FFC1402F}" dt="2023-02-08T14:30:26.576" v="5070" actId="21"/>
          <ac:spMkLst>
            <pc:docMk/>
            <pc:sldMk cId="384645124" sldId="277"/>
            <ac:spMk id="3" creationId="{94864C9D-1187-4A4B-AB54-EC117231882E}"/>
          </ac:spMkLst>
        </pc:spChg>
        <pc:spChg chg="add del">
          <ac:chgData name="Aishwarya Chakravarty" userId="a076fada-3da1-4cfa-80f2-4056adb32d1c" providerId="ADAL" clId="{AEF798A0-6434-46AF-B781-B328FFC1402F}" dt="2023-02-07T14:19:26.288" v="2571"/>
          <ac:spMkLst>
            <pc:docMk/>
            <pc:sldMk cId="384645124" sldId="277"/>
            <ac:spMk id="4" creationId="{C2597FAD-4E62-DA8E-6E19-B6AE90804C17}"/>
          </ac:spMkLst>
        </pc:spChg>
        <pc:spChg chg="add del">
          <ac:chgData name="Aishwarya Chakravarty" userId="a076fada-3da1-4cfa-80f2-4056adb32d1c" providerId="ADAL" clId="{AEF798A0-6434-46AF-B781-B328FFC1402F}" dt="2023-02-07T14:19:37.756" v="2574"/>
          <ac:spMkLst>
            <pc:docMk/>
            <pc:sldMk cId="384645124" sldId="277"/>
            <ac:spMk id="5" creationId="{4254A9EF-B1AD-37E6-5F40-3E845FEAA4D8}"/>
          </ac:spMkLst>
        </pc:spChg>
        <pc:picChg chg="add del">
          <ac:chgData name="Aishwarya Chakravarty" userId="a076fada-3da1-4cfa-80f2-4056adb32d1c" providerId="ADAL" clId="{AEF798A0-6434-46AF-B781-B328FFC1402F}" dt="2023-02-07T14:19:26.288" v="2571"/>
          <ac:picMkLst>
            <pc:docMk/>
            <pc:sldMk cId="384645124" sldId="277"/>
            <ac:picMk id="2050" creationId="{F4C18523-C162-CE96-243F-0FEAC9AF906B}"/>
          </ac:picMkLst>
        </pc:picChg>
        <pc:picChg chg="add del">
          <ac:chgData name="Aishwarya Chakravarty" userId="a076fada-3da1-4cfa-80f2-4056adb32d1c" providerId="ADAL" clId="{AEF798A0-6434-46AF-B781-B328FFC1402F}" dt="2023-02-07T14:19:37.756" v="2574"/>
          <ac:picMkLst>
            <pc:docMk/>
            <pc:sldMk cId="384645124" sldId="277"/>
            <ac:picMk id="2052" creationId="{13A1C319-C7E8-7D61-0904-D421015AD6D5}"/>
          </ac:picMkLst>
        </pc:picChg>
      </pc:sldChg>
      <pc:sldChg chg="modSp del mod">
        <pc:chgData name="Aishwarya Chakravarty" userId="a076fada-3da1-4cfa-80f2-4056adb32d1c" providerId="ADAL" clId="{AEF798A0-6434-46AF-B781-B328FFC1402F}" dt="2023-02-08T14:24:35.908" v="4983" actId="47"/>
        <pc:sldMkLst>
          <pc:docMk/>
          <pc:sldMk cId="1115866447" sldId="278"/>
        </pc:sldMkLst>
        <pc:spChg chg="mod">
          <ac:chgData name="Aishwarya Chakravarty" userId="a076fada-3da1-4cfa-80f2-4056adb32d1c" providerId="ADAL" clId="{AEF798A0-6434-46AF-B781-B328FFC1402F}" dt="2023-02-07T12:52:17.091" v="2542" actId="1035"/>
          <ac:spMkLst>
            <pc:docMk/>
            <pc:sldMk cId="1115866447" sldId="278"/>
            <ac:spMk id="2" creationId="{C4ACEAB2-3BE6-4ECE-882E-D28872F00D27}"/>
          </ac:spMkLst>
        </pc:spChg>
        <pc:spChg chg="mod">
          <ac:chgData name="Aishwarya Chakravarty" userId="a076fada-3da1-4cfa-80f2-4056adb32d1c" providerId="ADAL" clId="{AEF798A0-6434-46AF-B781-B328FFC1402F}" dt="2023-02-08T14:24:08.066" v="4964" actId="21"/>
          <ac:spMkLst>
            <pc:docMk/>
            <pc:sldMk cId="1115866447" sldId="278"/>
            <ac:spMk id="3" creationId="{94864C9D-1187-4A4B-AB54-EC117231882E}"/>
          </ac:spMkLst>
        </pc:spChg>
      </pc:sldChg>
      <pc:sldChg chg="addSp delSp modSp mod">
        <pc:chgData name="Aishwarya Chakravarty" userId="a076fada-3da1-4cfa-80f2-4056adb32d1c" providerId="ADAL" clId="{AEF798A0-6434-46AF-B781-B328FFC1402F}" dt="2023-02-09T09:15:02.226" v="5831" actId="255"/>
        <pc:sldMkLst>
          <pc:docMk/>
          <pc:sldMk cId="899438302" sldId="279"/>
        </pc:sldMkLst>
        <pc:spChg chg="mod">
          <ac:chgData name="Aishwarya Chakravarty" userId="a076fada-3da1-4cfa-80f2-4056adb32d1c" providerId="ADAL" clId="{AEF798A0-6434-46AF-B781-B328FFC1402F}" dt="2023-02-09T09:15:02.226" v="5831" actId="255"/>
          <ac:spMkLst>
            <pc:docMk/>
            <pc:sldMk cId="899438302" sldId="279"/>
            <ac:spMk id="2" creationId="{41529533-D29F-4C7E-B2A1-5CC1273357DB}"/>
          </ac:spMkLst>
        </pc:spChg>
        <pc:spChg chg="add del">
          <ac:chgData name="Aishwarya Chakravarty" userId="a076fada-3da1-4cfa-80f2-4056adb32d1c" providerId="ADAL" clId="{AEF798A0-6434-46AF-B781-B328FFC1402F}" dt="2023-02-06T16:36:18.393" v="689"/>
          <ac:spMkLst>
            <pc:docMk/>
            <pc:sldMk cId="899438302" sldId="279"/>
            <ac:spMk id="3" creationId="{07C8109E-FE43-781C-55C0-A26A6AA06407}"/>
          </ac:spMkLst>
        </pc:spChg>
        <pc:spChg chg="add del">
          <ac:chgData name="Aishwarya Chakravarty" userId="a076fada-3da1-4cfa-80f2-4056adb32d1c" providerId="ADAL" clId="{AEF798A0-6434-46AF-B781-B328FFC1402F}" dt="2023-02-06T16:36:20.977" v="691"/>
          <ac:spMkLst>
            <pc:docMk/>
            <pc:sldMk cId="899438302" sldId="279"/>
            <ac:spMk id="4" creationId="{9BC17B57-95A7-BF47-B188-12BEE8C40FCF}"/>
          </ac:spMkLst>
        </pc:spChg>
        <pc:spChg chg="mod">
          <ac:chgData name="Aishwarya Chakravarty" userId="a076fada-3da1-4cfa-80f2-4056adb32d1c" providerId="ADAL" clId="{AEF798A0-6434-46AF-B781-B328FFC1402F}" dt="2023-02-06T16:46:57.654" v="829" actId="207"/>
          <ac:spMkLst>
            <pc:docMk/>
            <pc:sldMk cId="899438302" sldId="279"/>
            <ac:spMk id="5" creationId="{ABF92BB4-924A-9675-7F5C-A246705B4446}"/>
          </ac:spMkLst>
        </pc:spChg>
        <pc:spChg chg="add del mod">
          <ac:chgData name="Aishwarya Chakravarty" userId="a076fada-3da1-4cfa-80f2-4056adb32d1c" providerId="ADAL" clId="{AEF798A0-6434-46AF-B781-B328FFC1402F}" dt="2023-02-08T13:42:59.258" v="4532" actId="20577"/>
          <ac:spMkLst>
            <pc:docMk/>
            <pc:sldMk cId="899438302" sldId="279"/>
            <ac:spMk id="6" creationId="{E1D1929B-C3BD-EBBB-C865-F90522BBDC97}"/>
          </ac:spMkLst>
        </pc:spChg>
        <pc:spChg chg="add del mod">
          <ac:chgData name="Aishwarya Chakravarty" userId="a076fada-3da1-4cfa-80f2-4056adb32d1c" providerId="ADAL" clId="{AEF798A0-6434-46AF-B781-B328FFC1402F}" dt="2023-02-06T16:36:29.136" v="696"/>
          <ac:spMkLst>
            <pc:docMk/>
            <pc:sldMk cId="899438302" sldId="279"/>
            <ac:spMk id="7" creationId="{7CE815D3-613E-4FF0-10C7-CBC6FDA9CDF4}"/>
          </ac:spMkLst>
        </pc:spChg>
      </pc:sldChg>
      <pc:sldChg chg="modSp mod">
        <pc:chgData name="Aishwarya Chakravarty" userId="a076fada-3da1-4cfa-80f2-4056adb32d1c" providerId="ADAL" clId="{AEF798A0-6434-46AF-B781-B328FFC1402F}" dt="2023-02-08T16:40:08.924" v="5651" actId="20577"/>
        <pc:sldMkLst>
          <pc:docMk/>
          <pc:sldMk cId="2803270683" sldId="283"/>
        </pc:sldMkLst>
        <pc:spChg chg="mod">
          <ac:chgData name="Aishwarya Chakravarty" userId="a076fada-3da1-4cfa-80f2-4056adb32d1c" providerId="ADAL" clId="{AEF798A0-6434-46AF-B781-B328FFC1402F}" dt="2023-02-07T09:29:29.388" v="1243" actId="1076"/>
          <ac:spMkLst>
            <pc:docMk/>
            <pc:sldMk cId="2803270683" sldId="283"/>
            <ac:spMk id="2" creationId="{0BF0EA5E-F19B-47E6-8E95-9AABBF926E5D}"/>
          </ac:spMkLst>
        </pc:spChg>
        <pc:spChg chg="mod">
          <ac:chgData name="Aishwarya Chakravarty" userId="a076fada-3da1-4cfa-80f2-4056adb32d1c" providerId="ADAL" clId="{AEF798A0-6434-46AF-B781-B328FFC1402F}" dt="2023-02-08T16:40:08.924" v="5651" actId="20577"/>
          <ac:spMkLst>
            <pc:docMk/>
            <pc:sldMk cId="2803270683" sldId="283"/>
            <ac:spMk id="3" creationId="{8F147BDA-155D-464F-9CED-0D6A74A682F1}"/>
          </ac:spMkLst>
        </pc:spChg>
        <pc:spChg chg="mod">
          <ac:chgData name="Aishwarya Chakravarty" userId="a076fada-3da1-4cfa-80f2-4056adb32d1c" providerId="ADAL" clId="{AEF798A0-6434-46AF-B781-B328FFC1402F}" dt="2023-02-07T09:28:48.408" v="1231" actId="20577"/>
          <ac:spMkLst>
            <pc:docMk/>
            <pc:sldMk cId="2803270683" sldId="283"/>
            <ac:spMk id="5" creationId="{B555BB86-6028-977F-AEF9-B2EFBB5DB748}"/>
          </ac:spMkLst>
        </pc:spChg>
      </pc:sldChg>
      <pc:sldChg chg="addSp delSp modSp add del mod">
        <pc:chgData name="Aishwarya Chakravarty" userId="a076fada-3da1-4cfa-80f2-4056adb32d1c" providerId="ADAL" clId="{AEF798A0-6434-46AF-B781-B328FFC1402F}" dt="2023-02-08T14:41:03.487" v="5233" actId="47"/>
        <pc:sldMkLst>
          <pc:docMk/>
          <pc:sldMk cId="95619817" sldId="314"/>
        </pc:sldMkLst>
        <pc:spChg chg="del mod">
          <ac:chgData name="Aishwarya Chakravarty" userId="a076fada-3da1-4cfa-80f2-4056adb32d1c" providerId="ADAL" clId="{AEF798A0-6434-46AF-B781-B328FFC1402F}" dt="2023-02-08T13:29:41.008" v="4198"/>
          <ac:spMkLst>
            <pc:docMk/>
            <pc:sldMk cId="95619817" sldId="314"/>
            <ac:spMk id="3" creationId="{2E943C07-0048-4041-A36D-BA273B7DCC03}"/>
          </ac:spMkLst>
        </pc:spChg>
        <pc:spChg chg="add mod">
          <ac:chgData name="Aishwarya Chakravarty" userId="a076fada-3da1-4cfa-80f2-4056adb32d1c" providerId="ADAL" clId="{AEF798A0-6434-46AF-B781-B328FFC1402F}" dt="2023-02-07T09:40:27.905" v="1282"/>
          <ac:spMkLst>
            <pc:docMk/>
            <pc:sldMk cId="95619817" sldId="314"/>
            <ac:spMk id="4" creationId="{A381CB27-FF73-1D8A-43D3-FFC012256E0F}"/>
          </ac:spMkLst>
        </pc:spChg>
        <pc:spChg chg="del mod">
          <ac:chgData name="Aishwarya Chakravarty" userId="a076fada-3da1-4cfa-80f2-4056adb32d1c" providerId="ADAL" clId="{AEF798A0-6434-46AF-B781-B328FFC1402F}" dt="2023-02-07T09:40:27.279" v="1281" actId="478"/>
          <ac:spMkLst>
            <pc:docMk/>
            <pc:sldMk cId="95619817" sldId="314"/>
            <ac:spMk id="7" creationId="{A41D99E2-00B4-26C3-590F-9D58C89569C4}"/>
          </ac:spMkLst>
        </pc:spChg>
        <pc:spChg chg="add mod">
          <ac:chgData name="Aishwarya Chakravarty" userId="a076fada-3da1-4cfa-80f2-4056adb32d1c" providerId="ADAL" clId="{AEF798A0-6434-46AF-B781-B328FFC1402F}" dt="2023-02-08T14:35:52.606" v="5187" actId="21"/>
          <ac:spMkLst>
            <pc:docMk/>
            <pc:sldMk cId="95619817" sldId="314"/>
            <ac:spMk id="18" creationId="{DF54488F-161C-2351-6594-009A95DB37A4}"/>
          </ac:spMkLst>
        </pc:spChg>
        <pc:graphicFrameChg chg="add del mod modGraphic">
          <ac:chgData name="Aishwarya Chakravarty" userId="a076fada-3da1-4cfa-80f2-4056adb32d1c" providerId="ADAL" clId="{AEF798A0-6434-46AF-B781-B328FFC1402F}" dt="2023-02-08T13:29:37.495" v="4196" actId="21"/>
          <ac:graphicFrameMkLst>
            <pc:docMk/>
            <pc:sldMk cId="95619817" sldId="314"/>
            <ac:graphicFrameMk id="15" creationId="{F0F2E48A-3E58-865A-461D-21D3B1F2D780}"/>
          </ac:graphicFrameMkLst>
        </pc:graphicFrameChg>
        <pc:graphicFrameChg chg="add del mod">
          <ac:chgData name="Aishwarya Chakravarty" userId="a076fada-3da1-4cfa-80f2-4056adb32d1c" providerId="ADAL" clId="{AEF798A0-6434-46AF-B781-B328FFC1402F}" dt="2023-02-08T14:35:52.606" v="5187" actId="21"/>
          <ac:graphicFrameMkLst>
            <pc:docMk/>
            <pc:sldMk cId="95619817" sldId="314"/>
            <ac:graphicFrameMk id="16" creationId="{80B2EA14-7DD0-4C0C-87CD-C7A97D03F34B}"/>
          </ac:graphicFrameMkLst>
        </pc:graphicFrameChg>
        <pc:picChg chg="del">
          <ac:chgData name="Aishwarya Chakravarty" userId="a076fada-3da1-4cfa-80f2-4056adb32d1c" providerId="ADAL" clId="{AEF798A0-6434-46AF-B781-B328FFC1402F}" dt="2023-02-07T12:12:33.931" v="2150" actId="478"/>
          <ac:picMkLst>
            <pc:docMk/>
            <pc:sldMk cId="95619817" sldId="314"/>
            <ac:picMk id="6" creationId="{4729827B-C30F-EA18-29D1-1285ACDB2619}"/>
          </ac:picMkLst>
        </pc:picChg>
        <pc:picChg chg="add del mod">
          <ac:chgData name="Aishwarya Chakravarty" userId="a076fada-3da1-4cfa-80f2-4056adb32d1c" providerId="ADAL" clId="{AEF798A0-6434-46AF-B781-B328FFC1402F}" dt="2023-02-08T14:35:43.722" v="5184" actId="21"/>
          <ac:picMkLst>
            <pc:docMk/>
            <pc:sldMk cId="95619817" sldId="314"/>
            <ac:picMk id="8" creationId="{DA6AD064-CDA4-B88C-799E-C91BA2283439}"/>
          </ac:picMkLst>
        </pc:picChg>
        <pc:picChg chg="del">
          <ac:chgData name="Aishwarya Chakravarty" userId="a076fada-3da1-4cfa-80f2-4056adb32d1c" providerId="ADAL" clId="{AEF798A0-6434-46AF-B781-B328FFC1402F}" dt="2023-02-07T12:12:36.636" v="2152" actId="478"/>
          <ac:picMkLst>
            <pc:docMk/>
            <pc:sldMk cId="95619817" sldId="314"/>
            <ac:picMk id="10" creationId="{FADE50B6-4715-1569-37A6-7B01CAFDC9FF}"/>
          </ac:picMkLst>
        </pc:picChg>
        <pc:picChg chg="add del mod">
          <ac:chgData name="Aishwarya Chakravarty" userId="a076fada-3da1-4cfa-80f2-4056adb32d1c" providerId="ADAL" clId="{AEF798A0-6434-46AF-B781-B328FFC1402F}" dt="2023-02-08T14:35:43.722" v="5184" actId="21"/>
          <ac:picMkLst>
            <pc:docMk/>
            <pc:sldMk cId="95619817" sldId="314"/>
            <ac:picMk id="11" creationId="{C28894D9-4EE1-F078-45DD-045E39813018}"/>
          </ac:picMkLst>
        </pc:picChg>
        <pc:picChg chg="del">
          <ac:chgData name="Aishwarya Chakravarty" userId="a076fada-3da1-4cfa-80f2-4056adb32d1c" providerId="ADAL" clId="{AEF798A0-6434-46AF-B781-B328FFC1402F}" dt="2023-02-07T12:12:35.714" v="2151" actId="478"/>
          <ac:picMkLst>
            <pc:docMk/>
            <pc:sldMk cId="95619817" sldId="314"/>
            <ac:picMk id="13" creationId="{3ECABB93-179D-1EA9-F0B6-81068585842E}"/>
          </ac:picMkLst>
        </pc:picChg>
        <pc:picChg chg="add del mod">
          <ac:chgData name="Aishwarya Chakravarty" userId="a076fada-3da1-4cfa-80f2-4056adb32d1c" providerId="ADAL" clId="{AEF798A0-6434-46AF-B781-B328FFC1402F}" dt="2023-02-08T14:35:43.722" v="5184" actId="21"/>
          <ac:picMkLst>
            <pc:docMk/>
            <pc:sldMk cId="95619817" sldId="314"/>
            <ac:picMk id="14" creationId="{D6B0AD0E-AE79-811B-5B52-2E14FA1F84E1}"/>
          </ac:picMkLst>
        </pc:picChg>
      </pc:sldChg>
      <pc:sldChg chg="modSp mod">
        <pc:chgData name="Aishwarya Chakravarty" userId="a076fada-3da1-4cfa-80f2-4056adb32d1c" providerId="ADAL" clId="{AEF798A0-6434-46AF-B781-B328FFC1402F}" dt="2023-02-06T15:41:12.132" v="346" actId="113"/>
        <pc:sldMkLst>
          <pc:docMk/>
          <pc:sldMk cId="3395529015" sldId="329"/>
        </pc:sldMkLst>
        <pc:spChg chg="mod">
          <ac:chgData name="Aishwarya Chakravarty" userId="a076fada-3da1-4cfa-80f2-4056adb32d1c" providerId="ADAL" clId="{AEF798A0-6434-46AF-B781-B328FFC1402F}" dt="2023-02-06T15:40:30.932" v="342" actId="20577"/>
          <ac:spMkLst>
            <pc:docMk/>
            <pc:sldMk cId="3395529015" sldId="329"/>
            <ac:spMk id="2" creationId="{2AA50264-9B8D-49F7-9F26-B3CBBF038F9F}"/>
          </ac:spMkLst>
        </pc:spChg>
        <pc:spChg chg="mod">
          <ac:chgData name="Aishwarya Chakravarty" userId="a076fada-3da1-4cfa-80f2-4056adb32d1c" providerId="ADAL" clId="{AEF798A0-6434-46AF-B781-B328FFC1402F}" dt="2023-02-06T15:41:12.132" v="346" actId="113"/>
          <ac:spMkLst>
            <pc:docMk/>
            <pc:sldMk cId="3395529015" sldId="329"/>
            <ac:spMk id="5" creationId="{9BF647F1-38CB-47C7-9EC2-D2FD34CEEE61}"/>
          </ac:spMkLst>
        </pc:spChg>
        <pc:spChg chg="mod">
          <ac:chgData name="Aishwarya Chakravarty" userId="a076fada-3da1-4cfa-80f2-4056adb32d1c" providerId="ADAL" clId="{AEF798A0-6434-46AF-B781-B328FFC1402F}" dt="2023-02-06T15:37:44.466" v="319" actId="20577"/>
          <ac:spMkLst>
            <pc:docMk/>
            <pc:sldMk cId="3395529015" sldId="329"/>
            <ac:spMk id="6" creationId="{E484F891-5DAC-560A-E819-295D5B751FB0}"/>
          </ac:spMkLst>
        </pc:spChg>
      </pc:sldChg>
      <pc:sldChg chg="modSp mod">
        <pc:chgData name="Aishwarya Chakravarty" userId="a076fada-3da1-4cfa-80f2-4056adb32d1c" providerId="ADAL" clId="{AEF798A0-6434-46AF-B781-B328FFC1402F}" dt="2023-02-08T16:53:34.846" v="5723" actId="207"/>
        <pc:sldMkLst>
          <pc:docMk/>
          <pc:sldMk cId="135437750" sldId="334"/>
        </pc:sldMkLst>
        <pc:spChg chg="mod">
          <ac:chgData name="Aishwarya Chakravarty" userId="a076fada-3da1-4cfa-80f2-4056adb32d1c" providerId="ADAL" clId="{AEF798A0-6434-46AF-B781-B328FFC1402F}" dt="2023-02-08T13:44:18.369" v="4571" actId="13926"/>
          <ac:spMkLst>
            <pc:docMk/>
            <pc:sldMk cId="135437750" sldId="334"/>
            <ac:spMk id="2" creationId="{FE43EB98-63D0-4376-AA2E-D44C68CE2583}"/>
          </ac:spMkLst>
        </pc:spChg>
        <pc:spChg chg="mod">
          <ac:chgData name="Aishwarya Chakravarty" userId="a076fada-3da1-4cfa-80f2-4056adb32d1c" providerId="ADAL" clId="{AEF798A0-6434-46AF-B781-B328FFC1402F}" dt="2023-02-08T16:53:34.846" v="5723" actId="207"/>
          <ac:spMkLst>
            <pc:docMk/>
            <pc:sldMk cId="135437750" sldId="334"/>
            <ac:spMk id="3" creationId="{F2AF794A-A653-4D58-9187-DF90CB19BDA8}"/>
          </ac:spMkLst>
        </pc:spChg>
      </pc:sldChg>
      <pc:sldChg chg="addSp delSp modSp del mod">
        <pc:chgData name="Aishwarya Chakravarty" userId="a076fada-3da1-4cfa-80f2-4056adb32d1c" providerId="ADAL" clId="{AEF798A0-6434-46AF-B781-B328FFC1402F}" dt="2023-02-08T14:42:03.661" v="5257" actId="47"/>
        <pc:sldMkLst>
          <pc:docMk/>
          <pc:sldMk cId="933510273" sldId="352"/>
        </pc:sldMkLst>
        <pc:spChg chg="del mod">
          <ac:chgData name="Aishwarya Chakravarty" userId="a076fada-3da1-4cfa-80f2-4056adb32d1c" providerId="ADAL" clId="{AEF798A0-6434-46AF-B781-B328FFC1402F}" dt="2023-02-08T13:25:13.754" v="4099" actId="3680"/>
          <ac:spMkLst>
            <pc:docMk/>
            <pc:sldMk cId="933510273" sldId="352"/>
            <ac:spMk id="3" creationId="{2E943C07-0048-4041-A36D-BA273B7DCC03}"/>
          </ac:spMkLst>
        </pc:spChg>
        <pc:spChg chg="add mod">
          <ac:chgData name="Aishwarya Chakravarty" userId="a076fada-3da1-4cfa-80f2-4056adb32d1c" providerId="ADAL" clId="{AEF798A0-6434-46AF-B781-B328FFC1402F}" dt="2023-02-07T09:40:31.998" v="1284"/>
          <ac:spMkLst>
            <pc:docMk/>
            <pc:sldMk cId="933510273" sldId="352"/>
            <ac:spMk id="4" creationId="{8373B6D0-0C3E-2743-558F-53A6A786F172}"/>
          </ac:spMkLst>
        </pc:spChg>
        <pc:spChg chg="del mod">
          <ac:chgData name="Aishwarya Chakravarty" userId="a076fada-3da1-4cfa-80f2-4056adb32d1c" providerId="ADAL" clId="{AEF798A0-6434-46AF-B781-B328FFC1402F}" dt="2023-02-07T09:40:31.313" v="1283" actId="478"/>
          <ac:spMkLst>
            <pc:docMk/>
            <pc:sldMk cId="933510273" sldId="352"/>
            <ac:spMk id="7" creationId="{A41D99E2-00B4-26C3-590F-9D58C89569C4}"/>
          </ac:spMkLst>
        </pc:spChg>
        <pc:spChg chg="add mod">
          <ac:chgData name="Aishwarya Chakravarty" userId="a076fada-3da1-4cfa-80f2-4056adb32d1c" providerId="ADAL" clId="{AEF798A0-6434-46AF-B781-B328FFC1402F}" dt="2023-02-08T14:41:44.773" v="5254" actId="21"/>
          <ac:spMkLst>
            <pc:docMk/>
            <pc:sldMk cId="933510273" sldId="352"/>
            <ac:spMk id="21" creationId="{54AB66B3-31D1-303F-34C0-E7976EFAB00B}"/>
          </ac:spMkLst>
        </pc:spChg>
        <pc:graphicFrameChg chg="add del mod modGraphic">
          <ac:chgData name="Aishwarya Chakravarty" userId="a076fada-3da1-4cfa-80f2-4056adb32d1c" providerId="ADAL" clId="{AEF798A0-6434-46AF-B781-B328FFC1402F}" dt="2023-02-08T13:25:05.011" v="4098" actId="478"/>
          <ac:graphicFrameMkLst>
            <pc:docMk/>
            <pc:sldMk cId="933510273" sldId="352"/>
            <ac:graphicFrameMk id="15" creationId="{6F9FFA17-AE99-A3B0-6F0E-5CBD362E2D22}"/>
          </ac:graphicFrameMkLst>
        </pc:graphicFrameChg>
        <pc:graphicFrameChg chg="add del mod ord modGraphic">
          <ac:chgData name="Aishwarya Chakravarty" userId="a076fada-3da1-4cfa-80f2-4056adb32d1c" providerId="ADAL" clId="{AEF798A0-6434-46AF-B781-B328FFC1402F}" dt="2023-02-08T14:41:44.773" v="5254" actId="21"/>
          <ac:graphicFrameMkLst>
            <pc:docMk/>
            <pc:sldMk cId="933510273" sldId="352"/>
            <ac:graphicFrameMk id="16" creationId="{D99D802B-8FBE-5F00-F2C3-FC4C0DC5848C}"/>
          </ac:graphicFrameMkLst>
        </pc:graphicFrameChg>
        <pc:picChg chg="del">
          <ac:chgData name="Aishwarya Chakravarty" userId="a076fada-3da1-4cfa-80f2-4056adb32d1c" providerId="ADAL" clId="{AEF798A0-6434-46AF-B781-B328FFC1402F}" dt="2023-02-07T12:12:21.110" v="2142" actId="478"/>
          <ac:picMkLst>
            <pc:docMk/>
            <pc:sldMk cId="933510273" sldId="352"/>
            <ac:picMk id="6" creationId="{CDA6D070-934D-325C-DE07-604F833374D7}"/>
          </ac:picMkLst>
        </pc:picChg>
        <pc:picChg chg="add del mod">
          <ac:chgData name="Aishwarya Chakravarty" userId="a076fada-3da1-4cfa-80f2-4056adb32d1c" providerId="ADAL" clId="{AEF798A0-6434-46AF-B781-B328FFC1402F}" dt="2023-02-08T14:40:40.859" v="5230" actId="1076"/>
          <ac:picMkLst>
            <pc:docMk/>
            <pc:sldMk cId="933510273" sldId="352"/>
            <ac:picMk id="8" creationId="{D98032F2-6780-9D3B-49E4-71CAAD98876B}"/>
          </ac:picMkLst>
        </pc:picChg>
        <pc:picChg chg="del">
          <ac:chgData name="Aishwarya Chakravarty" userId="a076fada-3da1-4cfa-80f2-4056adb32d1c" providerId="ADAL" clId="{AEF798A0-6434-46AF-B781-B328FFC1402F}" dt="2023-02-07T12:12:22.983" v="2144" actId="478"/>
          <ac:picMkLst>
            <pc:docMk/>
            <pc:sldMk cId="933510273" sldId="352"/>
            <ac:picMk id="10" creationId="{D8217D0A-6D10-888D-2A6B-1176E631AE78}"/>
          </ac:picMkLst>
        </pc:picChg>
        <pc:picChg chg="add del mod">
          <ac:chgData name="Aishwarya Chakravarty" userId="a076fada-3da1-4cfa-80f2-4056adb32d1c" providerId="ADAL" clId="{AEF798A0-6434-46AF-B781-B328FFC1402F}" dt="2023-02-08T14:40:40.859" v="5230" actId="1076"/>
          <ac:picMkLst>
            <pc:docMk/>
            <pc:sldMk cId="933510273" sldId="352"/>
            <ac:picMk id="11" creationId="{6DA67D76-7F24-C4A9-2A61-81918A9BDC61}"/>
          </ac:picMkLst>
        </pc:picChg>
        <pc:picChg chg="del">
          <ac:chgData name="Aishwarya Chakravarty" userId="a076fada-3da1-4cfa-80f2-4056adb32d1c" providerId="ADAL" clId="{AEF798A0-6434-46AF-B781-B328FFC1402F}" dt="2023-02-07T12:12:22.039" v="2143" actId="478"/>
          <ac:picMkLst>
            <pc:docMk/>
            <pc:sldMk cId="933510273" sldId="352"/>
            <ac:picMk id="13" creationId="{A2FBD1AE-2405-ABE8-5C88-80621E80E670}"/>
          </ac:picMkLst>
        </pc:picChg>
        <pc:picChg chg="add del mod">
          <ac:chgData name="Aishwarya Chakravarty" userId="a076fada-3da1-4cfa-80f2-4056adb32d1c" providerId="ADAL" clId="{AEF798A0-6434-46AF-B781-B328FFC1402F}" dt="2023-02-08T14:40:40.859" v="5230" actId="1076"/>
          <ac:picMkLst>
            <pc:docMk/>
            <pc:sldMk cId="933510273" sldId="352"/>
            <ac:picMk id="14" creationId="{F0DF84EB-1DB5-9339-553B-1DA0666F077A}"/>
          </ac:picMkLst>
        </pc:picChg>
        <pc:picChg chg="add del mod">
          <ac:chgData name="Aishwarya Chakravarty" userId="a076fada-3da1-4cfa-80f2-4056adb32d1c" providerId="ADAL" clId="{AEF798A0-6434-46AF-B781-B328FFC1402F}" dt="2023-02-08T14:41:26.385" v="5250" actId="21"/>
          <ac:picMkLst>
            <pc:docMk/>
            <pc:sldMk cId="933510273" sldId="352"/>
            <ac:picMk id="17" creationId="{511A8B86-1969-F961-991C-CE3E16F5203A}"/>
          </ac:picMkLst>
        </pc:picChg>
        <pc:picChg chg="add del mod">
          <ac:chgData name="Aishwarya Chakravarty" userId="a076fada-3da1-4cfa-80f2-4056adb32d1c" providerId="ADAL" clId="{AEF798A0-6434-46AF-B781-B328FFC1402F}" dt="2023-02-08T14:41:26.385" v="5250" actId="21"/>
          <ac:picMkLst>
            <pc:docMk/>
            <pc:sldMk cId="933510273" sldId="352"/>
            <ac:picMk id="18" creationId="{024144DA-EFB9-67CF-AB37-27CD734B8886}"/>
          </ac:picMkLst>
        </pc:picChg>
        <pc:picChg chg="add del mod">
          <ac:chgData name="Aishwarya Chakravarty" userId="a076fada-3da1-4cfa-80f2-4056adb32d1c" providerId="ADAL" clId="{AEF798A0-6434-46AF-B781-B328FFC1402F}" dt="2023-02-08T14:41:26.385" v="5250" actId="21"/>
          <ac:picMkLst>
            <pc:docMk/>
            <pc:sldMk cId="933510273" sldId="352"/>
            <ac:picMk id="19" creationId="{73FA4602-F631-0A58-07C5-DF6677A8D2F2}"/>
          </ac:picMkLst>
        </pc:picChg>
      </pc:sldChg>
      <pc:sldChg chg="addSp delSp modSp del mod">
        <pc:chgData name="Aishwarya Chakravarty" userId="a076fada-3da1-4cfa-80f2-4056adb32d1c" providerId="ADAL" clId="{AEF798A0-6434-46AF-B781-B328FFC1402F}" dt="2023-02-08T14:33:33.859" v="5130" actId="47"/>
        <pc:sldMkLst>
          <pc:docMk/>
          <pc:sldMk cId="870226928" sldId="353"/>
        </pc:sldMkLst>
        <pc:spChg chg="del mod">
          <ac:chgData name="Aishwarya Chakravarty" userId="a076fada-3da1-4cfa-80f2-4056adb32d1c" providerId="ADAL" clId="{AEF798A0-6434-46AF-B781-B328FFC1402F}" dt="2023-02-08T13:31:51.662" v="4272"/>
          <ac:spMkLst>
            <pc:docMk/>
            <pc:sldMk cId="870226928" sldId="353"/>
            <ac:spMk id="3" creationId="{2E943C07-0048-4041-A36D-BA273B7DCC03}"/>
          </ac:spMkLst>
        </pc:spChg>
        <pc:spChg chg="add mod">
          <ac:chgData name="Aishwarya Chakravarty" userId="a076fada-3da1-4cfa-80f2-4056adb32d1c" providerId="ADAL" clId="{AEF798A0-6434-46AF-B781-B328FFC1402F}" dt="2023-02-07T09:40:15.209" v="1278"/>
          <ac:spMkLst>
            <pc:docMk/>
            <pc:sldMk cId="870226928" sldId="353"/>
            <ac:spMk id="4" creationId="{FD96865D-6C59-84A4-B7D7-868A1D1404BB}"/>
          </ac:spMkLst>
        </pc:spChg>
        <pc:spChg chg="del mod">
          <ac:chgData name="Aishwarya Chakravarty" userId="a076fada-3da1-4cfa-80f2-4056adb32d1c" providerId="ADAL" clId="{AEF798A0-6434-46AF-B781-B328FFC1402F}" dt="2023-02-07T09:40:14.503" v="1277" actId="478"/>
          <ac:spMkLst>
            <pc:docMk/>
            <pc:sldMk cId="870226928" sldId="353"/>
            <ac:spMk id="7" creationId="{A41D99E2-00B4-26C3-590F-9D58C89569C4}"/>
          </ac:spMkLst>
        </pc:spChg>
        <pc:spChg chg="add mod">
          <ac:chgData name="Aishwarya Chakravarty" userId="a076fada-3da1-4cfa-80f2-4056adb32d1c" providerId="ADAL" clId="{AEF798A0-6434-46AF-B781-B328FFC1402F}" dt="2023-02-08T14:32:36.787" v="5121" actId="21"/>
          <ac:spMkLst>
            <pc:docMk/>
            <pc:sldMk cId="870226928" sldId="353"/>
            <ac:spMk id="21" creationId="{E8D26E79-E8C2-3D2F-CBB8-E6D7ED3AF815}"/>
          </ac:spMkLst>
        </pc:spChg>
        <pc:graphicFrameChg chg="add del mod modGraphic">
          <ac:chgData name="Aishwarya Chakravarty" userId="a076fada-3da1-4cfa-80f2-4056adb32d1c" providerId="ADAL" clId="{AEF798A0-6434-46AF-B781-B328FFC1402F}" dt="2023-02-08T13:31:49.415" v="4270" actId="21"/>
          <ac:graphicFrameMkLst>
            <pc:docMk/>
            <pc:sldMk cId="870226928" sldId="353"/>
            <ac:graphicFrameMk id="15" creationId="{61FE9E63-BE4B-94F1-8852-C1CC4B8D0EBB}"/>
          </ac:graphicFrameMkLst>
        </pc:graphicFrameChg>
        <pc:graphicFrameChg chg="add del mod">
          <ac:chgData name="Aishwarya Chakravarty" userId="a076fada-3da1-4cfa-80f2-4056adb32d1c" providerId="ADAL" clId="{AEF798A0-6434-46AF-B781-B328FFC1402F}" dt="2023-02-08T14:32:36.787" v="5121" actId="21"/>
          <ac:graphicFrameMkLst>
            <pc:docMk/>
            <pc:sldMk cId="870226928" sldId="353"/>
            <ac:graphicFrameMk id="16" creationId="{10E3C5CE-4693-A8C8-E2F2-7FB4277BCC8E}"/>
          </ac:graphicFrameMkLst>
        </pc:graphicFrameChg>
        <pc:picChg chg="del">
          <ac:chgData name="Aishwarya Chakravarty" userId="a076fada-3da1-4cfa-80f2-4056adb32d1c" providerId="ADAL" clId="{AEF798A0-6434-46AF-B781-B328FFC1402F}" dt="2023-02-07T12:11:59.584" v="2130" actId="478"/>
          <ac:picMkLst>
            <pc:docMk/>
            <pc:sldMk cId="870226928" sldId="353"/>
            <ac:picMk id="5" creationId="{1B733C60-454C-6DD0-08D9-DA5DFEF36018}"/>
          </ac:picMkLst>
        </pc:picChg>
        <pc:picChg chg="add mod">
          <ac:chgData name="Aishwarya Chakravarty" userId="a076fada-3da1-4cfa-80f2-4056adb32d1c" providerId="ADAL" clId="{AEF798A0-6434-46AF-B781-B328FFC1402F}" dt="2023-02-07T12:22:35.421" v="2403" actId="1036"/>
          <ac:picMkLst>
            <pc:docMk/>
            <pc:sldMk cId="870226928" sldId="353"/>
            <ac:picMk id="8" creationId="{E804D5A6-C8F3-C5CA-6949-6E07AFF38732}"/>
          </ac:picMkLst>
        </pc:picChg>
        <pc:picChg chg="del">
          <ac:chgData name="Aishwarya Chakravarty" userId="a076fada-3da1-4cfa-80f2-4056adb32d1c" providerId="ADAL" clId="{AEF798A0-6434-46AF-B781-B328FFC1402F}" dt="2023-02-07T12:12:01.771" v="2132" actId="478"/>
          <ac:picMkLst>
            <pc:docMk/>
            <pc:sldMk cId="870226928" sldId="353"/>
            <ac:picMk id="9" creationId="{10D33287-DB6C-8FAA-7C2E-371662F12BFA}"/>
          </ac:picMkLst>
        </pc:picChg>
        <pc:picChg chg="add mod">
          <ac:chgData name="Aishwarya Chakravarty" userId="a076fada-3da1-4cfa-80f2-4056adb32d1c" providerId="ADAL" clId="{AEF798A0-6434-46AF-B781-B328FFC1402F}" dt="2023-02-07T12:22:31.125" v="2391" actId="1035"/>
          <ac:picMkLst>
            <pc:docMk/>
            <pc:sldMk cId="870226928" sldId="353"/>
            <ac:picMk id="11" creationId="{6CB29762-962B-2131-AA9E-28DCA9CF4AA5}"/>
          </ac:picMkLst>
        </pc:picChg>
        <pc:picChg chg="del">
          <ac:chgData name="Aishwarya Chakravarty" userId="a076fada-3da1-4cfa-80f2-4056adb32d1c" providerId="ADAL" clId="{AEF798A0-6434-46AF-B781-B328FFC1402F}" dt="2023-02-07T12:12:00.575" v="2131" actId="478"/>
          <ac:picMkLst>
            <pc:docMk/>
            <pc:sldMk cId="870226928" sldId="353"/>
            <ac:picMk id="12" creationId="{58CF8819-7F55-944D-D0DD-992464126B5C}"/>
          </ac:picMkLst>
        </pc:picChg>
        <pc:picChg chg="add mod">
          <ac:chgData name="Aishwarya Chakravarty" userId="a076fada-3da1-4cfa-80f2-4056adb32d1c" providerId="ADAL" clId="{AEF798A0-6434-46AF-B781-B328FFC1402F}" dt="2023-02-07T12:22:25.928" v="2378" actId="1036"/>
          <ac:picMkLst>
            <pc:docMk/>
            <pc:sldMk cId="870226928" sldId="353"/>
            <ac:picMk id="14" creationId="{35527BEE-E5B9-711A-6236-541D3C2733C7}"/>
          </ac:picMkLst>
        </pc:picChg>
        <pc:picChg chg="add del mod">
          <ac:chgData name="Aishwarya Chakravarty" userId="a076fada-3da1-4cfa-80f2-4056adb32d1c" providerId="ADAL" clId="{AEF798A0-6434-46AF-B781-B328FFC1402F}" dt="2023-02-08T14:32:25.728" v="5118" actId="21"/>
          <ac:picMkLst>
            <pc:docMk/>
            <pc:sldMk cId="870226928" sldId="353"/>
            <ac:picMk id="17" creationId="{EB69BC28-DC40-DA17-D180-30EED46058CF}"/>
          </ac:picMkLst>
        </pc:picChg>
        <pc:picChg chg="add del mod">
          <ac:chgData name="Aishwarya Chakravarty" userId="a076fada-3da1-4cfa-80f2-4056adb32d1c" providerId="ADAL" clId="{AEF798A0-6434-46AF-B781-B328FFC1402F}" dt="2023-02-08T14:32:25.728" v="5118" actId="21"/>
          <ac:picMkLst>
            <pc:docMk/>
            <pc:sldMk cId="870226928" sldId="353"/>
            <ac:picMk id="18" creationId="{8C31042B-43AC-679C-8770-3475B7543B7B}"/>
          </ac:picMkLst>
        </pc:picChg>
        <pc:picChg chg="add del mod">
          <ac:chgData name="Aishwarya Chakravarty" userId="a076fada-3da1-4cfa-80f2-4056adb32d1c" providerId="ADAL" clId="{AEF798A0-6434-46AF-B781-B328FFC1402F}" dt="2023-02-08T14:32:25.728" v="5118" actId="21"/>
          <ac:picMkLst>
            <pc:docMk/>
            <pc:sldMk cId="870226928" sldId="353"/>
            <ac:picMk id="19" creationId="{D197DC3F-F904-5186-8B3A-9B45F837754E}"/>
          </ac:picMkLst>
        </pc:picChg>
      </pc:sldChg>
      <pc:sldChg chg="addSp delSp modSp del mod">
        <pc:chgData name="Aishwarya Chakravarty" userId="a076fada-3da1-4cfa-80f2-4056adb32d1c" providerId="ADAL" clId="{AEF798A0-6434-46AF-B781-B328FFC1402F}" dt="2023-02-08T14:34:20.074" v="5142" actId="47"/>
        <pc:sldMkLst>
          <pc:docMk/>
          <pc:sldMk cId="13614990" sldId="354"/>
        </pc:sldMkLst>
        <pc:spChg chg="del mod">
          <ac:chgData name="Aishwarya Chakravarty" userId="a076fada-3da1-4cfa-80f2-4056adb32d1c" providerId="ADAL" clId="{AEF798A0-6434-46AF-B781-B328FFC1402F}" dt="2023-02-08T13:31:17.220" v="4241"/>
          <ac:spMkLst>
            <pc:docMk/>
            <pc:sldMk cId="13614990" sldId="354"/>
            <ac:spMk id="3" creationId="{2E943C07-0048-4041-A36D-BA273B7DCC03}"/>
          </ac:spMkLst>
        </pc:spChg>
        <pc:spChg chg="add mod">
          <ac:chgData name="Aishwarya Chakravarty" userId="a076fada-3da1-4cfa-80f2-4056adb32d1c" providerId="ADAL" clId="{AEF798A0-6434-46AF-B781-B328FFC1402F}" dt="2023-02-07T09:40:20.107" v="1280"/>
          <ac:spMkLst>
            <pc:docMk/>
            <pc:sldMk cId="13614990" sldId="354"/>
            <ac:spMk id="4" creationId="{0DB8A4B9-323D-F135-0E1F-E426830B3C01}"/>
          </ac:spMkLst>
        </pc:spChg>
        <pc:spChg chg="del mod">
          <ac:chgData name="Aishwarya Chakravarty" userId="a076fada-3da1-4cfa-80f2-4056adb32d1c" providerId="ADAL" clId="{AEF798A0-6434-46AF-B781-B328FFC1402F}" dt="2023-02-07T09:40:19.355" v="1279" actId="478"/>
          <ac:spMkLst>
            <pc:docMk/>
            <pc:sldMk cId="13614990" sldId="354"/>
            <ac:spMk id="7" creationId="{A41D99E2-00B4-26C3-590F-9D58C89569C4}"/>
          </ac:spMkLst>
        </pc:spChg>
        <pc:spChg chg="add mod">
          <ac:chgData name="Aishwarya Chakravarty" userId="a076fada-3da1-4cfa-80f2-4056adb32d1c" providerId="ADAL" clId="{AEF798A0-6434-46AF-B781-B328FFC1402F}" dt="2023-02-08T14:33:57.831" v="5139" actId="21"/>
          <ac:spMkLst>
            <pc:docMk/>
            <pc:sldMk cId="13614990" sldId="354"/>
            <ac:spMk id="20" creationId="{8E511535-1A2B-19A7-7DF3-43AE8A49F499}"/>
          </ac:spMkLst>
        </pc:spChg>
        <pc:graphicFrameChg chg="add del mod modGraphic">
          <ac:chgData name="Aishwarya Chakravarty" userId="a076fada-3da1-4cfa-80f2-4056adb32d1c" providerId="ADAL" clId="{AEF798A0-6434-46AF-B781-B328FFC1402F}" dt="2023-02-08T13:31:14.584" v="4239" actId="21"/>
          <ac:graphicFrameMkLst>
            <pc:docMk/>
            <pc:sldMk cId="13614990" sldId="354"/>
            <ac:graphicFrameMk id="15" creationId="{FF3F5F3B-E7D1-7945-0E32-ACF0BBF02179}"/>
          </ac:graphicFrameMkLst>
        </pc:graphicFrameChg>
        <pc:graphicFrameChg chg="add del mod">
          <ac:chgData name="Aishwarya Chakravarty" userId="a076fada-3da1-4cfa-80f2-4056adb32d1c" providerId="ADAL" clId="{AEF798A0-6434-46AF-B781-B328FFC1402F}" dt="2023-02-08T14:33:57.831" v="5139" actId="21"/>
          <ac:graphicFrameMkLst>
            <pc:docMk/>
            <pc:sldMk cId="13614990" sldId="354"/>
            <ac:graphicFrameMk id="16" creationId="{D64C6EC6-42CA-7667-6C9A-2D5A17DA7936}"/>
          </ac:graphicFrameMkLst>
        </pc:graphicFrameChg>
        <pc:picChg chg="del">
          <ac:chgData name="Aishwarya Chakravarty" userId="a076fada-3da1-4cfa-80f2-4056adb32d1c" providerId="ADAL" clId="{AEF798A0-6434-46AF-B781-B328FFC1402F}" dt="2023-02-07T12:12:15.863" v="2139" actId="478"/>
          <ac:picMkLst>
            <pc:docMk/>
            <pc:sldMk cId="13614990" sldId="354"/>
            <ac:picMk id="5" creationId="{0BEEA644-15B7-6658-5480-35E71AA8CC0D}"/>
          </ac:picMkLst>
        </pc:picChg>
        <pc:picChg chg="add mod">
          <ac:chgData name="Aishwarya Chakravarty" userId="a076fada-3da1-4cfa-80f2-4056adb32d1c" providerId="ADAL" clId="{AEF798A0-6434-46AF-B781-B328FFC1402F}" dt="2023-02-07T12:19:23.568" v="2306" actId="1076"/>
          <ac:picMkLst>
            <pc:docMk/>
            <pc:sldMk cId="13614990" sldId="354"/>
            <ac:picMk id="8" creationId="{8E095BC6-A65F-5096-4839-5375F6F0BC59}"/>
          </ac:picMkLst>
        </pc:picChg>
        <pc:picChg chg="del">
          <ac:chgData name="Aishwarya Chakravarty" userId="a076fada-3da1-4cfa-80f2-4056adb32d1c" providerId="ADAL" clId="{AEF798A0-6434-46AF-B781-B328FFC1402F}" dt="2023-02-07T12:12:17.750" v="2141" actId="478"/>
          <ac:picMkLst>
            <pc:docMk/>
            <pc:sldMk cId="13614990" sldId="354"/>
            <ac:picMk id="9" creationId="{01D31D0E-DC3C-62A5-2FB1-D2167AFEEAAF}"/>
          </ac:picMkLst>
        </pc:picChg>
        <pc:picChg chg="add mod">
          <ac:chgData name="Aishwarya Chakravarty" userId="a076fada-3da1-4cfa-80f2-4056adb32d1c" providerId="ADAL" clId="{AEF798A0-6434-46AF-B781-B328FFC1402F}" dt="2023-02-07T12:20:21.958" v="2335" actId="1035"/>
          <ac:picMkLst>
            <pc:docMk/>
            <pc:sldMk cId="13614990" sldId="354"/>
            <ac:picMk id="11" creationId="{6F3C1DE6-FE74-A8BC-65C9-9D16A620B9DC}"/>
          </ac:picMkLst>
        </pc:picChg>
        <pc:picChg chg="del">
          <ac:chgData name="Aishwarya Chakravarty" userId="a076fada-3da1-4cfa-80f2-4056adb32d1c" providerId="ADAL" clId="{AEF798A0-6434-46AF-B781-B328FFC1402F}" dt="2023-02-07T12:12:16.775" v="2140" actId="478"/>
          <ac:picMkLst>
            <pc:docMk/>
            <pc:sldMk cId="13614990" sldId="354"/>
            <ac:picMk id="12" creationId="{3CF23782-F65E-8480-2D5A-24FF148BB27F}"/>
          </ac:picMkLst>
        </pc:picChg>
        <pc:picChg chg="add del mod">
          <ac:chgData name="Aishwarya Chakravarty" userId="a076fada-3da1-4cfa-80f2-4056adb32d1c" providerId="ADAL" clId="{AEF798A0-6434-46AF-B781-B328FFC1402F}" dt="2023-02-08T14:33:39.546" v="5132" actId="21"/>
          <ac:picMkLst>
            <pc:docMk/>
            <pc:sldMk cId="13614990" sldId="354"/>
            <ac:picMk id="14" creationId="{679C67A2-3E99-ECF0-3D9F-907D3A0098E3}"/>
          </ac:picMkLst>
        </pc:picChg>
        <pc:picChg chg="add del mod">
          <ac:chgData name="Aishwarya Chakravarty" userId="a076fada-3da1-4cfa-80f2-4056adb32d1c" providerId="ADAL" clId="{AEF798A0-6434-46AF-B781-B328FFC1402F}" dt="2023-02-08T14:33:39.546" v="5132" actId="21"/>
          <ac:picMkLst>
            <pc:docMk/>
            <pc:sldMk cId="13614990" sldId="354"/>
            <ac:picMk id="17" creationId="{1CD8BAD1-2DE6-38FD-7691-8271E0E18833}"/>
          </ac:picMkLst>
        </pc:picChg>
        <pc:picChg chg="add del mod">
          <ac:chgData name="Aishwarya Chakravarty" userId="a076fada-3da1-4cfa-80f2-4056adb32d1c" providerId="ADAL" clId="{AEF798A0-6434-46AF-B781-B328FFC1402F}" dt="2023-02-08T14:33:39.546" v="5132" actId="21"/>
          <ac:picMkLst>
            <pc:docMk/>
            <pc:sldMk cId="13614990" sldId="354"/>
            <ac:picMk id="18" creationId="{6B1AF283-629C-B4A7-714A-F1847EA1551D}"/>
          </ac:picMkLst>
        </pc:picChg>
      </pc:sldChg>
      <pc:sldChg chg="addSp delSp modSp del mod">
        <pc:chgData name="Aishwarya Chakravarty" userId="a076fada-3da1-4cfa-80f2-4056adb32d1c" providerId="ADAL" clId="{AEF798A0-6434-46AF-B781-B328FFC1402F}" dt="2023-02-08T14:25:57.918" v="5014" actId="47"/>
        <pc:sldMkLst>
          <pc:docMk/>
          <pc:sldMk cId="3985320183" sldId="355"/>
        </pc:sldMkLst>
        <pc:spChg chg="del mod">
          <ac:chgData name="Aishwarya Chakravarty" userId="a076fada-3da1-4cfa-80f2-4056adb32d1c" providerId="ADAL" clId="{AEF798A0-6434-46AF-B781-B328FFC1402F}" dt="2023-02-08T13:34:42.084" v="4339"/>
          <ac:spMkLst>
            <pc:docMk/>
            <pc:sldMk cId="3985320183" sldId="355"/>
            <ac:spMk id="3" creationId="{2E943C07-0048-4041-A36D-BA273B7DCC03}"/>
          </ac:spMkLst>
        </pc:spChg>
        <pc:spChg chg="add mod">
          <ac:chgData name="Aishwarya Chakravarty" userId="a076fada-3da1-4cfa-80f2-4056adb32d1c" providerId="ADAL" clId="{AEF798A0-6434-46AF-B781-B328FFC1402F}" dt="2023-02-07T09:40:02.508" v="1273"/>
          <ac:spMkLst>
            <pc:docMk/>
            <pc:sldMk cId="3985320183" sldId="355"/>
            <ac:spMk id="4" creationId="{4D4673D7-FCB9-B4E8-D212-2AA3969BC6D8}"/>
          </ac:spMkLst>
        </pc:spChg>
        <pc:spChg chg="del mod">
          <ac:chgData name="Aishwarya Chakravarty" userId="a076fada-3da1-4cfa-80f2-4056adb32d1c" providerId="ADAL" clId="{AEF798A0-6434-46AF-B781-B328FFC1402F}" dt="2023-02-07T09:40:01.805" v="1272" actId="478"/>
          <ac:spMkLst>
            <pc:docMk/>
            <pc:sldMk cId="3985320183" sldId="355"/>
            <ac:spMk id="7" creationId="{A41D99E2-00B4-26C3-590F-9D58C89569C4}"/>
          </ac:spMkLst>
        </pc:spChg>
        <pc:spChg chg="add mod">
          <ac:chgData name="Aishwarya Chakravarty" userId="a076fada-3da1-4cfa-80f2-4056adb32d1c" providerId="ADAL" clId="{AEF798A0-6434-46AF-B781-B328FFC1402F}" dt="2023-02-08T14:25:13.472" v="5006" actId="21"/>
          <ac:spMkLst>
            <pc:docMk/>
            <pc:sldMk cId="3985320183" sldId="355"/>
            <ac:spMk id="20" creationId="{9BF79123-429C-5D87-D3A7-1B08199FEFE7}"/>
          </ac:spMkLst>
        </pc:spChg>
        <pc:graphicFrameChg chg="add del mod modGraphic">
          <ac:chgData name="Aishwarya Chakravarty" userId="a076fada-3da1-4cfa-80f2-4056adb32d1c" providerId="ADAL" clId="{AEF798A0-6434-46AF-B781-B328FFC1402F}" dt="2023-02-08T13:34:39.850" v="4337" actId="21"/>
          <ac:graphicFrameMkLst>
            <pc:docMk/>
            <pc:sldMk cId="3985320183" sldId="355"/>
            <ac:graphicFrameMk id="15" creationId="{150E957E-B568-D3DD-0F8F-BDA2F797DAFF}"/>
          </ac:graphicFrameMkLst>
        </pc:graphicFrameChg>
        <pc:graphicFrameChg chg="add del mod">
          <ac:chgData name="Aishwarya Chakravarty" userId="a076fada-3da1-4cfa-80f2-4056adb32d1c" providerId="ADAL" clId="{AEF798A0-6434-46AF-B781-B328FFC1402F}" dt="2023-02-08T14:25:13.472" v="5006" actId="21"/>
          <ac:graphicFrameMkLst>
            <pc:docMk/>
            <pc:sldMk cId="3985320183" sldId="355"/>
            <ac:graphicFrameMk id="16" creationId="{9E06490B-5D77-6CA9-93B9-D64C438CD8CC}"/>
          </ac:graphicFrameMkLst>
        </pc:graphicFrameChg>
        <pc:picChg chg="del">
          <ac:chgData name="Aishwarya Chakravarty" userId="a076fada-3da1-4cfa-80f2-4056adb32d1c" providerId="ADAL" clId="{AEF798A0-6434-46AF-B781-B328FFC1402F}" dt="2023-02-07T12:06:19.526" v="1992" actId="478"/>
          <ac:picMkLst>
            <pc:docMk/>
            <pc:sldMk cId="3985320183" sldId="355"/>
            <ac:picMk id="6" creationId="{F825EC15-4ABA-F2C5-9C8D-0CEEA6C40362}"/>
          </ac:picMkLst>
        </pc:picChg>
        <pc:picChg chg="add mod">
          <ac:chgData name="Aishwarya Chakravarty" userId="a076fada-3da1-4cfa-80f2-4056adb32d1c" providerId="ADAL" clId="{AEF798A0-6434-46AF-B781-B328FFC1402F}" dt="2023-02-07T12:11:11.737" v="2129" actId="1038"/>
          <ac:picMkLst>
            <pc:docMk/>
            <pc:sldMk cId="3985320183" sldId="355"/>
            <ac:picMk id="8" creationId="{DD412054-E291-38AA-5808-A7CBD388094D}"/>
          </ac:picMkLst>
        </pc:picChg>
        <pc:picChg chg="del">
          <ac:chgData name="Aishwarya Chakravarty" userId="a076fada-3da1-4cfa-80f2-4056adb32d1c" providerId="ADAL" clId="{AEF798A0-6434-46AF-B781-B328FFC1402F}" dt="2023-02-07T12:06:22.159" v="1994" actId="478"/>
          <ac:picMkLst>
            <pc:docMk/>
            <pc:sldMk cId="3985320183" sldId="355"/>
            <ac:picMk id="10" creationId="{6DB59A32-2909-9AD6-81DE-CCA781E70BB2}"/>
          </ac:picMkLst>
        </pc:picChg>
        <pc:picChg chg="add mod">
          <ac:chgData name="Aishwarya Chakravarty" userId="a076fada-3da1-4cfa-80f2-4056adb32d1c" providerId="ADAL" clId="{AEF798A0-6434-46AF-B781-B328FFC1402F}" dt="2023-02-08T13:34:15.122" v="4308" actId="1076"/>
          <ac:picMkLst>
            <pc:docMk/>
            <pc:sldMk cId="3985320183" sldId="355"/>
            <ac:picMk id="11" creationId="{1F5B8335-8E92-81D5-29EA-AC71C47803DC}"/>
          </ac:picMkLst>
        </pc:picChg>
        <pc:picChg chg="del">
          <ac:chgData name="Aishwarya Chakravarty" userId="a076fada-3da1-4cfa-80f2-4056adb32d1c" providerId="ADAL" clId="{AEF798A0-6434-46AF-B781-B328FFC1402F}" dt="2023-02-07T12:06:20.432" v="1993" actId="478"/>
          <ac:picMkLst>
            <pc:docMk/>
            <pc:sldMk cId="3985320183" sldId="355"/>
            <ac:picMk id="13" creationId="{76AD06AF-F352-5F26-30B0-0D65ECF25A98}"/>
          </ac:picMkLst>
        </pc:picChg>
        <pc:picChg chg="add del mod">
          <ac:chgData name="Aishwarya Chakravarty" userId="a076fada-3da1-4cfa-80f2-4056adb32d1c" providerId="ADAL" clId="{AEF798A0-6434-46AF-B781-B328FFC1402F}" dt="2023-02-08T14:24:59.223" v="5000" actId="21"/>
          <ac:picMkLst>
            <pc:docMk/>
            <pc:sldMk cId="3985320183" sldId="355"/>
            <ac:picMk id="14" creationId="{6E09A47D-F3FA-B4EB-302C-F49A39844B56}"/>
          </ac:picMkLst>
        </pc:picChg>
        <pc:picChg chg="add del mod">
          <ac:chgData name="Aishwarya Chakravarty" userId="a076fada-3da1-4cfa-80f2-4056adb32d1c" providerId="ADAL" clId="{AEF798A0-6434-46AF-B781-B328FFC1402F}" dt="2023-02-08T14:24:59.223" v="5000" actId="21"/>
          <ac:picMkLst>
            <pc:docMk/>
            <pc:sldMk cId="3985320183" sldId="355"/>
            <ac:picMk id="17" creationId="{9D0C1590-BECE-1113-9A53-77D89AF9ED2F}"/>
          </ac:picMkLst>
        </pc:picChg>
        <pc:picChg chg="add del mod">
          <ac:chgData name="Aishwarya Chakravarty" userId="a076fada-3da1-4cfa-80f2-4056adb32d1c" providerId="ADAL" clId="{AEF798A0-6434-46AF-B781-B328FFC1402F}" dt="2023-02-08T14:24:59.223" v="5000" actId="21"/>
          <ac:picMkLst>
            <pc:docMk/>
            <pc:sldMk cId="3985320183" sldId="355"/>
            <ac:picMk id="18" creationId="{82DA5543-9855-AC00-F93C-947CE1AD5100}"/>
          </ac:picMkLst>
        </pc:picChg>
      </pc:sldChg>
      <pc:sldChg chg="addSp delSp modSp del mod">
        <pc:chgData name="Aishwarya Chakravarty" userId="a076fada-3da1-4cfa-80f2-4056adb32d1c" providerId="ADAL" clId="{AEF798A0-6434-46AF-B781-B328FFC1402F}" dt="2023-02-08T14:29:57.632" v="5057" actId="47"/>
        <pc:sldMkLst>
          <pc:docMk/>
          <pc:sldMk cId="3297099415" sldId="356"/>
        </pc:sldMkLst>
        <pc:spChg chg="del mod">
          <ac:chgData name="Aishwarya Chakravarty" userId="a076fada-3da1-4cfa-80f2-4056adb32d1c" providerId="ADAL" clId="{AEF798A0-6434-46AF-B781-B328FFC1402F}" dt="2023-02-08T13:33:52.166" v="4306"/>
          <ac:spMkLst>
            <pc:docMk/>
            <pc:sldMk cId="3297099415" sldId="356"/>
            <ac:spMk id="3" creationId="{2E943C07-0048-4041-A36D-BA273B7DCC03}"/>
          </ac:spMkLst>
        </pc:spChg>
        <pc:spChg chg="add mod">
          <ac:chgData name="Aishwarya Chakravarty" userId="a076fada-3da1-4cfa-80f2-4056adb32d1c" providerId="ADAL" clId="{AEF798A0-6434-46AF-B781-B328FFC1402F}" dt="2023-02-07T09:40:07.485" v="1276"/>
          <ac:spMkLst>
            <pc:docMk/>
            <pc:sldMk cId="3297099415" sldId="356"/>
            <ac:spMk id="4" creationId="{F6314886-BA79-FAC1-2E13-FE0C2277C0B5}"/>
          </ac:spMkLst>
        </pc:spChg>
        <pc:spChg chg="del mod">
          <ac:chgData name="Aishwarya Chakravarty" userId="a076fada-3da1-4cfa-80f2-4056adb32d1c" providerId="ADAL" clId="{AEF798A0-6434-46AF-B781-B328FFC1402F}" dt="2023-02-07T09:40:06.698" v="1275" actId="478"/>
          <ac:spMkLst>
            <pc:docMk/>
            <pc:sldMk cId="3297099415" sldId="356"/>
            <ac:spMk id="7" creationId="{A41D99E2-00B4-26C3-590F-9D58C89569C4}"/>
          </ac:spMkLst>
        </pc:spChg>
        <pc:spChg chg="add mod">
          <ac:chgData name="Aishwarya Chakravarty" userId="a076fada-3da1-4cfa-80f2-4056adb32d1c" providerId="ADAL" clId="{AEF798A0-6434-46AF-B781-B328FFC1402F}" dt="2023-02-08T14:27:21.621" v="5042" actId="21"/>
          <ac:spMkLst>
            <pc:docMk/>
            <pc:sldMk cId="3297099415" sldId="356"/>
            <ac:spMk id="23" creationId="{755D106A-CEBB-9112-CF7E-1072425313E7}"/>
          </ac:spMkLst>
        </pc:spChg>
        <pc:graphicFrameChg chg="add del mod modGraphic">
          <ac:chgData name="Aishwarya Chakravarty" userId="a076fada-3da1-4cfa-80f2-4056adb32d1c" providerId="ADAL" clId="{AEF798A0-6434-46AF-B781-B328FFC1402F}" dt="2023-02-08T13:33:48.385" v="4304" actId="21"/>
          <ac:graphicFrameMkLst>
            <pc:docMk/>
            <pc:sldMk cId="3297099415" sldId="356"/>
            <ac:graphicFrameMk id="15" creationId="{EE934C35-874F-2B2A-7E92-7D09B4A976FB}"/>
          </ac:graphicFrameMkLst>
        </pc:graphicFrameChg>
        <pc:graphicFrameChg chg="add del mod">
          <ac:chgData name="Aishwarya Chakravarty" userId="a076fada-3da1-4cfa-80f2-4056adb32d1c" providerId="ADAL" clId="{AEF798A0-6434-46AF-B781-B328FFC1402F}" dt="2023-02-08T14:27:21.621" v="5042" actId="21"/>
          <ac:graphicFrameMkLst>
            <pc:docMk/>
            <pc:sldMk cId="3297099415" sldId="356"/>
            <ac:graphicFrameMk id="16" creationId="{1892352D-C0CA-8F06-6E19-8C0E001E44B6}"/>
          </ac:graphicFrameMkLst>
        </pc:graphicFrameChg>
        <pc:picChg chg="del">
          <ac:chgData name="Aishwarya Chakravarty" userId="a076fada-3da1-4cfa-80f2-4056adb32d1c" providerId="ADAL" clId="{AEF798A0-6434-46AF-B781-B328FFC1402F}" dt="2023-02-07T12:06:26.590" v="1995" actId="478"/>
          <ac:picMkLst>
            <pc:docMk/>
            <pc:sldMk cId="3297099415" sldId="356"/>
            <ac:picMk id="6" creationId="{BD85E543-CBE4-CE93-DE69-F05617638060}"/>
          </ac:picMkLst>
        </pc:picChg>
        <pc:picChg chg="add mod">
          <ac:chgData name="Aishwarya Chakravarty" userId="a076fada-3da1-4cfa-80f2-4056adb32d1c" providerId="ADAL" clId="{AEF798A0-6434-46AF-B781-B328FFC1402F}" dt="2023-02-07T12:08:13.166" v="2045" actId="1038"/>
          <ac:picMkLst>
            <pc:docMk/>
            <pc:sldMk cId="3297099415" sldId="356"/>
            <ac:picMk id="8" creationId="{F1648577-DA58-3B4A-3D7F-89F85A357C61}"/>
          </ac:picMkLst>
        </pc:picChg>
        <pc:picChg chg="del">
          <ac:chgData name="Aishwarya Chakravarty" userId="a076fada-3da1-4cfa-80f2-4056adb32d1c" providerId="ADAL" clId="{AEF798A0-6434-46AF-B781-B328FFC1402F}" dt="2023-02-07T12:06:28.768" v="1997" actId="478"/>
          <ac:picMkLst>
            <pc:docMk/>
            <pc:sldMk cId="3297099415" sldId="356"/>
            <ac:picMk id="10" creationId="{DAE46663-DC4C-3DB8-6B10-13798048ADD5}"/>
          </ac:picMkLst>
        </pc:picChg>
        <pc:picChg chg="add del mod">
          <ac:chgData name="Aishwarya Chakravarty" userId="a076fada-3da1-4cfa-80f2-4056adb32d1c" providerId="ADAL" clId="{AEF798A0-6434-46AF-B781-B328FFC1402F}" dt="2023-02-08T14:27:10.628" v="5039" actId="21"/>
          <ac:picMkLst>
            <pc:docMk/>
            <pc:sldMk cId="3297099415" sldId="356"/>
            <ac:picMk id="11" creationId="{11DE6FBE-C191-9205-1FE9-4508DE2E5BAA}"/>
          </ac:picMkLst>
        </pc:picChg>
        <pc:picChg chg="del">
          <ac:chgData name="Aishwarya Chakravarty" userId="a076fada-3da1-4cfa-80f2-4056adb32d1c" providerId="ADAL" clId="{AEF798A0-6434-46AF-B781-B328FFC1402F}" dt="2023-02-07T12:06:27.649" v="1996" actId="478"/>
          <ac:picMkLst>
            <pc:docMk/>
            <pc:sldMk cId="3297099415" sldId="356"/>
            <ac:picMk id="13" creationId="{63009371-0DF6-F9C8-CA88-3B57C34F9C7B}"/>
          </ac:picMkLst>
        </pc:picChg>
        <pc:picChg chg="add mod">
          <ac:chgData name="Aishwarya Chakravarty" userId="a076fada-3da1-4cfa-80f2-4056adb32d1c" providerId="ADAL" clId="{AEF798A0-6434-46AF-B781-B328FFC1402F}" dt="2023-02-07T12:08:00.626" v="2028" actId="1036"/>
          <ac:picMkLst>
            <pc:docMk/>
            <pc:sldMk cId="3297099415" sldId="356"/>
            <ac:picMk id="14" creationId="{8ECBAE3B-AAB0-6E38-5198-3232A4DCF138}"/>
          </ac:picMkLst>
        </pc:picChg>
        <pc:picChg chg="add del mod">
          <ac:chgData name="Aishwarya Chakravarty" userId="a076fada-3da1-4cfa-80f2-4056adb32d1c" providerId="ADAL" clId="{AEF798A0-6434-46AF-B781-B328FFC1402F}" dt="2023-02-08T14:26:22.673" v="5027" actId="21"/>
          <ac:picMkLst>
            <pc:docMk/>
            <pc:sldMk cId="3297099415" sldId="356"/>
            <ac:picMk id="17" creationId="{2CA5D341-F527-8D51-60B9-A67DAF6EC7D1}"/>
          </ac:picMkLst>
        </pc:picChg>
        <pc:picChg chg="add del mod">
          <ac:chgData name="Aishwarya Chakravarty" userId="a076fada-3da1-4cfa-80f2-4056adb32d1c" providerId="ADAL" clId="{AEF798A0-6434-46AF-B781-B328FFC1402F}" dt="2023-02-08T14:26:22.673" v="5027" actId="21"/>
          <ac:picMkLst>
            <pc:docMk/>
            <pc:sldMk cId="3297099415" sldId="356"/>
            <ac:picMk id="18" creationId="{7634277B-9BCA-55AF-709B-6ECF6056770F}"/>
          </ac:picMkLst>
        </pc:picChg>
        <pc:picChg chg="add del mod">
          <ac:chgData name="Aishwarya Chakravarty" userId="a076fada-3da1-4cfa-80f2-4056adb32d1c" providerId="ADAL" clId="{AEF798A0-6434-46AF-B781-B328FFC1402F}" dt="2023-02-08T14:26:22.673" v="5027" actId="21"/>
          <ac:picMkLst>
            <pc:docMk/>
            <pc:sldMk cId="3297099415" sldId="356"/>
            <ac:picMk id="19" creationId="{4DBFF4DF-E6B1-34FB-CF58-659924DFC727}"/>
          </ac:picMkLst>
        </pc:picChg>
        <pc:picChg chg="add del mod">
          <ac:chgData name="Aishwarya Chakravarty" userId="a076fada-3da1-4cfa-80f2-4056adb32d1c" providerId="ADAL" clId="{AEF798A0-6434-46AF-B781-B328FFC1402F}" dt="2023-02-08T14:27:10.628" v="5039" actId="21"/>
          <ac:picMkLst>
            <pc:docMk/>
            <pc:sldMk cId="3297099415" sldId="356"/>
            <ac:picMk id="20" creationId="{570A0AEF-B4D1-FEE8-486A-F855641788AD}"/>
          </ac:picMkLst>
        </pc:picChg>
        <pc:picChg chg="add del mod">
          <ac:chgData name="Aishwarya Chakravarty" userId="a076fada-3da1-4cfa-80f2-4056adb32d1c" providerId="ADAL" clId="{AEF798A0-6434-46AF-B781-B328FFC1402F}" dt="2023-02-08T14:27:10.628" v="5039" actId="21"/>
          <ac:picMkLst>
            <pc:docMk/>
            <pc:sldMk cId="3297099415" sldId="356"/>
            <ac:picMk id="21" creationId="{454AC531-D121-D2A7-DD26-78AC65D7B3B4}"/>
          </ac:picMkLst>
        </pc:picChg>
      </pc:sldChg>
      <pc:sldChg chg="addSp delSp modSp del mod">
        <pc:chgData name="Aishwarya Chakravarty" userId="a076fada-3da1-4cfa-80f2-4056adb32d1c" providerId="ADAL" clId="{AEF798A0-6434-46AF-B781-B328FFC1402F}" dt="2023-02-08T14:21:39.865" v="4910" actId="47"/>
        <pc:sldMkLst>
          <pc:docMk/>
          <pc:sldMk cId="97578247" sldId="357"/>
        </pc:sldMkLst>
        <pc:spChg chg="del mod">
          <ac:chgData name="Aishwarya Chakravarty" userId="a076fada-3da1-4cfa-80f2-4056adb32d1c" providerId="ADAL" clId="{AEF798A0-6434-46AF-B781-B328FFC1402F}" dt="2023-02-08T13:36:50.958" v="4402"/>
          <ac:spMkLst>
            <pc:docMk/>
            <pc:sldMk cId="97578247" sldId="357"/>
            <ac:spMk id="3" creationId="{2E943C07-0048-4041-A36D-BA273B7DCC03}"/>
          </ac:spMkLst>
        </pc:spChg>
        <pc:spChg chg="add mod">
          <ac:chgData name="Aishwarya Chakravarty" userId="a076fada-3da1-4cfa-80f2-4056adb32d1c" providerId="ADAL" clId="{AEF798A0-6434-46AF-B781-B328FFC1402F}" dt="2023-02-07T09:39:50.043" v="1269"/>
          <ac:spMkLst>
            <pc:docMk/>
            <pc:sldMk cId="97578247" sldId="357"/>
            <ac:spMk id="4" creationId="{D27895FF-1631-D975-D84E-F77CA80662A0}"/>
          </ac:spMkLst>
        </pc:spChg>
        <pc:spChg chg="del mod">
          <ac:chgData name="Aishwarya Chakravarty" userId="a076fada-3da1-4cfa-80f2-4056adb32d1c" providerId="ADAL" clId="{AEF798A0-6434-46AF-B781-B328FFC1402F}" dt="2023-02-07T09:39:49.150" v="1268" actId="478"/>
          <ac:spMkLst>
            <pc:docMk/>
            <pc:sldMk cId="97578247" sldId="357"/>
            <ac:spMk id="7" creationId="{A41D99E2-00B4-26C3-590F-9D58C89569C4}"/>
          </ac:spMkLst>
        </pc:spChg>
        <pc:spChg chg="add mod">
          <ac:chgData name="Aishwarya Chakravarty" userId="a076fada-3da1-4cfa-80f2-4056adb32d1c" providerId="ADAL" clId="{AEF798A0-6434-46AF-B781-B328FFC1402F}" dt="2023-02-08T14:20:35.367" v="4903" actId="21"/>
          <ac:spMkLst>
            <pc:docMk/>
            <pc:sldMk cId="97578247" sldId="357"/>
            <ac:spMk id="20" creationId="{4236BF11-E258-4411-A795-67219CB379B9}"/>
          </ac:spMkLst>
        </pc:spChg>
        <pc:graphicFrameChg chg="add del mod modGraphic">
          <ac:chgData name="Aishwarya Chakravarty" userId="a076fada-3da1-4cfa-80f2-4056adb32d1c" providerId="ADAL" clId="{AEF798A0-6434-46AF-B781-B328FFC1402F}" dt="2023-02-08T13:36:48.651" v="4400" actId="21"/>
          <ac:graphicFrameMkLst>
            <pc:docMk/>
            <pc:sldMk cId="97578247" sldId="357"/>
            <ac:graphicFrameMk id="15" creationId="{FD68AADD-8938-798D-27A1-8A62A0BD954A}"/>
          </ac:graphicFrameMkLst>
        </pc:graphicFrameChg>
        <pc:graphicFrameChg chg="add del mod">
          <ac:chgData name="Aishwarya Chakravarty" userId="a076fada-3da1-4cfa-80f2-4056adb32d1c" providerId="ADAL" clId="{AEF798A0-6434-46AF-B781-B328FFC1402F}" dt="2023-02-08T14:20:35.367" v="4903" actId="21"/>
          <ac:graphicFrameMkLst>
            <pc:docMk/>
            <pc:sldMk cId="97578247" sldId="357"/>
            <ac:graphicFrameMk id="16" creationId="{E51D4D82-D88B-AD15-27A4-FCEB1B466922}"/>
          </ac:graphicFrameMkLst>
        </pc:graphicFrameChg>
        <pc:picChg chg="del">
          <ac:chgData name="Aishwarya Chakravarty" userId="a076fada-3da1-4cfa-80f2-4056adb32d1c" providerId="ADAL" clId="{AEF798A0-6434-46AF-B781-B328FFC1402F}" dt="2023-02-07T11:49:00.701" v="1664" actId="478"/>
          <ac:picMkLst>
            <pc:docMk/>
            <pc:sldMk cId="97578247" sldId="357"/>
            <ac:picMk id="6" creationId="{6DF00BA7-134E-590E-443E-4D0FFB932318}"/>
          </ac:picMkLst>
        </pc:picChg>
        <pc:picChg chg="add mod">
          <ac:chgData name="Aishwarya Chakravarty" userId="a076fada-3da1-4cfa-80f2-4056adb32d1c" providerId="ADAL" clId="{AEF798A0-6434-46AF-B781-B328FFC1402F}" dt="2023-02-07T11:52:57.187" v="1724" actId="1076"/>
          <ac:picMkLst>
            <pc:docMk/>
            <pc:sldMk cId="97578247" sldId="357"/>
            <ac:picMk id="8" creationId="{9E0EE281-7CD0-237E-179B-98F785C9A304}"/>
          </ac:picMkLst>
        </pc:picChg>
        <pc:picChg chg="del">
          <ac:chgData name="Aishwarya Chakravarty" userId="a076fada-3da1-4cfa-80f2-4056adb32d1c" providerId="ADAL" clId="{AEF798A0-6434-46AF-B781-B328FFC1402F}" dt="2023-02-07T11:49:01.963" v="1665" actId="478"/>
          <ac:picMkLst>
            <pc:docMk/>
            <pc:sldMk cId="97578247" sldId="357"/>
            <ac:picMk id="10" creationId="{BC9FC916-2819-6DE1-75D5-53922A15B1B3}"/>
          </ac:picMkLst>
        </pc:picChg>
        <pc:picChg chg="add mod">
          <ac:chgData name="Aishwarya Chakravarty" userId="a076fada-3da1-4cfa-80f2-4056adb32d1c" providerId="ADAL" clId="{AEF798A0-6434-46AF-B781-B328FFC1402F}" dt="2023-02-07T11:53:16.658" v="1726" actId="14100"/>
          <ac:picMkLst>
            <pc:docMk/>
            <pc:sldMk cId="97578247" sldId="357"/>
            <ac:picMk id="11" creationId="{D9792708-E923-8840-726D-A2888EEC21AF}"/>
          </ac:picMkLst>
        </pc:picChg>
        <pc:picChg chg="del">
          <ac:chgData name="Aishwarya Chakravarty" userId="a076fada-3da1-4cfa-80f2-4056adb32d1c" providerId="ADAL" clId="{AEF798A0-6434-46AF-B781-B328FFC1402F}" dt="2023-02-07T11:48:58.975" v="1663" actId="478"/>
          <ac:picMkLst>
            <pc:docMk/>
            <pc:sldMk cId="97578247" sldId="357"/>
            <ac:picMk id="13" creationId="{033AB81F-F088-B1F9-5F84-2D2F59ABF53E}"/>
          </ac:picMkLst>
        </pc:picChg>
        <pc:picChg chg="add mod">
          <ac:chgData name="Aishwarya Chakravarty" userId="a076fada-3da1-4cfa-80f2-4056adb32d1c" providerId="ADAL" clId="{AEF798A0-6434-46AF-B781-B328FFC1402F}" dt="2023-02-07T11:53:41.565" v="1754" actId="1038"/>
          <ac:picMkLst>
            <pc:docMk/>
            <pc:sldMk cId="97578247" sldId="357"/>
            <ac:picMk id="14" creationId="{5092BA77-45DC-B4C7-8E77-433B8ECC0D61}"/>
          </ac:picMkLst>
        </pc:picChg>
        <pc:picChg chg="add mod">
          <ac:chgData name="Aishwarya Chakravarty" userId="a076fada-3da1-4cfa-80f2-4056adb32d1c" providerId="ADAL" clId="{AEF798A0-6434-46AF-B781-B328FFC1402F}" dt="2023-02-08T14:20:21.685" v="4900" actId="571"/>
          <ac:picMkLst>
            <pc:docMk/>
            <pc:sldMk cId="97578247" sldId="357"/>
            <ac:picMk id="17" creationId="{67842177-52C0-5CF9-673E-247D9E5D9A1E}"/>
          </ac:picMkLst>
        </pc:picChg>
        <pc:picChg chg="add mod">
          <ac:chgData name="Aishwarya Chakravarty" userId="a076fada-3da1-4cfa-80f2-4056adb32d1c" providerId="ADAL" clId="{AEF798A0-6434-46AF-B781-B328FFC1402F}" dt="2023-02-08T14:20:21.685" v="4900" actId="571"/>
          <ac:picMkLst>
            <pc:docMk/>
            <pc:sldMk cId="97578247" sldId="357"/>
            <ac:picMk id="18" creationId="{374DE5C9-1D5C-FCCD-5B68-58D7EE506E7E}"/>
          </ac:picMkLst>
        </pc:picChg>
      </pc:sldChg>
      <pc:sldChg chg="addSp delSp modSp del mod">
        <pc:chgData name="Aishwarya Chakravarty" userId="a076fada-3da1-4cfa-80f2-4056adb32d1c" providerId="ADAL" clId="{AEF798A0-6434-46AF-B781-B328FFC1402F}" dt="2023-02-08T14:23:11.001" v="4947" actId="47"/>
        <pc:sldMkLst>
          <pc:docMk/>
          <pc:sldMk cId="1638120240" sldId="358"/>
        </pc:sldMkLst>
        <pc:spChg chg="del mod">
          <ac:chgData name="Aishwarya Chakravarty" userId="a076fada-3da1-4cfa-80f2-4056adb32d1c" providerId="ADAL" clId="{AEF798A0-6434-46AF-B781-B328FFC1402F}" dt="2023-02-08T13:36:19.494" v="4371"/>
          <ac:spMkLst>
            <pc:docMk/>
            <pc:sldMk cId="1638120240" sldId="358"/>
            <ac:spMk id="3" creationId="{2E943C07-0048-4041-A36D-BA273B7DCC03}"/>
          </ac:spMkLst>
        </pc:spChg>
        <pc:spChg chg="add mod">
          <ac:chgData name="Aishwarya Chakravarty" userId="a076fada-3da1-4cfa-80f2-4056adb32d1c" providerId="ADAL" clId="{AEF798A0-6434-46AF-B781-B328FFC1402F}" dt="2023-02-07T09:39:55.113" v="1271"/>
          <ac:spMkLst>
            <pc:docMk/>
            <pc:sldMk cId="1638120240" sldId="358"/>
            <ac:spMk id="4" creationId="{00411A5B-9907-363B-EC5E-C9B632F35222}"/>
          </ac:spMkLst>
        </pc:spChg>
        <pc:spChg chg="del mod">
          <ac:chgData name="Aishwarya Chakravarty" userId="a076fada-3da1-4cfa-80f2-4056adb32d1c" providerId="ADAL" clId="{AEF798A0-6434-46AF-B781-B328FFC1402F}" dt="2023-02-07T09:39:54.405" v="1270" actId="478"/>
          <ac:spMkLst>
            <pc:docMk/>
            <pc:sldMk cId="1638120240" sldId="358"/>
            <ac:spMk id="7" creationId="{A41D99E2-00B4-26C3-590F-9D58C89569C4}"/>
          </ac:spMkLst>
        </pc:spChg>
        <pc:spChg chg="add mod">
          <ac:chgData name="Aishwarya Chakravarty" userId="a076fada-3da1-4cfa-80f2-4056adb32d1c" providerId="ADAL" clId="{AEF798A0-6434-46AF-B781-B328FFC1402F}" dt="2023-02-08T14:22:12.737" v="4937" actId="21"/>
          <ac:spMkLst>
            <pc:docMk/>
            <pc:sldMk cId="1638120240" sldId="358"/>
            <ac:spMk id="18" creationId="{9D613D48-5317-CD86-9DE4-BA0F7FCDF108}"/>
          </ac:spMkLst>
        </pc:spChg>
        <pc:graphicFrameChg chg="add del mod modGraphic">
          <ac:chgData name="Aishwarya Chakravarty" userId="a076fada-3da1-4cfa-80f2-4056adb32d1c" providerId="ADAL" clId="{AEF798A0-6434-46AF-B781-B328FFC1402F}" dt="2023-02-08T13:36:17.084" v="4369" actId="21"/>
          <ac:graphicFrameMkLst>
            <pc:docMk/>
            <pc:sldMk cId="1638120240" sldId="358"/>
            <ac:graphicFrameMk id="15" creationId="{0FA32656-209D-4A31-50DE-44AA93E75E0C}"/>
          </ac:graphicFrameMkLst>
        </pc:graphicFrameChg>
        <pc:graphicFrameChg chg="add del mod">
          <ac:chgData name="Aishwarya Chakravarty" userId="a076fada-3da1-4cfa-80f2-4056adb32d1c" providerId="ADAL" clId="{AEF798A0-6434-46AF-B781-B328FFC1402F}" dt="2023-02-08T14:22:12.737" v="4937" actId="21"/>
          <ac:graphicFrameMkLst>
            <pc:docMk/>
            <pc:sldMk cId="1638120240" sldId="358"/>
            <ac:graphicFrameMk id="16" creationId="{B72F81E5-17D1-62BB-871A-85494A9352C0}"/>
          </ac:graphicFrameMkLst>
        </pc:graphicFrameChg>
        <pc:picChg chg="del">
          <ac:chgData name="Aishwarya Chakravarty" userId="a076fada-3da1-4cfa-80f2-4056adb32d1c" providerId="ADAL" clId="{AEF798A0-6434-46AF-B781-B328FFC1402F}" dt="2023-02-07T11:49:17.107" v="1678" actId="478"/>
          <ac:picMkLst>
            <pc:docMk/>
            <pc:sldMk cId="1638120240" sldId="358"/>
            <ac:picMk id="6" creationId="{0682A351-361D-CFB3-9B76-32A619AD0145}"/>
          </ac:picMkLst>
        </pc:picChg>
        <pc:picChg chg="add del mod">
          <ac:chgData name="Aishwarya Chakravarty" userId="a076fada-3da1-4cfa-80f2-4056adb32d1c" providerId="ADAL" clId="{AEF798A0-6434-46AF-B781-B328FFC1402F}" dt="2023-02-08T14:22:04.211" v="4935" actId="21"/>
          <ac:picMkLst>
            <pc:docMk/>
            <pc:sldMk cId="1638120240" sldId="358"/>
            <ac:picMk id="8" creationId="{5F26439E-F90A-4D3F-C5C9-30CD8E34260E}"/>
          </ac:picMkLst>
        </pc:picChg>
        <pc:picChg chg="del">
          <ac:chgData name="Aishwarya Chakravarty" userId="a076fada-3da1-4cfa-80f2-4056adb32d1c" providerId="ADAL" clId="{AEF798A0-6434-46AF-B781-B328FFC1402F}" dt="2023-02-07T11:49:19.742" v="1680" actId="478"/>
          <ac:picMkLst>
            <pc:docMk/>
            <pc:sldMk cId="1638120240" sldId="358"/>
            <ac:picMk id="10" creationId="{C9C16A80-4B9A-CFDE-1361-1FD10048E82F}"/>
          </ac:picMkLst>
        </pc:picChg>
        <pc:picChg chg="add del mod">
          <ac:chgData name="Aishwarya Chakravarty" userId="a076fada-3da1-4cfa-80f2-4056adb32d1c" providerId="ADAL" clId="{AEF798A0-6434-46AF-B781-B328FFC1402F}" dt="2023-02-08T14:22:04.211" v="4935" actId="21"/>
          <ac:picMkLst>
            <pc:docMk/>
            <pc:sldMk cId="1638120240" sldId="358"/>
            <ac:picMk id="11" creationId="{8D79744D-5DF7-6F43-605E-9D0F12956AF5}"/>
          </ac:picMkLst>
        </pc:picChg>
        <pc:picChg chg="del">
          <ac:chgData name="Aishwarya Chakravarty" userId="a076fada-3da1-4cfa-80f2-4056adb32d1c" providerId="ADAL" clId="{AEF798A0-6434-46AF-B781-B328FFC1402F}" dt="2023-02-07T11:49:18.640" v="1679" actId="478"/>
          <ac:picMkLst>
            <pc:docMk/>
            <pc:sldMk cId="1638120240" sldId="358"/>
            <ac:picMk id="13" creationId="{2AA58CA3-446A-9DD7-39E0-965A998BF3B0}"/>
          </ac:picMkLst>
        </pc:picChg>
        <pc:picChg chg="add del mod">
          <ac:chgData name="Aishwarya Chakravarty" userId="a076fada-3da1-4cfa-80f2-4056adb32d1c" providerId="ADAL" clId="{AEF798A0-6434-46AF-B781-B328FFC1402F}" dt="2023-02-08T14:22:04.211" v="4935" actId="21"/>
          <ac:picMkLst>
            <pc:docMk/>
            <pc:sldMk cId="1638120240" sldId="358"/>
            <ac:picMk id="14" creationId="{D2ED8627-44BC-1E94-19CD-87408FB67764}"/>
          </ac:picMkLst>
        </pc:picChg>
      </pc:sldChg>
      <pc:sldChg chg="addSp delSp modSp del mod">
        <pc:chgData name="Aishwarya Chakravarty" userId="a076fada-3da1-4cfa-80f2-4056adb32d1c" providerId="ADAL" clId="{AEF798A0-6434-46AF-B781-B328FFC1402F}" dt="2023-02-08T14:17:26.681" v="4833" actId="47"/>
        <pc:sldMkLst>
          <pc:docMk/>
          <pc:sldMk cId="2864064864" sldId="359"/>
        </pc:sldMkLst>
        <pc:spChg chg="add del mod">
          <ac:chgData name="Aishwarya Chakravarty" userId="a076fada-3da1-4cfa-80f2-4056adb32d1c" providerId="ADAL" clId="{AEF798A0-6434-46AF-B781-B328FFC1402F}" dt="2023-02-08T14:16:01.008" v="4798" actId="20577"/>
          <ac:spMkLst>
            <pc:docMk/>
            <pc:sldMk cId="2864064864" sldId="359"/>
            <ac:spMk id="2" creationId="{A85916BD-64BB-4030-B645-41732464BCB3}"/>
          </ac:spMkLst>
        </pc:spChg>
        <pc:spChg chg="del mod">
          <ac:chgData name="Aishwarya Chakravarty" userId="a076fada-3da1-4cfa-80f2-4056adb32d1c" providerId="ADAL" clId="{AEF798A0-6434-46AF-B781-B328FFC1402F}" dt="2023-02-08T13:38:24.338" v="4462"/>
          <ac:spMkLst>
            <pc:docMk/>
            <pc:sldMk cId="2864064864" sldId="359"/>
            <ac:spMk id="3" creationId="{2E943C07-0048-4041-A36D-BA273B7DCC03}"/>
          </ac:spMkLst>
        </pc:spChg>
        <pc:spChg chg="add mod">
          <ac:chgData name="Aishwarya Chakravarty" userId="a076fada-3da1-4cfa-80f2-4056adb32d1c" providerId="ADAL" clId="{AEF798A0-6434-46AF-B781-B328FFC1402F}" dt="2023-02-08T14:15:59.511" v="4796" actId="1076"/>
          <ac:spMkLst>
            <pc:docMk/>
            <pc:sldMk cId="2864064864" sldId="359"/>
            <ac:spMk id="4" creationId="{EC02001E-FF2E-48F8-A504-C53588EECCC0}"/>
          </ac:spMkLst>
        </pc:spChg>
        <pc:spChg chg="del mod">
          <ac:chgData name="Aishwarya Chakravarty" userId="a076fada-3da1-4cfa-80f2-4056adb32d1c" providerId="ADAL" clId="{AEF798A0-6434-46AF-B781-B328FFC1402F}" dt="2023-02-07T09:39:35.813" v="1264" actId="478"/>
          <ac:spMkLst>
            <pc:docMk/>
            <pc:sldMk cId="2864064864" sldId="359"/>
            <ac:spMk id="7" creationId="{A41D99E2-00B4-26C3-590F-9D58C89569C4}"/>
          </ac:spMkLst>
        </pc:spChg>
        <pc:spChg chg="add del mod">
          <ac:chgData name="Aishwarya Chakravarty" userId="a076fada-3da1-4cfa-80f2-4056adb32d1c" providerId="ADAL" clId="{AEF798A0-6434-46AF-B781-B328FFC1402F}" dt="2023-02-08T14:15:50.136" v="4792"/>
          <ac:spMkLst>
            <pc:docMk/>
            <pc:sldMk cId="2864064864" sldId="359"/>
            <ac:spMk id="23" creationId="{E436AB25-28F4-77B3-FBB5-5CB85BB30C96}"/>
          </ac:spMkLst>
        </pc:spChg>
        <pc:spChg chg="add del mod">
          <ac:chgData name="Aishwarya Chakravarty" userId="a076fada-3da1-4cfa-80f2-4056adb32d1c" providerId="ADAL" clId="{AEF798A0-6434-46AF-B781-B328FFC1402F}" dt="2023-02-08T14:16:00.274" v="4797"/>
          <ac:spMkLst>
            <pc:docMk/>
            <pc:sldMk cId="2864064864" sldId="359"/>
            <ac:spMk id="24" creationId="{157D7528-596B-E8FD-3BB4-6B896B67A33C}"/>
          </ac:spMkLst>
        </pc:spChg>
        <pc:spChg chg="add mod">
          <ac:chgData name="Aishwarya Chakravarty" userId="a076fada-3da1-4cfa-80f2-4056adb32d1c" providerId="ADAL" clId="{AEF798A0-6434-46AF-B781-B328FFC1402F}" dt="2023-02-08T14:16:25.460" v="4817" actId="21"/>
          <ac:spMkLst>
            <pc:docMk/>
            <pc:sldMk cId="2864064864" sldId="359"/>
            <ac:spMk id="26" creationId="{D00C5ACB-D0FB-7A64-3699-402954DA8C8E}"/>
          </ac:spMkLst>
        </pc:spChg>
        <pc:graphicFrameChg chg="add del mod modGraphic">
          <ac:chgData name="Aishwarya Chakravarty" userId="a076fada-3da1-4cfa-80f2-4056adb32d1c" providerId="ADAL" clId="{AEF798A0-6434-46AF-B781-B328FFC1402F}" dt="2023-02-08T13:38:21.978" v="4460" actId="21"/>
          <ac:graphicFrameMkLst>
            <pc:docMk/>
            <pc:sldMk cId="2864064864" sldId="359"/>
            <ac:graphicFrameMk id="21" creationId="{044BBF88-0CB2-C261-0131-DF62E9F4F217}"/>
          </ac:graphicFrameMkLst>
        </pc:graphicFrameChg>
        <pc:graphicFrameChg chg="add del mod">
          <ac:chgData name="Aishwarya Chakravarty" userId="a076fada-3da1-4cfa-80f2-4056adb32d1c" providerId="ADAL" clId="{AEF798A0-6434-46AF-B781-B328FFC1402F}" dt="2023-02-08T14:16:25.460" v="4817" actId="21"/>
          <ac:graphicFrameMkLst>
            <pc:docMk/>
            <pc:sldMk cId="2864064864" sldId="359"/>
            <ac:graphicFrameMk id="22" creationId="{E29BE05E-16D2-FD2A-A350-C74BB48EABB1}"/>
          </ac:graphicFrameMkLst>
        </pc:graphicFrameChg>
        <pc:picChg chg="del">
          <ac:chgData name="Aishwarya Chakravarty" userId="a076fada-3da1-4cfa-80f2-4056adb32d1c" providerId="ADAL" clId="{AEF798A0-6434-46AF-B781-B328FFC1402F}" dt="2023-02-07T09:51:40.756" v="1437" actId="478"/>
          <ac:picMkLst>
            <pc:docMk/>
            <pc:sldMk cId="2864064864" sldId="359"/>
            <ac:picMk id="5" creationId="{B1514376-9BA5-3E8D-7FDD-4D043151B1B1}"/>
          </ac:picMkLst>
        </pc:picChg>
        <pc:picChg chg="add del mod">
          <ac:chgData name="Aishwarya Chakravarty" userId="a076fada-3da1-4cfa-80f2-4056adb32d1c" providerId="ADAL" clId="{AEF798A0-6434-46AF-B781-B328FFC1402F}" dt="2023-02-07T11:56:28.422" v="1807" actId="478"/>
          <ac:picMkLst>
            <pc:docMk/>
            <pc:sldMk cId="2864064864" sldId="359"/>
            <ac:picMk id="8" creationId="{0C198E6B-A698-6352-C90E-D36F2BD9DEFB}"/>
          </ac:picMkLst>
        </pc:picChg>
        <pc:picChg chg="del">
          <ac:chgData name="Aishwarya Chakravarty" userId="a076fada-3da1-4cfa-80f2-4056adb32d1c" providerId="ADAL" clId="{AEF798A0-6434-46AF-B781-B328FFC1402F}" dt="2023-02-07T09:51:41.920" v="1438" actId="478"/>
          <ac:picMkLst>
            <pc:docMk/>
            <pc:sldMk cId="2864064864" sldId="359"/>
            <ac:picMk id="9" creationId="{F7606ED5-F293-88EE-D645-75E603B5C96C}"/>
          </ac:picMkLst>
        </pc:picChg>
        <pc:picChg chg="add del mod">
          <ac:chgData name="Aishwarya Chakravarty" userId="a076fada-3da1-4cfa-80f2-4056adb32d1c" providerId="ADAL" clId="{AEF798A0-6434-46AF-B781-B328FFC1402F}" dt="2023-02-07T11:56:30.523" v="1809" actId="478"/>
          <ac:picMkLst>
            <pc:docMk/>
            <pc:sldMk cId="2864064864" sldId="359"/>
            <ac:picMk id="11" creationId="{FA952A69-E5E7-AD97-B083-2D2EE0B6F0F8}"/>
          </ac:picMkLst>
        </pc:picChg>
        <pc:picChg chg="del">
          <ac:chgData name="Aishwarya Chakravarty" userId="a076fada-3da1-4cfa-80f2-4056adb32d1c" providerId="ADAL" clId="{AEF798A0-6434-46AF-B781-B328FFC1402F}" dt="2023-02-07T09:51:38.960" v="1436" actId="478"/>
          <ac:picMkLst>
            <pc:docMk/>
            <pc:sldMk cId="2864064864" sldId="359"/>
            <ac:picMk id="12" creationId="{6F018391-8107-2D56-89A7-483CADEFC4C4}"/>
          </ac:picMkLst>
        </pc:picChg>
        <pc:picChg chg="add del mod">
          <ac:chgData name="Aishwarya Chakravarty" userId="a076fada-3da1-4cfa-80f2-4056adb32d1c" providerId="ADAL" clId="{AEF798A0-6434-46AF-B781-B328FFC1402F}" dt="2023-02-07T11:56:29.440" v="1808" actId="478"/>
          <ac:picMkLst>
            <pc:docMk/>
            <pc:sldMk cId="2864064864" sldId="359"/>
            <ac:picMk id="14" creationId="{63D92ED7-D64B-0868-56C1-8F4C6582DB62}"/>
          </ac:picMkLst>
        </pc:picChg>
        <pc:picChg chg="add mod">
          <ac:chgData name="Aishwarya Chakravarty" userId="a076fada-3da1-4cfa-80f2-4056adb32d1c" providerId="ADAL" clId="{AEF798A0-6434-46AF-B781-B328FFC1402F}" dt="2023-02-07T12:00:08.810" v="1881" actId="14100"/>
          <ac:picMkLst>
            <pc:docMk/>
            <pc:sldMk cId="2864064864" sldId="359"/>
            <ac:picMk id="16" creationId="{7ADA1598-E20A-C4B8-71E0-91511A825641}"/>
          </ac:picMkLst>
        </pc:picChg>
        <pc:picChg chg="add mod">
          <ac:chgData name="Aishwarya Chakravarty" userId="a076fada-3da1-4cfa-80f2-4056adb32d1c" providerId="ADAL" clId="{AEF798A0-6434-46AF-B781-B328FFC1402F}" dt="2023-02-07T12:00:51.821" v="1898" actId="1035"/>
          <ac:picMkLst>
            <pc:docMk/>
            <pc:sldMk cId="2864064864" sldId="359"/>
            <ac:picMk id="18" creationId="{B3215514-566C-42B7-D1F8-1B94200E10BF}"/>
          </ac:picMkLst>
        </pc:picChg>
        <pc:picChg chg="add del mod">
          <ac:chgData name="Aishwarya Chakravarty" userId="a076fada-3da1-4cfa-80f2-4056adb32d1c" providerId="ADAL" clId="{AEF798A0-6434-46AF-B781-B328FFC1402F}" dt="2023-02-08T14:16:46.937" v="4824" actId="21"/>
          <ac:picMkLst>
            <pc:docMk/>
            <pc:sldMk cId="2864064864" sldId="359"/>
            <ac:picMk id="20" creationId="{FB4E4104-FDCB-6B00-3625-B447FB0CBF39}"/>
          </ac:picMkLst>
        </pc:picChg>
        <pc:picChg chg="add del mod">
          <ac:chgData name="Aishwarya Chakravarty" userId="a076fada-3da1-4cfa-80f2-4056adb32d1c" providerId="ADAL" clId="{AEF798A0-6434-46AF-B781-B328FFC1402F}" dt="2023-02-08T14:16:46.937" v="4824" actId="21"/>
          <ac:picMkLst>
            <pc:docMk/>
            <pc:sldMk cId="2864064864" sldId="359"/>
            <ac:picMk id="27" creationId="{D9E72737-401F-A584-AFC1-E120C077466E}"/>
          </ac:picMkLst>
        </pc:picChg>
        <pc:picChg chg="add del mod">
          <ac:chgData name="Aishwarya Chakravarty" userId="a076fada-3da1-4cfa-80f2-4056adb32d1c" providerId="ADAL" clId="{AEF798A0-6434-46AF-B781-B328FFC1402F}" dt="2023-02-08T14:16:46.937" v="4824" actId="21"/>
          <ac:picMkLst>
            <pc:docMk/>
            <pc:sldMk cId="2864064864" sldId="359"/>
            <ac:picMk id="28" creationId="{6A0C08C2-07DD-9D97-DB22-A33C0883390B}"/>
          </ac:picMkLst>
        </pc:picChg>
      </pc:sldChg>
      <pc:sldChg chg="addSp delSp modSp del mod">
        <pc:chgData name="Aishwarya Chakravarty" userId="a076fada-3da1-4cfa-80f2-4056adb32d1c" providerId="ADAL" clId="{AEF798A0-6434-46AF-B781-B328FFC1402F}" dt="2023-02-08T14:19:04.831" v="4873" actId="47"/>
        <pc:sldMkLst>
          <pc:docMk/>
          <pc:sldMk cId="2865536922" sldId="360"/>
        </pc:sldMkLst>
        <pc:spChg chg="del mod">
          <ac:chgData name="Aishwarya Chakravarty" userId="a076fada-3da1-4cfa-80f2-4056adb32d1c" providerId="ADAL" clId="{AEF798A0-6434-46AF-B781-B328FFC1402F}" dt="2023-02-08T13:37:51.539" v="4428"/>
          <ac:spMkLst>
            <pc:docMk/>
            <pc:sldMk cId="2865536922" sldId="360"/>
            <ac:spMk id="3" creationId="{2E943C07-0048-4041-A36D-BA273B7DCC03}"/>
          </ac:spMkLst>
        </pc:spChg>
        <pc:spChg chg="add mod">
          <ac:chgData name="Aishwarya Chakravarty" userId="a076fada-3da1-4cfa-80f2-4056adb32d1c" providerId="ADAL" clId="{AEF798A0-6434-46AF-B781-B328FFC1402F}" dt="2023-02-07T09:39:42.499" v="1267"/>
          <ac:spMkLst>
            <pc:docMk/>
            <pc:sldMk cId="2865536922" sldId="360"/>
            <ac:spMk id="4" creationId="{D38B13A0-CE1B-2A9C-F5AC-04E2D97429BA}"/>
          </ac:spMkLst>
        </pc:spChg>
        <pc:spChg chg="del mod">
          <ac:chgData name="Aishwarya Chakravarty" userId="a076fada-3da1-4cfa-80f2-4056adb32d1c" providerId="ADAL" clId="{AEF798A0-6434-46AF-B781-B328FFC1402F}" dt="2023-02-07T09:39:41.866" v="1266" actId="478"/>
          <ac:spMkLst>
            <pc:docMk/>
            <pc:sldMk cId="2865536922" sldId="360"/>
            <ac:spMk id="7" creationId="{A41D99E2-00B4-26C3-590F-9D58C89569C4}"/>
          </ac:spMkLst>
        </pc:spChg>
        <pc:spChg chg="add mod">
          <ac:chgData name="Aishwarya Chakravarty" userId="a076fada-3da1-4cfa-80f2-4056adb32d1c" providerId="ADAL" clId="{AEF798A0-6434-46AF-B781-B328FFC1402F}" dt="2023-02-08T14:17:53.644" v="4856" actId="21"/>
          <ac:spMkLst>
            <pc:docMk/>
            <pc:sldMk cId="2865536922" sldId="360"/>
            <ac:spMk id="24" creationId="{1CEA04E6-7366-BBA0-C1EB-0400E67B0788}"/>
          </ac:spMkLst>
        </pc:spChg>
        <pc:graphicFrameChg chg="add del mod modGraphic">
          <ac:chgData name="Aishwarya Chakravarty" userId="a076fada-3da1-4cfa-80f2-4056adb32d1c" providerId="ADAL" clId="{AEF798A0-6434-46AF-B781-B328FFC1402F}" dt="2023-02-08T13:37:47.700" v="4426" actId="21"/>
          <ac:graphicFrameMkLst>
            <pc:docMk/>
            <pc:sldMk cId="2865536922" sldId="360"/>
            <ac:graphicFrameMk id="21" creationId="{69D1AE3F-108A-C196-64BC-88834D7AC2FF}"/>
          </ac:graphicFrameMkLst>
        </pc:graphicFrameChg>
        <pc:graphicFrameChg chg="add del mod">
          <ac:chgData name="Aishwarya Chakravarty" userId="a076fada-3da1-4cfa-80f2-4056adb32d1c" providerId="ADAL" clId="{AEF798A0-6434-46AF-B781-B328FFC1402F}" dt="2023-02-08T14:17:53.644" v="4856" actId="21"/>
          <ac:graphicFrameMkLst>
            <pc:docMk/>
            <pc:sldMk cId="2865536922" sldId="360"/>
            <ac:graphicFrameMk id="22" creationId="{79C5E740-F8A7-98C3-82DB-58596D72B6E2}"/>
          </ac:graphicFrameMkLst>
        </pc:graphicFrameChg>
        <pc:picChg chg="del">
          <ac:chgData name="Aishwarya Chakravarty" userId="a076fada-3da1-4cfa-80f2-4056adb32d1c" providerId="ADAL" clId="{AEF798A0-6434-46AF-B781-B328FFC1402F}" dt="2023-02-07T09:52:14.033" v="1469" actId="478"/>
          <ac:picMkLst>
            <pc:docMk/>
            <pc:sldMk cId="2865536922" sldId="360"/>
            <ac:picMk id="5" creationId="{115DEF95-3948-2860-6AF3-F8A43AD3A375}"/>
          </ac:picMkLst>
        </pc:picChg>
        <pc:picChg chg="add del mod">
          <ac:chgData name="Aishwarya Chakravarty" userId="a076fada-3da1-4cfa-80f2-4056adb32d1c" providerId="ADAL" clId="{AEF798A0-6434-46AF-B781-B328FFC1402F}" dt="2023-02-07T11:56:19.370" v="1801" actId="478"/>
          <ac:picMkLst>
            <pc:docMk/>
            <pc:sldMk cId="2865536922" sldId="360"/>
            <ac:picMk id="8" creationId="{109B7601-4962-00E8-39FD-44519679C64B}"/>
          </ac:picMkLst>
        </pc:picChg>
        <pc:picChg chg="del">
          <ac:chgData name="Aishwarya Chakravarty" userId="a076fada-3da1-4cfa-80f2-4056adb32d1c" providerId="ADAL" clId="{AEF798A0-6434-46AF-B781-B328FFC1402F}" dt="2023-02-07T09:52:16.121" v="1471" actId="478"/>
          <ac:picMkLst>
            <pc:docMk/>
            <pc:sldMk cId="2865536922" sldId="360"/>
            <ac:picMk id="9" creationId="{9A0BD8B3-52F7-4638-CED7-252D388AA43D}"/>
          </ac:picMkLst>
        </pc:picChg>
        <pc:picChg chg="add del mod">
          <ac:chgData name="Aishwarya Chakravarty" userId="a076fada-3da1-4cfa-80f2-4056adb32d1c" providerId="ADAL" clId="{AEF798A0-6434-46AF-B781-B328FFC1402F}" dt="2023-02-07T11:56:21.988" v="1803" actId="478"/>
          <ac:picMkLst>
            <pc:docMk/>
            <pc:sldMk cId="2865536922" sldId="360"/>
            <ac:picMk id="11" creationId="{C9A4B4DB-67F0-832D-A3FE-57E81E34EE24}"/>
          </ac:picMkLst>
        </pc:picChg>
        <pc:picChg chg="del">
          <ac:chgData name="Aishwarya Chakravarty" userId="a076fada-3da1-4cfa-80f2-4056adb32d1c" providerId="ADAL" clId="{AEF798A0-6434-46AF-B781-B328FFC1402F}" dt="2023-02-07T09:52:15.035" v="1470" actId="478"/>
          <ac:picMkLst>
            <pc:docMk/>
            <pc:sldMk cId="2865536922" sldId="360"/>
            <ac:picMk id="12" creationId="{B171E047-0C76-D169-CBA0-287F15CC3E4D}"/>
          </ac:picMkLst>
        </pc:picChg>
        <pc:picChg chg="add del mod">
          <ac:chgData name="Aishwarya Chakravarty" userId="a076fada-3da1-4cfa-80f2-4056adb32d1c" providerId="ADAL" clId="{AEF798A0-6434-46AF-B781-B328FFC1402F}" dt="2023-02-07T11:56:20.556" v="1802" actId="478"/>
          <ac:picMkLst>
            <pc:docMk/>
            <pc:sldMk cId="2865536922" sldId="360"/>
            <ac:picMk id="14" creationId="{9C04AF1C-1CE7-2326-1C46-24A68BA2148A}"/>
          </ac:picMkLst>
        </pc:picChg>
        <pc:picChg chg="add mod">
          <ac:chgData name="Aishwarya Chakravarty" userId="a076fada-3da1-4cfa-80f2-4056adb32d1c" providerId="ADAL" clId="{AEF798A0-6434-46AF-B781-B328FFC1402F}" dt="2023-02-07T11:58:34.059" v="1848" actId="1076"/>
          <ac:picMkLst>
            <pc:docMk/>
            <pc:sldMk cId="2865536922" sldId="360"/>
            <ac:picMk id="16" creationId="{65D1CA32-BBBB-5FC6-78CE-DC22C3530D42}"/>
          </ac:picMkLst>
        </pc:picChg>
        <pc:picChg chg="add mod">
          <ac:chgData name="Aishwarya Chakravarty" userId="a076fada-3da1-4cfa-80f2-4056adb32d1c" providerId="ADAL" clId="{AEF798A0-6434-46AF-B781-B328FFC1402F}" dt="2023-02-07T11:58:32.693" v="1847" actId="1035"/>
          <ac:picMkLst>
            <pc:docMk/>
            <pc:sldMk cId="2865536922" sldId="360"/>
            <ac:picMk id="18" creationId="{C3FA6335-5D36-A92E-3C50-7E84436AB34F}"/>
          </ac:picMkLst>
        </pc:picChg>
        <pc:picChg chg="add del mod">
          <ac:chgData name="Aishwarya Chakravarty" userId="a076fada-3da1-4cfa-80f2-4056adb32d1c" providerId="ADAL" clId="{AEF798A0-6434-46AF-B781-B328FFC1402F}" dt="2023-02-08T14:18:10.598" v="4865" actId="21"/>
          <ac:picMkLst>
            <pc:docMk/>
            <pc:sldMk cId="2865536922" sldId="360"/>
            <ac:picMk id="20" creationId="{C06DA5B7-705F-AE6E-646E-5DA4D102B3BB}"/>
          </ac:picMkLst>
        </pc:picChg>
        <pc:picChg chg="add del mod">
          <ac:chgData name="Aishwarya Chakravarty" userId="a076fada-3da1-4cfa-80f2-4056adb32d1c" providerId="ADAL" clId="{AEF798A0-6434-46AF-B781-B328FFC1402F}" dt="2023-02-08T14:18:10.598" v="4865" actId="21"/>
          <ac:picMkLst>
            <pc:docMk/>
            <pc:sldMk cId="2865536922" sldId="360"/>
            <ac:picMk id="25" creationId="{ECC68385-9BDB-BB1B-6406-A12311EC2566}"/>
          </ac:picMkLst>
        </pc:picChg>
        <pc:picChg chg="add del mod">
          <ac:chgData name="Aishwarya Chakravarty" userId="a076fada-3da1-4cfa-80f2-4056adb32d1c" providerId="ADAL" clId="{AEF798A0-6434-46AF-B781-B328FFC1402F}" dt="2023-02-08T14:18:10.598" v="4865" actId="21"/>
          <ac:picMkLst>
            <pc:docMk/>
            <pc:sldMk cId="2865536922" sldId="360"/>
            <ac:picMk id="26" creationId="{1C018892-CF5C-B4F3-77A1-6E1D64468101}"/>
          </ac:picMkLst>
        </pc:picChg>
      </pc:sldChg>
      <pc:sldChg chg="addSp delSp modSp mod setBg modClrScheme chgLayout">
        <pc:chgData name="Aishwarya Chakravarty" userId="a076fada-3da1-4cfa-80f2-4056adb32d1c" providerId="ADAL" clId="{AEF798A0-6434-46AF-B781-B328FFC1402F}" dt="2023-02-09T09:09:58.520" v="5759" actId="700"/>
        <pc:sldMkLst>
          <pc:docMk/>
          <pc:sldMk cId="3556456849" sldId="361"/>
        </pc:sldMkLst>
        <pc:spChg chg="mod ord">
          <ac:chgData name="Aishwarya Chakravarty" userId="a076fada-3da1-4cfa-80f2-4056adb32d1c" providerId="ADAL" clId="{AEF798A0-6434-46AF-B781-B328FFC1402F}" dt="2023-02-09T09:09:58.520" v="5759" actId="700"/>
          <ac:spMkLst>
            <pc:docMk/>
            <pc:sldMk cId="3556456849" sldId="361"/>
            <ac:spMk id="2" creationId="{A85916BD-64BB-4030-B645-41732464BCB3}"/>
          </ac:spMkLst>
        </pc:spChg>
        <pc:spChg chg="del mod">
          <ac:chgData name="Aishwarya Chakravarty" userId="a076fada-3da1-4cfa-80f2-4056adb32d1c" providerId="ADAL" clId="{AEF798A0-6434-46AF-B781-B328FFC1402F}" dt="2023-02-08T13:39:41.876" v="4527"/>
          <ac:spMkLst>
            <pc:docMk/>
            <pc:sldMk cId="3556456849" sldId="361"/>
            <ac:spMk id="3" creationId="{2E943C07-0048-4041-A36D-BA273B7DCC03}"/>
          </ac:spMkLst>
        </pc:spChg>
        <pc:spChg chg="add del mod ord">
          <ac:chgData name="Aishwarya Chakravarty" userId="a076fada-3da1-4cfa-80f2-4056adb32d1c" providerId="ADAL" clId="{AEF798A0-6434-46AF-B781-B328FFC1402F}" dt="2023-02-09T09:09:58.520" v="5759" actId="700"/>
          <ac:spMkLst>
            <pc:docMk/>
            <pc:sldMk cId="3556456849" sldId="361"/>
            <ac:spMk id="3" creationId="{8A362A2C-1E92-FD47-D983-33EA1D7C0A7E}"/>
          </ac:spMkLst>
        </pc:spChg>
        <pc:spChg chg="mod">
          <ac:chgData name="Aishwarya Chakravarty" userId="a076fada-3da1-4cfa-80f2-4056adb32d1c" providerId="ADAL" clId="{AEF798A0-6434-46AF-B781-B328FFC1402F}" dt="2023-02-08T13:51:49.599" v="4701" actId="207"/>
          <ac:spMkLst>
            <pc:docMk/>
            <pc:sldMk cId="3556456849" sldId="361"/>
            <ac:spMk id="7" creationId="{A41D99E2-00B4-26C3-590F-9D58C89569C4}"/>
          </ac:spMkLst>
        </pc:spChg>
        <pc:spChg chg="add mod">
          <ac:chgData name="Aishwarya Chakravarty" userId="a076fada-3da1-4cfa-80f2-4056adb32d1c" providerId="ADAL" clId="{AEF798A0-6434-46AF-B781-B328FFC1402F}" dt="2023-02-08T13:52:48" v="4711" actId="571"/>
          <ac:spMkLst>
            <pc:docMk/>
            <pc:sldMk cId="3556456849" sldId="361"/>
            <ac:spMk id="24" creationId="{03F88AEB-D2F3-BF41-D306-A9238BD27753}"/>
          </ac:spMkLst>
        </pc:spChg>
        <pc:spChg chg="add mod">
          <ac:chgData name="Aishwarya Chakravarty" userId="a076fada-3da1-4cfa-80f2-4056adb32d1c" providerId="ADAL" clId="{AEF798A0-6434-46AF-B781-B328FFC1402F}" dt="2023-02-08T13:52:48" v="4711" actId="571"/>
          <ac:spMkLst>
            <pc:docMk/>
            <pc:sldMk cId="3556456849" sldId="361"/>
            <ac:spMk id="25" creationId="{3AD854EA-372D-0A93-8BFA-461F8A31B2D9}"/>
          </ac:spMkLst>
        </pc:spChg>
        <pc:graphicFrameChg chg="add del mod modGraphic">
          <ac:chgData name="Aishwarya Chakravarty" userId="a076fada-3da1-4cfa-80f2-4056adb32d1c" providerId="ADAL" clId="{AEF798A0-6434-46AF-B781-B328FFC1402F}" dt="2023-02-08T13:39:39.305" v="4525" actId="21"/>
          <ac:graphicFrameMkLst>
            <pc:docMk/>
            <pc:sldMk cId="3556456849" sldId="361"/>
            <ac:graphicFrameMk id="22" creationId="{FBFB23C9-05A2-2F23-EB03-91B5F6F5B98B}"/>
          </ac:graphicFrameMkLst>
        </pc:graphicFrameChg>
        <pc:graphicFrameChg chg="add mod ord modGraphic">
          <ac:chgData name="Aishwarya Chakravarty" userId="a076fada-3da1-4cfa-80f2-4056adb32d1c" providerId="ADAL" clId="{AEF798A0-6434-46AF-B781-B328FFC1402F}" dt="2023-02-09T09:09:58.520" v="5759" actId="700"/>
          <ac:graphicFrameMkLst>
            <pc:docMk/>
            <pc:sldMk cId="3556456849" sldId="361"/>
            <ac:graphicFrameMk id="23" creationId="{34CFDDEF-A1E9-406A-E9AF-A360B80029AC}"/>
          </ac:graphicFrameMkLst>
        </pc:graphicFrameChg>
        <pc:picChg chg="add del mod">
          <ac:chgData name="Aishwarya Chakravarty" userId="a076fada-3da1-4cfa-80f2-4056adb32d1c" providerId="ADAL" clId="{AEF798A0-6434-46AF-B781-B328FFC1402F}" dt="2023-02-07T12:01:04.181" v="1899" actId="478"/>
          <ac:picMkLst>
            <pc:docMk/>
            <pc:sldMk cId="3556456849" sldId="361"/>
            <ac:picMk id="5" creationId="{C5004329-981F-D51E-621F-5B238839DE42}"/>
          </ac:picMkLst>
        </pc:picChg>
        <pc:picChg chg="del">
          <ac:chgData name="Aishwarya Chakravarty" userId="a076fada-3da1-4cfa-80f2-4056adb32d1c" providerId="ADAL" clId="{AEF798A0-6434-46AF-B781-B328FFC1402F}" dt="2023-02-07T09:38:38.966" v="1259" actId="478"/>
          <ac:picMkLst>
            <pc:docMk/>
            <pc:sldMk cId="3556456849" sldId="361"/>
            <ac:picMk id="6" creationId="{26688525-DDC7-5C86-DEE8-0A784344821C}"/>
          </ac:picMkLst>
        </pc:picChg>
        <pc:picChg chg="add del mod">
          <ac:chgData name="Aishwarya Chakravarty" userId="a076fada-3da1-4cfa-80f2-4056adb32d1c" providerId="ADAL" clId="{AEF798A0-6434-46AF-B781-B328FFC1402F}" dt="2023-02-07T12:01:05.955" v="1900" actId="478"/>
          <ac:picMkLst>
            <pc:docMk/>
            <pc:sldMk cId="3556456849" sldId="361"/>
            <ac:picMk id="9" creationId="{4D02F688-CC41-FAF5-924E-E07CA4D7D345}"/>
          </ac:picMkLst>
        </pc:picChg>
        <pc:picChg chg="del">
          <ac:chgData name="Aishwarya Chakravarty" userId="a076fada-3da1-4cfa-80f2-4056adb32d1c" providerId="ADAL" clId="{AEF798A0-6434-46AF-B781-B328FFC1402F}" dt="2023-02-07T09:38:40.562" v="1260" actId="478"/>
          <ac:picMkLst>
            <pc:docMk/>
            <pc:sldMk cId="3556456849" sldId="361"/>
            <ac:picMk id="10" creationId="{39A5C8B1-AC1C-5046-32D0-6A1E79A2F1B2}"/>
          </ac:picMkLst>
        </pc:picChg>
        <pc:picChg chg="add del mod">
          <ac:chgData name="Aishwarya Chakravarty" userId="a076fada-3da1-4cfa-80f2-4056adb32d1c" providerId="ADAL" clId="{AEF798A0-6434-46AF-B781-B328FFC1402F}" dt="2023-02-07T09:44:51.491" v="1357" actId="478"/>
          <ac:picMkLst>
            <pc:docMk/>
            <pc:sldMk cId="3556456849" sldId="361"/>
            <ac:picMk id="12" creationId="{3EF48C2D-7D89-82A1-65FA-01680D1DF803}"/>
          </ac:picMkLst>
        </pc:picChg>
        <pc:picChg chg="del">
          <ac:chgData name="Aishwarya Chakravarty" userId="a076fada-3da1-4cfa-80f2-4056adb32d1c" providerId="ADAL" clId="{AEF798A0-6434-46AF-B781-B328FFC1402F}" dt="2023-02-07T09:38:41.674" v="1261" actId="478"/>
          <ac:picMkLst>
            <pc:docMk/>
            <pc:sldMk cId="3556456849" sldId="361"/>
            <ac:picMk id="13" creationId="{5B375EFD-E5CF-316F-0B77-43CD14BE4D58}"/>
          </ac:picMkLst>
        </pc:picChg>
        <pc:picChg chg="add del mod">
          <ac:chgData name="Aishwarya Chakravarty" userId="a076fada-3da1-4cfa-80f2-4056adb32d1c" providerId="ADAL" clId="{AEF798A0-6434-46AF-B781-B328FFC1402F}" dt="2023-02-07T12:01:07.322" v="1901" actId="478"/>
          <ac:picMkLst>
            <pc:docMk/>
            <pc:sldMk cId="3556456849" sldId="361"/>
            <ac:picMk id="15" creationId="{E5905F0E-A9E9-03A7-5E97-B2CD4C549378}"/>
          </ac:picMkLst>
        </pc:picChg>
        <pc:picChg chg="add mod">
          <ac:chgData name="Aishwarya Chakravarty" userId="a076fada-3da1-4cfa-80f2-4056adb32d1c" providerId="ADAL" clId="{AEF798A0-6434-46AF-B781-B328FFC1402F}" dt="2023-02-08T13:49:51.966" v="4616" actId="1035"/>
          <ac:picMkLst>
            <pc:docMk/>
            <pc:sldMk cId="3556456849" sldId="361"/>
            <ac:picMk id="17" creationId="{F434858C-D853-F065-EC68-86953BD9FF9B}"/>
          </ac:picMkLst>
        </pc:picChg>
        <pc:picChg chg="add mod">
          <ac:chgData name="Aishwarya Chakravarty" userId="a076fada-3da1-4cfa-80f2-4056adb32d1c" providerId="ADAL" clId="{AEF798A0-6434-46AF-B781-B328FFC1402F}" dt="2023-02-08T13:52:19.926" v="4704" actId="1076"/>
          <ac:picMkLst>
            <pc:docMk/>
            <pc:sldMk cId="3556456849" sldId="361"/>
            <ac:picMk id="19" creationId="{0C8B5EF6-9839-7BF8-62B7-DC0EA792F66E}"/>
          </ac:picMkLst>
        </pc:picChg>
        <pc:picChg chg="add mod">
          <ac:chgData name="Aishwarya Chakravarty" userId="a076fada-3da1-4cfa-80f2-4056adb32d1c" providerId="ADAL" clId="{AEF798A0-6434-46AF-B781-B328FFC1402F}" dt="2023-02-08T13:53:08.015" v="4716" actId="1076"/>
          <ac:picMkLst>
            <pc:docMk/>
            <pc:sldMk cId="3556456849" sldId="361"/>
            <ac:picMk id="21" creationId="{F5EF4CDA-00DF-E392-4D5C-97978B3ED284}"/>
          </ac:picMkLst>
        </pc:picChg>
      </pc:sldChg>
      <pc:sldChg chg="addSp delSp modSp del mod">
        <pc:chgData name="Aishwarya Chakravarty" userId="a076fada-3da1-4cfa-80f2-4056adb32d1c" providerId="ADAL" clId="{AEF798A0-6434-46AF-B781-B328FFC1402F}" dt="2023-02-08T13:54:51.833" v="4746" actId="47"/>
        <pc:sldMkLst>
          <pc:docMk/>
          <pc:sldMk cId="1831365459" sldId="362"/>
        </pc:sldMkLst>
        <pc:spChg chg="add del mod">
          <ac:chgData name="Aishwarya Chakravarty" userId="a076fada-3da1-4cfa-80f2-4056adb32d1c" providerId="ADAL" clId="{AEF798A0-6434-46AF-B781-B328FFC1402F}" dt="2023-02-08T13:53:07.082" v="4715"/>
          <ac:spMkLst>
            <pc:docMk/>
            <pc:sldMk cId="1831365459" sldId="362"/>
            <ac:spMk id="2" creationId="{A85916BD-64BB-4030-B645-41732464BCB3}"/>
          </ac:spMkLst>
        </pc:spChg>
        <pc:spChg chg="del mod">
          <ac:chgData name="Aishwarya Chakravarty" userId="a076fada-3da1-4cfa-80f2-4056adb32d1c" providerId="ADAL" clId="{AEF798A0-6434-46AF-B781-B328FFC1402F}" dt="2023-02-08T13:39:10.012" v="4494"/>
          <ac:spMkLst>
            <pc:docMk/>
            <pc:sldMk cId="1831365459" sldId="362"/>
            <ac:spMk id="3" creationId="{2E943C07-0048-4041-A36D-BA273B7DCC03}"/>
          </ac:spMkLst>
        </pc:spChg>
        <pc:spChg chg="add del mod">
          <ac:chgData name="Aishwarya Chakravarty" userId="a076fada-3da1-4cfa-80f2-4056adb32d1c" providerId="ADAL" clId="{AEF798A0-6434-46AF-B781-B328FFC1402F}" dt="2023-02-08T13:52:45.785" v="4709" actId="478"/>
          <ac:spMkLst>
            <pc:docMk/>
            <pc:sldMk cId="1831365459" sldId="362"/>
            <ac:spMk id="4" creationId="{51CF166D-17DD-F64E-803F-A99110D8C756}"/>
          </ac:spMkLst>
        </pc:spChg>
        <pc:spChg chg="del mod">
          <ac:chgData name="Aishwarya Chakravarty" userId="a076fada-3da1-4cfa-80f2-4056adb32d1c" providerId="ADAL" clId="{AEF798A0-6434-46AF-B781-B328FFC1402F}" dt="2023-02-07T09:39:20.522" v="1262" actId="478"/>
          <ac:spMkLst>
            <pc:docMk/>
            <pc:sldMk cId="1831365459" sldId="362"/>
            <ac:spMk id="7" creationId="{A41D99E2-00B4-26C3-590F-9D58C89569C4}"/>
          </ac:spMkLst>
        </pc:spChg>
        <pc:spChg chg="add del mod">
          <ac:chgData name="Aishwarya Chakravarty" userId="a076fada-3da1-4cfa-80f2-4056adb32d1c" providerId="ADAL" clId="{AEF798A0-6434-46AF-B781-B328FFC1402F}" dt="2023-02-08T13:52:47.014" v="4710" actId="478"/>
          <ac:spMkLst>
            <pc:docMk/>
            <pc:sldMk cId="1831365459" sldId="362"/>
            <ac:spMk id="30" creationId="{6167BC9E-F806-ADA2-356F-FD7AA25B2731}"/>
          </ac:spMkLst>
        </pc:spChg>
        <pc:spChg chg="add mod">
          <ac:chgData name="Aishwarya Chakravarty" userId="a076fada-3da1-4cfa-80f2-4056adb32d1c" providerId="ADAL" clId="{AEF798A0-6434-46AF-B781-B328FFC1402F}" dt="2023-02-08T13:53:37.638" v="4732" actId="21"/>
          <ac:spMkLst>
            <pc:docMk/>
            <pc:sldMk cId="1831365459" sldId="362"/>
            <ac:spMk id="32" creationId="{7328BA92-4477-0718-3F98-193C45B937DA}"/>
          </ac:spMkLst>
        </pc:spChg>
        <pc:graphicFrameChg chg="add del mod modGraphic">
          <ac:chgData name="Aishwarya Chakravarty" userId="a076fada-3da1-4cfa-80f2-4056adb32d1c" providerId="ADAL" clId="{AEF798A0-6434-46AF-B781-B328FFC1402F}" dt="2023-02-08T13:39:07.952" v="4492" actId="21"/>
          <ac:graphicFrameMkLst>
            <pc:docMk/>
            <pc:sldMk cId="1831365459" sldId="362"/>
            <ac:graphicFrameMk id="27" creationId="{2F878F91-BA22-084B-74B6-256AC32D8EC3}"/>
          </ac:graphicFrameMkLst>
        </pc:graphicFrameChg>
        <pc:graphicFrameChg chg="add del mod">
          <ac:chgData name="Aishwarya Chakravarty" userId="a076fada-3da1-4cfa-80f2-4056adb32d1c" providerId="ADAL" clId="{AEF798A0-6434-46AF-B781-B328FFC1402F}" dt="2023-02-08T13:53:37.638" v="4732" actId="21"/>
          <ac:graphicFrameMkLst>
            <pc:docMk/>
            <pc:sldMk cId="1831365459" sldId="362"/>
            <ac:graphicFrameMk id="28" creationId="{2D03B69B-44CD-06B5-4054-020615BF470E}"/>
          </ac:graphicFrameMkLst>
        </pc:graphicFrameChg>
        <pc:picChg chg="del mod">
          <ac:chgData name="Aishwarya Chakravarty" userId="a076fada-3da1-4cfa-80f2-4056adb32d1c" providerId="ADAL" clId="{AEF798A0-6434-46AF-B781-B328FFC1402F}" dt="2023-02-07T09:40:48.472" v="1286" actId="478"/>
          <ac:picMkLst>
            <pc:docMk/>
            <pc:sldMk cId="1831365459" sldId="362"/>
            <ac:picMk id="5" creationId="{677D7D59-C7C0-0B27-E490-0121ED4FB1A9}"/>
          </ac:picMkLst>
        </pc:picChg>
        <pc:picChg chg="del">
          <ac:chgData name="Aishwarya Chakravarty" userId="a076fada-3da1-4cfa-80f2-4056adb32d1c" providerId="ADAL" clId="{AEF798A0-6434-46AF-B781-B328FFC1402F}" dt="2023-02-07T09:40:50.683" v="1288" actId="478"/>
          <ac:picMkLst>
            <pc:docMk/>
            <pc:sldMk cId="1831365459" sldId="362"/>
            <ac:picMk id="8" creationId="{5D89A215-2A37-37E6-5D8A-5E233BF1DAE6}"/>
          </ac:picMkLst>
        </pc:picChg>
        <pc:picChg chg="add del mod">
          <ac:chgData name="Aishwarya Chakravarty" userId="a076fada-3da1-4cfa-80f2-4056adb32d1c" providerId="ADAL" clId="{AEF798A0-6434-46AF-B781-B328FFC1402F}" dt="2023-02-07T09:48:26.590" v="1372" actId="478"/>
          <ac:picMkLst>
            <pc:docMk/>
            <pc:sldMk cId="1831365459" sldId="362"/>
            <ac:picMk id="9" creationId="{BF5941CF-EE86-3151-A56D-8C34F0806B9A}"/>
          </ac:picMkLst>
        </pc:picChg>
        <pc:picChg chg="del">
          <ac:chgData name="Aishwarya Chakravarty" userId="a076fada-3da1-4cfa-80f2-4056adb32d1c" providerId="ADAL" clId="{AEF798A0-6434-46AF-B781-B328FFC1402F}" dt="2023-02-07T09:40:49.489" v="1287" actId="478"/>
          <ac:picMkLst>
            <pc:docMk/>
            <pc:sldMk cId="1831365459" sldId="362"/>
            <ac:picMk id="10" creationId="{F494C79C-CA8C-4293-8B5C-863BD54CBF06}"/>
          </ac:picMkLst>
        </pc:picChg>
        <pc:picChg chg="add del mod">
          <ac:chgData name="Aishwarya Chakravarty" userId="a076fada-3da1-4cfa-80f2-4056adb32d1c" providerId="ADAL" clId="{AEF798A0-6434-46AF-B781-B328FFC1402F}" dt="2023-02-07T09:48:27.735" v="1373" actId="478"/>
          <ac:picMkLst>
            <pc:docMk/>
            <pc:sldMk cId="1831365459" sldId="362"/>
            <ac:picMk id="12" creationId="{93CF5E72-B124-1DF2-7B49-F88B79CC6E43}"/>
          </ac:picMkLst>
        </pc:picChg>
        <pc:picChg chg="add del mod">
          <ac:chgData name="Aishwarya Chakravarty" userId="a076fada-3da1-4cfa-80f2-4056adb32d1c" providerId="ADAL" clId="{AEF798A0-6434-46AF-B781-B328FFC1402F}" dt="2023-02-07T09:48:25.341" v="1371" actId="478"/>
          <ac:picMkLst>
            <pc:docMk/>
            <pc:sldMk cId="1831365459" sldId="362"/>
            <ac:picMk id="14" creationId="{FBC18E1C-810A-2668-D8C1-97F5D57075AC}"/>
          </ac:picMkLst>
        </pc:picChg>
        <pc:picChg chg="add del mod">
          <ac:chgData name="Aishwarya Chakravarty" userId="a076fada-3da1-4cfa-80f2-4056adb32d1c" providerId="ADAL" clId="{AEF798A0-6434-46AF-B781-B328FFC1402F}" dt="2023-02-07T09:57:10.663" v="1572" actId="478"/>
          <ac:picMkLst>
            <pc:docMk/>
            <pc:sldMk cId="1831365459" sldId="362"/>
            <ac:picMk id="16" creationId="{92F03E41-A008-C6E2-AF66-4D46598A2A7A}"/>
          </ac:picMkLst>
        </pc:picChg>
        <pc:picChg chg="add del mod">
          <ac:chgData name="Aishwarya Chakravarty" userId="a076fada-3da1-4cfa-80f2-4056adb32d1c" providerId="ADAL" clId="{AEF798A0-6434-46AF-B781-B328FFC1402F}" dt="2023-02-07T12:01:11.009" v="1902" actId="478"/>
          <ac:picMkLst>
            <pc:docMk/>
            <pc:sldMk cId="1831365459" sldId="362"/>
            <ac:picMk id="18" creationId="{6D109A4E-B8C3-B1EB-8402-B0C847C8472E}"/>
          </ac:picMkLst>
        </pc:picChg>
        <pc:picChg chg="add del mod">
          <ac:chgData name="Aishwarya Chakravarty" userId="a076fada-3da1-4cfa-80f2-4056adb32d1c" providerId="ADAL" clId="{AEF798A0-6434-46AF-B781-B328FFC1402F}" dt="2023-02-07T12:01:12.188" v="1903" actId="478"/>
          <ac:picMkLst>
            <pc:docMk/>
            <pc:sldMk cId="1831365459" sldId="362"/>
            <ac:picMk id="20" creationId="{F07EDE5E-7646-5F36-1B65-35073603EE5D}"/>
          </ac:picMkLst>
        </pc:picChg>
        <pc:picChg chg="add mod">
          <ac:chgData name="Aishwarya Chakravarty" userId="a076fada-3da1-4cfa-80f2-4056adb32d1c" providerId="ADAL" clId="{AEF798A0-6434-46AF-B781-B328FFC1402F}" dt="2023-02-07T12:05:04.572" v="1974" actId="1076"/>
          <ac:picMkLst>
            <pc:docMk/>
            <pc:sldMk cId="1831365459" sldId="362"/>
            <ac:picMk id="22" creationId="{DA45914C-B3AB-5359-753F-14FA3B7E91E7}"/>
          </ac:picMkLst>
        </pc:picChg>
        <pc:picChg chg="add del mod">
          <ac:chgData name="Aishwarya Chakravarty" userId="a076fada-3da1-4cfa-80f2-4056adb32d1c" providerId="ADAL" clId="{AEF798A0-6434-46AF-B781-B328FFC1402F}" dt="2023-02-08T13:54:02.410" v="4740" actId="478"/>
          <ac:picMkLst>
            <pc:docMk/>
            <pc:sldMk cId="1831365459" sldId="362"/>
            <ac:picMk id="24" creationId="{61DB9C94-63B6-C072-8E2A-08B5D2120E3F}"/>
          </ac:picMkLst>
        </pc:picChg>
        <pc:picChg chg="add del mod">
          <ac:chgData name="Aishwarya Chakravarty" userId="a076fada-3da1-4cfa-80f2-4056adb32d1c" providerId="ADAL" clId="{AEF798A0-6434-46AF-B781-B328FFC1402F}" dt="2023-02-08T13:53:59.775" v="4738" actId="21"/>
          <ac:picMkLst>
            <pc:docMk/>
            <pc:sldMk cId="1831365459" sldId="362"/>
            <ac:picMk id="26" creationId="{223639AA-2B9D-08ED-71C5-53137D0B76C9}"/>
          </ac:picMkLst>
        </pc:picChg>
        <pc:picChg chg="add del mod">
          <ac:chgData name="Aishwarya Chakravarty" userId="a076fada-3da1-4cfa-80f2-4056adb32d1c" providerId="ADAL" clId="{AEF798A0-6434-46AF-B781-B328FFC1402F}" dt="2023-02-08T13:53:59.775" v="4738" actId="21"/>
          <ac:picMkLst>
            <pc:docMk/>
            <pc:sldMk cId="1831365459" sldId="362"/>
            <ac:picMk id="33" creationId="{16CEB4DD-CAE3-9375-BECB-00794B88423D}"/>
          </ac:picMkLst>
        </pc:picChg>
        <pc:picChg chg="add del mod">
          <ac:chgData name="Aishwarya Chakravarty" userId="a076fada-3da1-4cfa-80f2-4056adb32d1c" providerId="ADAL" clId="{AEF798A0-6434-46AF-B781-B328FFC1402F}" dt="2023-02-08T13:53:59.775" v="4738" actId="21"/>
          <ac:picMkLst>
            <pc:docMk/>
            <pc:sldMk cId="1831365459" sldId="362"/>
            <ac:picMk id="34" creationId="{4809C43E-9E86-0F0E-D3C9-356F04D72ED0}"/>
          </ac:picMkLst>
        </pc:picChg>
      </pc:sldChg>
      <pc:sldChg chg="addSp delSp mod">
        <pc:chgData name="Aishwarya Chakravarty" userId="a076fada-3da1-4cfa-80f2-4056adb32d1c" providerId="ADAL" clId="{AEF798A0-6434-46AF-B781-B328FFC1402F}" dt="2023-02-08T14:31:55.516" v="5085" actId="22"/>
        <pc:sldMkLst>
          <pc:docMk/>
          <pc:sldMk cId="1287977800" sldId="366"/>
        </pc:sldMkLst>
        <pc:spChg chg="add del">
          <ac:chgData name="Aishwarya Chakravarty" userId="a076fada-3da1-4cfa-80f2-4056adb32d1c" providerId="ADAL" clId="{AEF798A0-6434-46AF-B781-B328FFC1402F}" dt="2023-02-08T14:31:55.516" v="5085" actId="22"/>
          <ac:spMkLst>
            <pc:docMk/>
            <pc:sldMk cId="1287977800" sldId="366"/>
            <ac:spMk id="4" creationId="{2D70AEFD-B69C-5985-8142-EF4C4A94247F}"/>
          </ac:spMkLst>
        </pc:spChg>
      </pc:sldChg>
      <pc:sldChg chg="modSp mod">
        <pc:chgData name="Aishwarya Chakravarty" userId="a076fada-3da1-4cfa-80f2-4056adb32d1c" providerId="ADAL" clId="{AEF798A0-6434-46AF-B781-B328FFC1402F}" dt="2023-02-09T09:15:36.942" v="5834" actId="1076"/>
        <pc:sldMkLst>
          <pc:docMk/>
          <pc:sldMk cId="2275364641" sldId="368"/>
        </pc:sldMkLst>
        <pc:spChg chg="mod">
          <ac:chgData name="Aishwarya Chakravarty" userId="a076fada-3da1-4cfa-80f2-4056adb32d1c" providerId="ADAL" clId="{AEF798A0-6434-46AF-B781-B328FFC1402F}" dt="2023-02-09T09:15:25.166" v="5832" actId="255"/>
          <ac:spMkLst>
            <pc:docMk/>
            <pc:sldMk cId="2275364641" sldId="368"/>
            <ac:spMk id="2" creationId="{FE43EB98-63D0-4376-AA2E-D44C68CE2583}"/>
          </ac:spMkLst>
        </pc:spChg>
        <pc:spChg chg="mod">
          <ac:chgData name="Aishwarya Chakravarty" userId="a076fada-3da1-4cfa-80f2-4056adb32d1c" providerId="ADAL" clId="{AEF798A0-6434-46AF-B781-B328FFC1402F}" dt="2023-02-06T16:08:33.570" v="623"/>
          <ac:spMkLst>
            <pc:docMk/>
            <pc:sldMk cId="2275364641" sldId="368"/>
            <ac:spMk id="3" creationId="{F2AF794A-A653-4D58-9187-DF90CB19BDA8}"/>
          </ac:spMkLst>
        </pc:spChg>
        <pc:spChg chg="mod">
          <ac:chgData name="Aishwarya Chakravarty" userId="a076fada-3da1-4cfa-80f2-4056adb32d1c" providerId="ADAL" clId="{AEF798A0-6434-46AF-B781-B328FFC1402F}" dt="2023-02-06T16:08:43.885" v="632" actId="20577"/>
          <ac:spMkLst>
            <pc:docMk/>
            <pc:sldMk cId="2275364641" sldId="368"/>
            <ac:spMk id="6" creationId="{56E86190-4A45-26D7-E6BA-8F8C77AA621C}"/>
          </ac:spMkLst>
        </pc:spChg>
        <pc:picChg chg="mod">
          <ac:chgData name="Aishwarya Chakravarty" userId="a076fada-3da1-4cfa-80f2-4056adb32d1c" providerId="ADAL" clId="{AEF798A0-6434-46AF-B781-B328FFC1402F}" dt="2023-02-09T09:15:36.942" v="5834" actId="1076"/>
          <ac:picMkLst>
            <pc:docMk/>
            <pc:sldMk cId="2275364641" sldId="368"/>
            <ac:picMk id="13" creationId="{15E0E96E-1D7A-3B06-2790-8E6DC1463029}"/>
          </ac:picMkLst>
        </pc:picChg>
      </pc:sldChg>
      <pc:sldChg chg="delSp modSp mod">
        <pc:chgData name="Aishwarya Chakravarty" userId="a076fada-3da1-4cfa-80f2-4056adb32d1c" providerId="ADAL" clId="{AEF798A0-6434-46AF-B781-B328FFC1402F}" dt="2023-02-08T13:40:38.146" v="4530" actId="207"/>
        <pc:sldMkLst>
          <pc:docMk/>
          <pc:sldMk cId="927759937" sldId="369"/>
        </pc:sldMkLst>
        <pc:spChg chg="mod">
          <ac:chgData name="Aishwarya Chakravarty" userId="a076fada-3da1-4cfa-80f2-4056adb32d1c" providerId="ADAL" clId="{AEF798A0-6434-46AF-B781-B328FFC1402F}" dt="2023-02-07T14:27:31.909" v="2704" actId="1035"/>
          <ac:spMkLst>
            <pc:docMk/>
            <pc:sldMk cId="927759937" sldId="369"/>
            <ac:spMk id="2" creationId="{390428BD-54D9-4A11-897F-888F83D9DB9D}"/>
          </ac:spMkLst>
        </pc:spChg>
        <pc:spChg chg="mod">
          <ac:chgData name="Aishwarya Chakravarty" userId="a076fada-3da1-4cfa-80f2-4056adb32d1c" providerId="ADAL" clId="{AEF798A0-6434-46AF-B781-B328FFC1402F}" dt="2023-02-07T15:31:44.577" v="3426" actId="1036"/>
          <ac:spMkLst>
            <pc:docMk/>
            <pc:sldMk cId="927759937" sldId="369"/>
            <ac:spMk id="3" creationId="{DAC7F12F-1D5A-4D76-A913-3706407B6BC1}"/>
          </ac:spMkLst>
        </pc:spChg>
        <pc:spChg chg="del">
          <ac:chgData name="Aishwarya Chakravarty" userId="a076fada-3da1-4cfa-80f2-4056adb32d1c" providerId="ADAL" clId="{AEF798A0-6434-46AF-B781-B328FFC1402F}" dt="2023-02-07T09:07:09.676" v="916" actId="478"/>
          <ac:spMkLst>
            <pc:docMk/>
            <pc:sldMk cId="927759937" sldId="369"/>
            <ac:spMk id="4" creationId="{E3F90E05-2F3E-F702-107E-6BC85BFF8006}"/>
          </ac:spMkLst>
        </pc:spChg>
        <pc:spChg chg="mod">
          <ac:chgData name="Aishwarya Chakravarty" userId="a076fada-3da1-4cfa-80f2-4056adb32d1c" providerId="ADAL" clId="{AEF798A0-6434-46AF-B781-B328FFC1402F}" dt="2023-02-08T13:40:38.146" v="4530" actId="207"/>
          <ac:spMkLst>
            <pc:docMk/>
            <pc:sldMk cId="927759937" sldId="369"/>
            <ac:spMk id="7" creationId="{2CF09552-6547-53F4-DA32-885225DB8E4B}"/>
          </ac:spMkLst>
        </pc:spChg>
      </pc:sldChg>
      <pc:sldChg chg="modSp mod">
        <pc:chgData name="Aishwarya Chakravarty" userId="a076fada-3da1-4cfa-80f2-4056adb32d1c" providerId="ADAL" clId="{AEF798A0-6434-46AF-B781-B328FFC1402F}" dt="2023-02-08T17:05:39.079" v="5749" actId="113"/>
        <pc:sldMkLst>
          <pc:docMk/>
          <pc:sldMk cId="225404861" sldId="370"/>
        </pc:sldMkLst>
        <pc:spChg chg="mod">
          <ac:chgData name="Aishwarya Chakravarty" userId="a076fada-3da1-4cfa-80f2-4056adb32d1c" providerId="ADAL" clId="{AEF798A0-6434-46AF-B781-B328FFC1402F}" dt="2023-02-07T09:10:28.588" v="960" actId="1035"/>
          <ac:spMkLst>
            <pc:docMk/>
            <pc:sldMk cId="225404861" sldId="370"/>
            <ac:spMk id="2" creationId="{390428BD-54D9-4A11-897F-888F83D9DB9D}"/>
          </ac:spMkLst>
        </pc:spChg>
        <pc:spChg chg="mod">
          <ac:chgData name="Aishwarya Chakravarty" userId="a076fada-3da1-4cfa-80f2-4056adb32d1c" providerId="ADAL" clId="{AEF798A0-6434-46AF-B781-B328FFC1402F}" dt="2023-02-08T17:05:39.079" v="5749" actId="113"/>
          <ac:spMkLst>
            <pc:docMk/>
            <pc:sldMk cId="225404861" sldId="370"/>
            <ac:spMk id="3" creationId="{DAC7F12F-1D5A-4D76-A913-3706407B6BC1}"/>
          </ac:spMkLst>
        </pc:spChg>
        <pc:spChg chg="mod">
          <ac:chgData name="Aishwarya Chakravarty" userId="a076fada-3da1-4cfa-80f2-4056adb32d1c" providerId="ADAL" clId="{AEF798A0-6434-46AF-B781-B328FFC1402F}" dt="2023-02-06T15:46:29.827" v="379" actId="20577"/>
          <ac:spMkLst>
            <pc:docMk/>
            <pc:sldMk cId="225404861" sldId="370"/>
            <ac:spMk id="7" creationId="{2CF09552-6547-53F4-DA32-885225DB8E4B}"/>
          </ac:spMkLst>
        </pc:spChg>
      </pc:sldChg>
      <pc:sldChg chg="delSp modSp mod">
        <pc:chgData name="Aishwarya Chakravarty" userId="a076fada-3da1-4cfa-80f2-4056adb32d1c" providerId="ADAL" clId="{AEF798A0-6434-46AF-B781-B328FFC1402F}" dt="2023-02-08T09:23:14.494" v="3763" actId="207"/>
        <pc:sldMkLst>
          <pc:docMk/>
          <pc:sldMk cId="2457237385" sldId="375"/>
        </pc:sldMkLst>
        <pc:spChg chg="mod">
          <ac:chgData name="Aishwarya Chakravarty" userId="a076fada-3da1-4cfa-80f2-4056adb32d1c" providerId="ADAL" clId="{AEF798A0-6434-46AF-B781-B328FFC1402F}" dt="2023-02-08T09:23:14.494" v="3763" actId="207"/>
          <ac:spMkLst>
            <pc:docMk/>
            <pc:sldMk cId="2457237385" sldId="375"/>
            <ac:spMk id="2" creationId="{68194F88-C483-77B4-CC8F-54B3954B8576}"/>
          </ac:spMkLst>
        </pc:spChg>
        <pc:spChg chg="del mod">
          <ac:chgData name="Aishwarya Chakravarty" userId="a076fada-3da1-4cfa-80f2-4056adb32d1c" providerId="ADAL" clId="{AEF798A0-6434-46AF-B781-B328FFC1402F}" dt="2023-02-07T09:01:19.095" v="852" actId="478"/>
          <ac:spMkLst>
            <pc:docMk/>
            <pc:sldMk cId="2457237385" sldId="375"/>
            <ac:spMk id="3" creationId="{F6FA2226-3DF4-3716-3DDD-9139445B87EF}"/>
          </ac:spMkLst>
        </pc:spChg>
        <pc:spChg chg="mod">
          <ac:chgData name="Aishwarya Chakravarty" userId="a076fada-3da1-4cfa-80f2-4056adb32d1c" providerId="ADAL" clId="{AEF798A0-6434-46AF-B781-B328FFC1402F}" dt="2023-02-06T14:01:04.849" v="54" actId="20577"/>
          <ac:spMkLst>
            <pc:docMk/>
            <pc:sldMk cId="2457237385" sldId="375"/>
            <ac:spMk id="14" creationId="{F0003BAF-AA44-CA0F-919F-CA6A9554480B}"/>
          </ac:spMkLst>
        </pc:spChg>
        <pc:spChg chg="mod">
          <ac:chgData name="Aishwarya Chakravarty" userId="a076fada-3da1-4cfa-80f2-4056adb32d1c" providerId="ADAL" clId="{AEF798A0-6434-46AF-B781-B328FFC1402F}" dt="2023-02-07T09:04:51.181" v="887" actId="27636"/>
          <ac:spMkLst>
            <pc:docMk/>
            <pc:sldMk cId="2457237385" sldId="375"/>
            <ac:spMk id="15" creationId="{86C7F038-BC49-97C6-7792-EC8D07317CDF}"/>
          </ac:spMkLst>
        </pc:spChg>
      </pc:sldChg>
      <pc:sldChg chg="del">
        <pc:chgData name="Aishwarya Chakravarty" userId="a076fada-3da1-4cfa-80f2-4056adb32d1c" providerId="ADAL" clId="{AEF798A0-6434-46AF-B781-B328FFC1402F}" dt="2023-02-06T15:37:21.290" v="310" actId="47"/>
        <pc:sldMkLst>
          <pc:docMk/>
          <pc:sldMk cId="1039009345" sldId="376"/>
        </pc:sldMkLst>
      </pc:sldChg>
      <pc:sldChg chg="addSp delSp modSp del mod setBg modClrScheme chgLayout">
        <pc:chgData name="Aishwarya Chakravarty" userId="a076fada-3da1-4cfa-80f2-4056adb32d1c" providerId="ADAL" clId="{AEF798A0-6434-46AF-B781-B328FFC1402F}" dt="2023-02-08T14:48:20.881" v="5344" actId="47"/>
        <pc:sldMkLst>
          <pc:docMk/>
          <pc:sldMk cId="3521485847" sldId="377"/>
        </pc:sldMkLst>
        <pc:spChg chg="mod ord">
          <ac:chgData name="Aishwarya Chakravarty" userId="a076fada-3da1-4cfa-80f2-4056adb32d1c" providerId="ADAL" clId="{AEF798A0-6434-46AF-B781-B328FFC1402F}" dt="2023-02-08T14:46:57.346" v="5310" actId="21"/>
          <ac:spMkLst>
            <pc:docMk/>
            <pc:sldMk cId="3521485847" sldId="377"/>
            <ac:spMk id="2" creationId="{0D64EE34-A59C-642F-D843-2ED0FCDC8945}"/>
          </ac:spMkLst>
        </pc:spChg>
        <pc:spChg chg="del">
          <ac:chgData name="Aishwarya Chakravarty" userId="a076fada-3da1-4cfa-80f2-4056adb32d1c" providerId="ADAL" clId="{AEF798A0-6434-46AF-B781-B328FFC1402F}" dt="2023-02-08T11:21:42.982" v="3801" actId="478"/>
          <ac:spMkLst>
            <pc:docMk/>
            <pc:sldMk cId="3521485847" sldId="377"/>
            <ac:spMk id="3" creationId="{EE449603-4278-633B-7433-9BA2185E1DE0}"/>
          </ac:spMkLst>
        </pc:spChg>
        <pc:spChg chg="add del mod">
          <ac:chgData name="Aishwarya Chakravarty" userId="a076fada-3da1-4cfa-80f2-4056adb32d1c" providerId="ADAL" clId="{AEF798A0-6434-46AF-B781-B328FFC1402F}" dt="2023-02-06T15:37:05.812" v="307" actId="478"/>
          <ac:spMkLst>
            <pc:docMk/>
            <pc:sldMk cId="3521485847" sldId="377"/>
            <ac:spMk id="5" creationId="{4032A026-41AC-6397-2E14-76C296F56C7C}"/>
          </ac:spMkLst>
        </pc:spChg>
        <pc:spChg chg="add del mod ord">
          <ac:chgData name="Aishwarya Chakravarty" userId="a076fada-3da1-4cfa-80f2-4056adb32d1c" providerId="ADAL" clId="{AEF798A0-6434-46AF-B781-B328FFC1402F}" dt="2023-02-08T14:46:38.792" v="5306" actId="21"/>
          <ac:spMkLst>
            <pc:docMk/>
            <pc:sldMk cId="3521485847" sldId="377"/>
            <ac:spMk id="6" creationId="{22271615-1647-C87A-9AC2-8F5009B9A917}"/>
          </ac:spMkLst>
        </pc:spChg>
        <pc:spChg chg="add del mod ord">
          <ac:chgData name="Aishwarya Chakravarty" userId="a076fada-3da1-4cfa-80f2-4056adb32d1c" providerId="ADAL" clId="{AEF798A0-6434-46AF-B781-B328FFC1402F}" dt="2023-02-08T13:09:35.666" v="4000" actId="478"/>
          <ac:spMkLst>
            <pc:docMk/>
            <pc:sldMk cId="3521485847" sldId="377"/>
            <ac:spMk id="7" creationId="{806012FB-70D8-C97C-F1E2-083BA5A54B9C}"/>
          </ac:spMkLst>
        </pc:spChg>
        <pc:spChg chg="add del mod ord">
          <ac:chgData name="Aishwarya Chakravarty" userId="a076fada-3da1-4cfa-80f2-4056adb32d1c" providerId="ADAL" clId="{AEF798A0-6434-46AF-B781-B328FFC1402F}" dt="2023-02-08T11:39:58.913" v="3988" actId="478"/>
          <ac:spMkLst>
            <pc:docMk/>
            <pc:sldMk cId="3521485847" sldId="377"/>
            <ac:spMk id="8" creationId="{861FE005-AA64-3569-38FA-CF4AA8ED1828}"/>
          </ac:spMkLst>
        </pc:spChg>
        <pc:spChg chg="add del mod ord">
          <ac:chgData name="Aishwarya Chakravarty" userId="a076fada-3da1-4cfa-80f2-4056adb32d1c" providerId="ADAL" clId="{AEF798A0-6434-46AF-B781-B328FFC1402F}" dt="2023-02-08T13:07:56.735" v="3994" actId="700"/>
          <ac:spMkLst>
            <pc:docMk/>
            <pc:sldMk cId="3521485847" sldId="377"/>
            <ac:spMk id="9" creationId="{C03864BB-1D18-BF92-B207-ED729CB697A3}"/>
          </ac:spMkLst>
        </pc:spChg>
        <pc:spChg chg="add del mod ord">
          <ac:chgData name="Aishwarya Chakravarty" userId="a076fada-3da1-4cfa-80f2-4056adb32d1c" providerId="ADAL" clId="{AEF798A0-6434-46AF-B781-B328FFC1402F}" dt="2023-02-08T13:07:56.735" v="3994" actId="700"/>
          <ac:spMkLst>
            <pc:docMk/>
            <pc:sldMk cId="3521485847" sldId="377"/>
            <ac:spMk id="10" creationId="{C94FEC35-5B85-3BD5-921D-CD3F39C71764}"/>
          </ac:spMkLst>
        </pc:spChg>
      </pc:sldChg>
      <pc:sldChg chg="delSp modSp add mod">
        <pc:chgData name="Aishwarya Chakravarty" userId="a076fada-3da1-4cfa-80f2-4056adb32d1c" providerId="ADAL" clId="{AEF798A0-6434-46AF-B781-B328FFC1402F}" dt="2023-02-08T09:23:22.242" v="3765" actId="207"/>
        <pc:sldMkLst>
          <pc:docMk/>
          <pc:sldMk cId="663128644" sldId="378"/>
        </pc:sldMkLst>
        <pc:spChg chg="mod">
          <ac:chgData name="Aishwarya Chakravarty" userId="a076fada-3da1-4cfa-80f2-4056adb32d1c" providerId="ADAL" clId="{AEF798A0-6434-46AF-B781-B328FFC1402F}" dt="2023-02-08T09:23:22.242" v="3765" actId="207"/>
          <ac:spMkLst>
            <pc:docMk/>
            <pc:sldMk cId="663128644" sldId="378"/>
            <ac:spMk id="2" creationId="{68194F88-C483-77B4-CC8F-54B3954B8576}"/>
          </ac:spMkLst>
        </pc:spChg>
        <pc:spChg chg="del">
          <ac:chgData name="Aishwarya Chakravarty" userId="a076fada-3da1-4cfa-80f2-4056adb32d1c" providerId="ADAL" clId="{AEF798A0-6434-46AF-B781-B328FFC1402F}" dt="2023-02-07T09:06:27.515" v="896" actId="478"/>
          <ac:spMkLst>
            <pc:docMk/>
            <pc:sldMk cId="663128644" sldId="378"/>
            <ac:spMk id="3" creationId="{F6FA2226-3DF4-3716-3DDD-9139445B87EF}"/>
          </ac:spMkLst>
        </pc:spChg>
        <pc:spChg chg="mod">
          <ac:chgData name="Aishwarya Chakravarty" userId="a076fada-3da1-4cfa-80f2-4056adb32d1c" providerId="ADAL" clId="{AEF798A0-6434-46AF-B781-B328FFC1402F}" dt="2023-02-07T09:06:14.770" v="895" actId="113"/>
          <ac:spMkLst>
            <pc:docMk/>
            <pc:sldMk cId="663128644" sldId="378"/>
            <ac:spMk id="15" creationId="{86C7F038-BC49-97C6-7792-EC8D07317CDF}"/>
          </ac:spMkLst>
        </pc:spChg>
      </pc:sldChg>
      <pc:sldChg chg="del">
        <pc:chgData name="Aishwarya Chakravarty" userId="a076fada-3da1-4cfa-80f2-4056adb32d1c" providerId="ADAL" clId="{AEF798A0-6434-46AF-B781-B328FFC1402F}" dt="2023-02-06T15:36:27.028" v="291" actId="47"/>
        <pc:sldMkLst>
          <pc:docMk/>
          <pc:sldMk cId="3068859118" sldId="378"/>
        </pc:sldMkLst>
      </pc:sldChg>
      <pc:sldChg chg="del">
        <pc:chgData name="Aishwarya Chakravarty" userId="a076fada-3da1-4cfa-80f2-4056adb32d1c" providerId="ADAL" clId="{AEF798A0-6434-46AF-B781-B328FFC1402F}" dt="2023-02-06T15:36:27.028" v="291" actId="47"/>
        <pc:sldMkLst>
          <pc:docMk/>
          <pc:sldMk cId="47160445" sldId="379"/>
        </pc:sldMkLst>
      </pc:sldChg>
      <pc:sldChg chg="modSp add mod">
        <pc:chgData name="Aishwarya Chakravarty" userId="a076fada-3da1-4cfa-80f2-4056adb32d1c" providerId="ADAL" clId="{AEF798A0-6434-46AF-B781-B328FFC1402F}" dt="2023-02-08T09:25:23.181" v="3773" actId="1076"/>
        <pc:sldMkLst>
          <pc:docMk/>
          <pc:sldMk cId="3055603718" sldId="379"/>
        </pc:sldMkLst>
        <pc:spChg chg="mod">
          <ac:chgData name="Aishwarya Chakravarty" userId="a076fada-3da1-4cfa-80f2-4056adb32d1c" providerId="ADAL" clId="{AEF798A0-6434-46AF-B781-B328FFC1402F}" dt="2023-02-07T15:09:51.605" v="3210" actId="207"/>
          <ac:spMkLst>
            <pc:docMk/>
            <pc:sldMk cId="3055603718" sldId="379"/>
            <ac:spMk id="2" creationId="{68194F88-C483-77B4-CC8F-54B3954B8576}"/>
          </ac:spMkLst>
        </pc:spChg>
        <pc:spChg chg="mod">
          <ac:chgData name="Aishwarya Chakravarty" userId="a076fada-3da1-4cfa-80f2-4056adb32d1c" providerId="ADAL" clId="{AEF798A0-6434-46AF-B781-B328FFC1402F}" dt="2023-02-07T15:03:30.879" v="3047" actId="1036"/>
          <ac:spMkLst>
            <pc:docMk/>
            <pc:sldMk cId="3055603718" sldId="379"/>
            <ac:spMk id="14" creationId="{F0003BAF-AA44-CA0F-919F-CA6A9554480B}"/>
          </ac:spMkLst>
        </pc:spChg>
        <pc:spChg chg="mod">
          <ac:chgData name="Aishwarya Chakravarty" userId="a076fada-3da1-4cfa-80f2-4056adb32d1c" providerId="ADAL" clId="{AEF798A0-6434-46AF-B781-B328FFC1402F}" dt="2023-02-08T09:25:23.181" v="3773" actId="1076"/>
          <ac:spMkLst>
            <pc:docMk/>
            <pc:sldMk cId="3055603718" sldId="379"/>
            <ac:spMk id="15" creationId="{86C7F038-BC49-97C6-7792-EC8D07317CDF}"/>
          </ac:spMkLst>
        </pc:spChg>
      </pc:sldChg>
      <pc:sldChg chg="addSp delSp modSp add mod">
        <pc:chgData name="Aishwarya Chakravarty" userId="a076fada-3da1-4cfa-80f2-4056adb32d1c" providerId="ADAL" clId="{AEF798A0-6434-46AF-B781-B328FFC1402F}" dt="2023-02-07T15:16:24.263" v="3253" actId="207"/>
        <pc:sldMkLst>
          <pc:docMk/>
          <pc:sldMk cId="572004462" sldId="380"/>
        </pc:sldMkLst>
        <pc:spChg chg="del">
          <ac:chgData name="Aishwarya Chakravarty" userId="a076fada-3da1-4cfa-80f2-4056adb32d1c" providerId="ADAL" clId="{AEF798A0-6434-46AF-B781-B328FFC1402F}" dt="2023-02-07T15:10:00.274" v="3211" actId="478"/>
          <ac:spMkLst>
            <pc:docMk/>
            <pc:sldMk cId="572004462" sldId="380"/>
            <ac:spMk id="2" creationId="{68194F88-C483-77B4-CC8F-54B3954B8576}"/>
          </ac:spMkLst>
        </pc:spChg>
        <pc:spChg chg="add mod">
          <ac:chgData name="Aishwarya Chakravarty" userId="a076fada-3da1-4cfa-80f2-4056adb32d1c" providerId="ADAL" clId="{AEF798A0-6434-46AF-B781-B328FFC1402F}" dt="2023-02-07T15:16:19.525" v="3252" actId="207"/>
          <ac:spMkLst>
            <pc:docMk/>
            <pc:sldMk cId="572004462" sldId="380"/>
            <ac:spMk id="7" creationId="{E895778B-E3DC-732E-48C6-5E695333F42A}"/>
          </ac:spMkLst>
        </pc:spChg>
        <pc:spChg chg="add mod">
          <ac:chgData name="Aishwarya Chakravarty" userId="a076fada-3da1-4cfa-80f2-4056adb32d1c" providerId="ADAL" clId="{AEF798A0-6434-46AF-B781-B328FFC1402F}" dt="2023-02-07T15:16:12.870" v="3250" actId="207"/>
          <ac:spMkLst>
            <pc:docMk/>
            <pc:sldMk cId="572004462" sldId="380"/>
            <ac:spMk id="9" creationId="{8D3E0813-4087-9E18-0715-DD5B566A4744}"/>
          </ac:spMkLst>
        </pc:spChg>
        <pc:spChg chg="add mod">
          <ac:chgData name="Aishwarya Chakravarty" userId="a076fada-3da1-4cfa-80f2-4056adb32d1c" providerId="ADAL" clId="{AEF798A0-6434-46AF-B781-B328FFC1402F}" dt="2023-02-07T15:16:24.263" v="3253" actId="207"/>
          <ac:spMkLst>
            <pc:docMk/>
            <pc:sldMk cId="572004462" sldId="380"/>
            <ac:spMk id="11" creationId="{0E9267BD-03AC-F945-6036-8AB3B35CC818}"/>
          </ac:spMkLst>
        </pc:spChg>
        <pc:spChg chg="add mod">
          <ac:chgData name="Aishwarya Chakravarty" userId="a076fada-3da1-4cfa-80f2-4056adb32d1c" providerId="ADAL" clId="{AEF798A0-6434-46AF-B781-B328FFC1402F}" dt="2023-02-07T15:10:02.621" v="3212"/>
          <ac:spMkLst>
            <pc:docMk/>
            <pc:sldMk cId="572004462" sldId="380"/>
            <ac:spMk id="12" creationId="{79F82BC1-F1A4-3C27-DE60-74EF0F103279}"/>
          </ac:spMkLst>
        </pc:spChg>
        <pc:spChg chg="mod">
          <ac:chgData name="Aishwarya Chakravarty" userId="a076fada-3da1-4cfa-80f2-4056adb32d1c" providerId="ADAL" clId="{AEF798A0-6434-46AF-B781-B328FFC1402F}" dt="2023-02-07T15:03:47.453" v="3067" actId="1035"/>
          <ac:spMkLst>
            <pc:docMk/>
            <pc:sldMk cId="572004462" sldId="380"/>
            <ac:spMk id="14" creationId="{F0003BAF-AA44-CA0F-919F-CA6A9554480B}"/>
          </ac:spMkLst>
        </pc:spChg>
        <pc:spChg chg="del mod">
          <ac:chgData name="Aishwarya Chakravarty" userId="a076fada-3da1-4cfa-80f2-4056adb32d1c" providerId="ADAL" clId="{AEF798A0-6434-46AF-B781-B328FFC1402F}" dt="2023-02-07T14:53:06.829" v="2917"/>
          <ac:spMkLst>
            <pc:docMk/>
            <pc:sldMk cId="572004462" sldId="380"/>
            <ac:spMk id="15" creationId="{86C7F038-BC49-97C6-7792-EC8D07317CDF}"/>
          </ac:spMkLst>
        </pc:spChg>
        <pc:spChg chg="add mod">
          <ac:chgData name="Aishwarya Chakravarty" userId="a076fada-3da1-4cfa-80f2-4056adb32d1c" providerId="ADAL" clId="{AEF798A0-6434-46AF-B781-B328FFC1402F}" dt="2023-02-07T15:15:29.301" v="3248" actId="1035"/>
          <ac:spMkLst>
            <pc:docMk/>
            <pc:sldMk cId="572004462" sldId="380"/>
            <ac:spMk id="24" creationId="{D94C8FE0-9CEF-AA93-E3ED-6C2E08AC651A}"/>
          </ac:spMkLst>
        </pc:spChg>
        <pc:grpChg chg="add mod">
          <ac:chgData name="Aishwarya Chakravarty" userId="a076fada-3da1-4cfa-80f2-4056adb32d1c" providerId="ADAL" clId="{AEF798A0-6434-46AF-B781-B328FFC1402F}" dt="2023-02-07T15:15:44.666" v="3249" actId="1076"/>
          <ac:grpSpMkLst>
            <pc:docMk/>
            <pc:sldMk cId="572004462" sldId="380"/>
            <ac:grpSpMk id="31" creationId="{7857ABCC-C38B-1598-A832-AF00F1B90645}"/>
          </ac:grpSpMkLst>
        </pc:grpChg>
        <pc:picChg chg="add del">
          <ac:chgData name="Aishwarya Chakravarty" userId="a076fada-3da1-4cfa-80f2-4056adb32d1c" providerId="ADAL" clId="{AEF798A0-6434-46AF-B781-B328FFC1402F}" dt="2023-02-07T14:53:03.688" v="2915" actId="21"/>
          <ac:picMkLst>
            <pc:docMk/>
            <pc:sldMk cId="572004462" sldId="380"/>
            <ac:picMk id="4" creationId="{5EDD5860-4DE6-4C40-E15B-8EB5D00B172D}"/>
          </ac:picMkLst>
        </pc:picChg>
        <pc:picChg chg="add mod">
          <ac:chgData name="Aishwarya Chakravarty" userId="a076fada-3da1-4cfa-80f2-4056adb32d1c" providerId="ADAL" clId="{AEF798A0-6434-46AF-B781-B328FFC1402F}" dt="2023-02-07T14:53:55.070" v="2923" actId="1076"/>
          <ac:picMkLst>
            <pc:docMk/>
            <pc:sldMk cId="572004462" sldId="380"/>
            <ac:picMk id="5" creationId="{13FD4494-855F-55AA-CE6B-4F5A63194C46}"/>
          </ac:picMkLst>
        </pc:picChg>
        <pc:cxnChg chg="add mod">
          <ac:chgData name="Aishwarya Chakravarty" userId="a076fada-3da1-4cfa-80f2-4056adb32d1c" providerId="ADAL" clId="{AEF798A0-6434-46AF-B781-B328FFC1402F}" dt="2023-02-07T15:16:17.797" v="3251" actId="1076"/>
          <ac:cxnSpMkLst>
            <pc:docMk/>
            <pc:sldMk cId="572004462" sldId="380"/>
            <ac:cxnSpMk id="16" creationId="{33F73B7B-CDCA-E86B-3ADB-AD691A160C47}"/>
          </ac:cxnSpMkLst>
        </pc:cxnChg>
        <pc:cxnChg chg="add mod">
          <ac:chgData name="Aishwarya Chakravarty" userId="a076fada-3da1-4cfa-80f2-4056adb32d1c" providerId="ADAL" clId="{AEF798A0-6434-46AF-B781-B328FFC1402F}" dt="2023-02-07T15:15:29.301" v="3248" actId="1035"/>
          <ac:cxnSpMkLst>
            <pc:docMk/>
            <pc:sldMk cId="572004462" sldId="380"/>
            <ac:cxnSpMk id="26" creationId="{C8B80322-4A17-5F46-07DE-4F5DC8B87DD8}"/>
          </ac:cxnSpMkLst>
        </pc:cxnChg>
        <pc:cxnChg chg="add mod">
          <ac:chgData name="Aishwarya Chakravarty" userId="a076fada-3da1-4cfa-80f2-4056adb32d1c" providerId="ADAL" clId="{AEF798A0-6434-46AF-B781-B328FFC1402F}" dt="2023-02-07T15:14:29.791" v="3236" actId="164"/>
          <ac:cxnSpMkLst>
            <pc:docMk/>
            <pc:sldMk cId="572004462" sldId="380"/>
            <ac:cxnSpMk id="28" creationId="{EA1C4E89-C8A5-2B84-334A-C4D715B0EE42}"/>
          </ac:cxnSpMkLst>
        </pc:cxnChg>
        <pc:cxnChg chg="add mod">
          <ac:chgData name="Aishwarya Chakravarty" userId="a076fada-3da1-4cfa-80f2-4056adb32d1c" providerId="ADAL" clId="{AEF798A0-6434-46AF-B781-B328FFC1402F}" dt="2023-02-07T15:14:29.791" v="3236" actId="164"/>
          <ac:cxnSpMkLst>
            <pc:docMk/>
            <pc:sldMk cId="572004462" sldId="380"/>
            <ac:cxnSpMk id="30" creationId="{0F8F0D64-88B5-B585-FA28-42FCA16F4FA4}"/>
          </ac:cxnSpMkLst>
        </pc:cxnChg>
      </pc:sldChg>
      <pc:sldChg chg="del">
        <pc:chgData name="Aishwarya Chakravarty" userId="a076fada-3da1-4cfa-80f2-4056adb32d1c" providerId="ADAL" clId="{AEF798A0-6434-46AF-B781-B328FFC1402F}" dt="2023-02-06T15:36:27.028" v="291" actId="47"/>
        <pc:sldMkLst>
          <pc:docMk/>
          <pc:sldMk cId="3457674399" sldId="380"/>
        </pc:sldMkLst>
      </pc:sldChg>
      <pc:sldChg chg="modSp add del mod">
        <pc:chgData name="Aishwarya Chakravarty" userId="a076fada-3da1-4cfa-80f2-4056adb32d1c" providerId="ADAL" clId="{AEF798A0-6434-46AF-B781-B328FFC1402F}" dt="2023-02-08T13:10:15.974" v="4015" actId="47"/>
        <pc:sldMkLst>
          <pc:docMk/>
          <pc:sldMk cId="957582374" sldId="381"/>
        </pc:sldMkLst>
        <pc:spChg chg="mod">
          <ac:chgData name="Aishwarya Chakravarty" userId="a076fada-3da1-4cfa-80f2-4056adb32d1c" providerId="ADAL" clId="{AEF798A0-6434-46AF-B781-B328FFC1402F}" dt="2023-02-08T13:09:53.516" v="4003" actId="21"/>
          <ac:spMkLst>
            <pc:docMk/>
            <pc:sldMk cId="957582374" sldId="381"/>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1175629646" sldId="381"/>
        </pc:sldMkLst>
      </pc:sldChg>
      <pc:sldChg chg="addSp delSp modSp del mod">
        <pc:chgData name="Aishwarya Chakravarty" userId="a076fada-3da1-4cfa-80f2-4056adb32d1c" providerId="ADAL" clId="{AEF798A0-6434-46AF-B781-B328FFC1402F}" dt="2023-02-06T15:36:50.456" v="303" actId="47"/>
        <pc:sldMkLst>
          <pc:docMk/>
          <pc:sldMk cId="1370374985" sldId="382"/>
        </pc:sldMkLst>
        <pc:spChg chg="mod">
          <ac:chgData name="Aishwarya Chakravarty" userId="a076fada-3da1-4cfa-80f2-4056adb32d1c" providerId="ADAL" clId="{AEF798A0-6434-46AF-B781-B328FFC1402F}" dt="2023-02-06T15:36:38.219" v="301" actId="20577"/>
          <ac:spMkLst>
            <pc:docMk/>
            <pc:sldMk cId="1370374985" sldId="382"/>
            <ac:spMk id="2" creationId="{0D64EE34-A59C-642F-D843-2ED0FCDC8945}"/>
          </ac:spMkLst>
        </pc:spChg>
        <pc:spChg chg="add mod">
          <ac:chgData name="Aishwarya Chakravarty" userId="a076fada-3da1-4cfa-80f2-4056adb32d1c" providerId="ADAL" clId="{AEF798A0-6434-46AF-B781-B328FFC1402F}" dt="2023-02-06T15:36:42.783" v="302" actId="478"/>
          <ac:spMkLst>
            <pc:docMk/>
            <pc:sldMk cId="1370374985" sldId="382"/>
            <ac:spMk id="6" creationId="{43612078-A660-8155-DE76-71562153A10B}"/>
          </ac:spMkLst>
        </pc:spChg>
        <pc:graphicFrameChg chg="del">
          <ac:chgData name="Aishwarya Chakravarty" userId="a076fada-3da1-4cfa-80f2-4056adb32d1c" providerId="ADAL" clId="{AEF798A0-6434-46AF-B781-B328FFC1402F}" dt="2023-02-06T15:36:42.783" v="302" actId="478"/>
          <ac:graphicFrameMkLst>
            <pc:docMk/>
            <pc:sldMk cId="1370374985" sldId="382"/>
            <ac:graphicFrameMk id="5" creationId="{C1B23708-7CE4-1086-2628-E5408DFC2531}"/>
          </ac:graphicFrameMkLst>
        </pc:graphicFrameChg>
      </pc:sldChg>
      <pc:sldChg chg="modSp add del mod">
        <pc:chgData name="Aishwarya Chakravarty" userId="a076fada-3da1-4cfa-80f2-4056adb32d1c" providerId="ADAL" clId="{AEF798A0-6434-46AF-B781-B328FFC1402F}" dt="2023-02-08T13:10:57.946" v="4026" actId="47"/>
        <pc:sldMkLst>
          <pc:docMk/>
          <pc:sldMk cId="3893095003" sldId="382"/>
        </pc:sldMkLst>
        <pc:spChg chg="mod">
          <ac:chgData name="Aishwarya Chakravarty" userId="a076fada-3da1-4cfa-80f2-4056adb32d1c" providerId="ADAL" clId="{AEF798A0-6434-46AF-B781-B328FFC1402F}" dt="2023-02-08T13:10:27.132" v="4017" actId="21"/>
          <ac:spMkLst>
            <pc:docMk/>
            <pc:sldMk cId="3893095003" sldId="382"/>
            <ac:spMk id="6" creationId="{22271615-1647-C87A-9AC2-8F5009B9A917}"/>
          </ac:spMkLst>
        </pc:spChg>
      </pc:sldChg>
      <pc:sldChg chg="modSp add del mod">
        <pc:chgData name="Aishwarya Chakravarty" userId="a076fada-3da1-4cfa-80f2-4056adb32d1c" providerId="ADAL" clId="{AEF798A0-6434-46AF-B781-B328FFC1402F}" dt="2023-02-08T13:11:28.700" v="4038" actId="47"/>
        <pc:sldMkLst>
          <pc:docMk/>
          <pc:sldMk cId="1056931545" sldId="383"/>
        </pc:sldMkLst>
        <pc:spChg chg="mod">
          <ac:chgData name="Aishwarya Chakravarty" userId="a076fada-3da1-4cfa-80f2-4056adb32d1c" providerId="ADAL" clId="{AEF798A0-6434-46AF-B781-B328FFC1402F}" dt="2023-02-08T13:11:07.519" v="4028" actId="21"/>
          <ac:spMkLst>
            <pc:docMk/>
            <pc:sldMk cId="1056931545" sldId="383"/>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1149586108" sldId="383"/>
        </pc:sldMkLst>
      </pc:sldChg>
      <pc:sldChg chg="modSp add del mod">
        <pc:chgData name="Aishwarya Chakravarty" userId="a076fada-3da1-4cfa-80f2-4056adb32d1c" providerId="ADAL" clId="{AEF798A0-6434-46AF-B781-B328FFC1402F}" dt="2023-02-08T13:11:51.587" v="4046" actId="47"/>
        <pc:sldMkLst>
          <pc:docMk/>
          <pc:sldMk cId="2183529065" sldId="384"/>
        </pc:sldMkLst>
        <pc:spChg chg="mod">
          <ac:chgData name="Aishwarya Chakravarty" userId="a076fada-3da1-4cfa-80f2-4056adb32d1c" providerId="ADAL" clId="{AEF798A0-6434-46AF-B781-B328FFC1402F}" dt="2023-02-08T13:11:40.051" v="4040" actId="21"/>
          <ac:spMkLst>
            <pc:docMk/>
            <pc:sldMk cId="2183529065" sldId="384"/>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3670281754" sldId="384"/>
        </pc:sldMkLst>
      </pc:sldChg>
      <pc:sldChg chg="del">
        <pc:chgData name="Aishwarya Chakravarty" userId="a076fada-3da1-4cfa-80f2-4056adb32d1c" providerId="ADAL" clId="{AEF798A0-6434-46AF-B781-B328FFC1402F}" dt="2023-02-06T15:36:27.028" v="291" actId="47"/>
        <pc:sldMkLst>
          <pc:docMk/>
          <pc:sldMk cId="540544186" sldId="385"/>
        </pc:sldMkLst>
      </pc:sldChg>
      <pc:sldChg chg="modSp add del mod">
        <pc:chgData name="Aishwarya Chakravarty" userId="a076fada-3da1-4cfa-80f2-4056adb32d1c" providerId="ADAL" clId="{AEF798A0-6434-46AF-B781-B328FFC1402F}" dt="2023-02-08T13:12:13.578" v="4054" actId="47"/>
        <pc:sldMkLst>
          <pc:docMk/>
          <pc:sldMk cId="837508805" sldId="385"/>
        </pc:sldMkLst>
        <pc:spChg chg="mod">
          <ac:chgData name="Aishwarya Chakravarty" userId="a076fada-3da1-4cfa-80f2-4056adb32d1c" providerId="ADAL" clId="{AEF798A0-6434-46AF-B781-B328FFC1402F}" dt="2023-02-08T13:12:00.453" v="4048" actId="21"/>
          <ac:spMkLst>
            <pc:docMk/>
            <pc:sldMk cId="837508805" sldId="385"/>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33538625" sldId="386"/>
        </pc:sldMkLst>
      </pc:sldChg>
      <pc:sldChg chg="delSp new del mod">
        <pc:chgData name="Aishwarya Chakravarty" userId="a076fada-3da1-4cfa-80f2-4056adb32d1c" providerId="ADAL" clId="{AEF798A0-6434-46AF-B781-B328FFC1402F}" dt="2023-02-08T13:08:40.413" v="3999" actId="47"/>
        <pc:sldMkLst>
          <pc:docMk/>
          <pc:sldMk cId="2528737824" sldId="386"/>
        </pc:sldMkLst>
        <pc:spChg chg="del">
          <ac:chgData name="Aishwarya Chakravarty" userId="a076fada-3da1-4cfa-80f2-4056adb32d1c" providerId="ADAL" clId="{AEF798A0-6434-46AF-B781-B328FFC1402F}" dt="2023-02-08T13:08:25.220" v="3996" actId="478"/>
          <ac:spMkLst>
            <pc:docMk/>
            <pc:sldMk cId="2528737824" sldId="386"/>
            <ac:spMk id="2" creationId="{BCBCE22C-66CB-61D8-D1CB-128D8883B9E0}"/>
          </ac:spMkLst>
        </pc:spChg>
        <pc:spChg chg="del">
          <ac:chgData name="Aishwarya Chakravarty" userId="a076fada-3da1-4cfa-80f2-4056adb32d1c" providerId="ADAL" clId="{AEF798A0-6434-46AF-B781-B328FFC1402F}" dt="2023-02-08T13:08:27.515" v="3997" actId="478"/>
          <ac:spMkLst>
            <pc:docMk/>
            <pc:sldMk cId="2528737824" sldId="386"/>
            <ac:spMk id="3" creationId="{52D31629-A2FF-F1D6-FFE2-E8F913A8DDB2}"/>
          </ac:spMkLst>
        </pc:spChg>
        <pc:spChg chg="del">
          <ac:chgData name="Aishwarya Chakravarty" userId="a076fada-3da1-4cfa-80f2-4056adb32d1c" providerId="ADAL" clId="{AEF798A0-6434-46AF-B781-B328FFC1402F}" dt="2023-02-08T13:08:29.375" v="3998" actId="478"/>
          <ac:spMkLst>
            <pc:docMk/>
            <pc:sldMk cId="2528737824" sldId="386"/>
            <ac:spMk id="4" creationId="{04268882-DDE5-65B1-ACF6-523069D92F24}"/>
          </ac:spMkLst>
        </pc:spChg>
      </pc:sldChg>
      <pc:sldChg chg="modSp add del mod setBg">
        <pc:chgData name="Aishwarya Chakravarty" userId="a076fada-3da1-4cfa-80f2-4056adb32d1c" providerId="ADAL" clId="{AEF798A0-6434-46AF-B781-B328FFC1402F}" dt="2023-02-08T14:48:55.497" v="5350" actId="47"/>
        <pc:sldMkLst>
          <pc:docMk/>
          <pc:sldMk cId="4008510623" sldId="386"/>
        </pc:sldMkLst>
        <pc:spChg chg="mod">
          <ac:chgData name="Aishwarya Chakravarty" userId="a076fada-3da1-4cfa-80f2-4056adb32d1c" providerId="ADAL" clId="{AEF798A0-6434-46AF-B781-B328FFC1402F}" dt="2023-02-08T13:16:23.648" v="4070" actId="207"/>
          <ac:spMkLst>
            <pc:docMk/>
            <pc:sldMk cId="4008510623" sldId="386"/>
            <ac:spMk id="2" creationId="{0D64EE34-A59C-642F-D843-2ED0FCDC8945}"/>
          </ac:spMkLst>
        </pc:spChg>
        <pc:spChg chg="mod">
          <ac:chgData name="Aishwarya Chakravarty" userId="a076fada-3da1-4cfa-80f2-4056adb32d1c" providerId="ADAL" clId="{AEF798A0-6434-46AF-B781-B328FFC1402F}" dt="2023-02-08T14:48:44.088" v="5348" actId="21"/>
          <ac:spMkLst>
            <pc:docMk/>
            <pc:sldMk cId="4008510623" sldId="386"/>
            <ac:spMk id="6" creationId="{22271615-1647-C87A-9AC2-8F5009B9A917}"/>
          </ac:spMkLst>
        </pc:spChg>
      </pc:sldChg>
      <pc:sldChg chg="modSp add del mod setBg">
        <pc:chgData name="Aishwarya Chakravarty" userId="a076fada-3da1-4cfa-80f2-4056adb32d1c" providerId="ADAL" clId="{AEF798A0-6434-46AF-B781-B328FFC1402F}" dt="2023-02-08T14:49:11.412" v="5354" actId="47"/>
        <pc:sldMkLst>
          <pc:docMk/>
          <pc:sldMk cId="3703588824" sldId="387"/>
        </pc:sldMkLst>
        <pc:spChg chg="mod">
          <ac:chgData name="Aishwarya Chakravarty" userId="a076fada-3da1-4cfa-80f2-4056adb32d1c" providerId="ADAL" clId="{AEF798A0-6434-46AF-B781-B328FFC1402F}" dt="2023-02-08T13:16:59.505" v="4073" actId="207"/>
          <ac:spMkLst>
            <pc:docMk/>
            <pc:sldMk cId="3703588824" sldId="387"/>
            <ac:spMk id="2" creationId="{0D64EE34-A59C-642F-D843-2ED0FCDC8945}"/>
          </ac:spMkLst>
        </pc:spChg>
        <pc:spChg chg="mod">
          <ac:chgData name="Aishwarya Chakravarty" userId="a076fada-3da1-4cfa-80f2-4056adb32d1c" providerId="ADAL" clId="{AEF798A0-6434-46AF-B781-B328FFC1402F}" dt="2023-02-08T14:49:03.576" v="5352" actId="21"/>
          <ac:spMkLst>
            <pc:docMk/>
            <pc:sldMk cId="3703588824" sldId="387"/>
            <ac:spMk id="6" creationId="{22271615-1647-C87A-9AC2-8F5009B9A917}"/>
          </ac:spMkLst>
        </pc:spChg>
      </pc:sldChg>
      <pc:sldChg chg="modSp add del mod setBg">
        <pc:chgData name="Aishwarya Chakravarty" userId="a076fada-3da1-4cfa-80f2-4056adb32d1c" providerId="ADAL" clId="{AEF798A0-6434-46AF-B781-B328FFC1402F}" dt="2023-02-08T14:49:25.964" v="5358" actId="47"/>
        <pc:sldMkLst>
          <pc:docMk/>
          <pc:sldMk cId="4292515443" sldId="388"/>
        </pc:sldMkLst>
        <pc:spChg chg="mod">
          <ac:chgData name="Aishwarya Chakravarty" userId="a076fada-3da1-4cfa-80f2-4056adb32d1c" providerId="ADAL" clId="{AEF798A0-6434-46AF-B781-B328FFC1402F}" dt="2023-02-08T13:17:32.755" v="4076" actId="207"/>
          <ac:spMkLst>
            <pc:docMk/>
            <pc:sldMk cId="4292515443" sldId="388"/>
            <ac:spMk id="2" creationId="{0D64EE34-A59C-642F-D843-2ED0FCDC8945}"/>
          </ac:spMkLst>
        </pc:spChg>
        <pc:spChg chg="mod">
          <ac:chgData name="Aishwarya Chakravarty" userId="a076fada-3da1-4cfa-80f2-4056adb32d1c" providerId="ADAL" clId="{AEF798A0-6434-46AF-B781-B328FFC1402F}" dt="2023-02-08T14:49:19.172" v="5356" actId="21"/>
          <ac:spMkLst>
            <pc:docMk/>
            <pc:sldMk cId="4292515443" sldId="388"/>
            <ac:spMk id="6" creationId="{22271615-1647-C87A-9AC2-8F5009B9A917}"/>
          </ac:spMkLst>
        </pc:spChg>
      </pc:sldChg>
      <pc:sldChg chg="modSp add del mod setBg">
        <pc:chgData name="Aishwarya Chakravarty" userId="a076fada-3da1-4cfa-80f2-4056adb32d1c" providerId="ADAL" clId="{AEF798A0-6434-46AF-B781-B328FFC1402F}" dt="2023-02-08T14:49:51.309" v="5362" actId="47"/>
        <pc:sldMkLst>
          <pc:docMk/>
          <pc:sldMk cId="3519564522" sldId="389"/>
        </pc:sldMkLst>
        <pc:spChg chg="mod">
          <ac:chgData name="Aishwarya Chakravarty" userId="a076fada-3da1-4cfa-80f2-4056adb32d1c" providerId="ADAL" clId="{AEF798A0-6434-46AF-B781-B328FFC1402F}" dt="2023-02-08T13:18:02.688" v="4079" actId="207"/>
          <ac:spMkLst>
            <pc:docMk/>
            <pc:sldMk cId="3519564522" sldId="389"/>
            <ac:spMk id="2" creationId="{0D64EE34-A59C-642F-D843-2ED0FCDC8945}"/>
          </ac:spMkLst>
        </pc:spChg>
        <pc:spChg chg="mod">
          <ac:chgData name="Aishwarya Chakravarty" userId="a076fada-3da1-4cfa-80f2-4056adb32d1c" providerId="ADAL" clId="{AEF798A0-6434-46AF-B781-B328FFC1402F}" dt="2023-02-08T14:49:34.155" v="5360" actId="21"/>
          <ac:spMkLst>
            <pc:docMk/>
            <pc:sldMk cId="3519564522" sldId="389"/>
            <ac:spMk id="6" creationId="{22271615-1647-C87A-9AC2-8F5009B9A917}"/>
          </ac:spMkLst>
        </pc:spChg>
      </pc:sldChg>
      <pc:sldChg chg="modSp add del mod setBg">
        <pc:chgData name="Aishwarya Chakravarty" userId="a076fada-3da1-4cfa-80f2-4056adb32d1c" providerId="ADAL" clId="{AEF798A0-6434-46AF-B781-B328FFC1402F}" dt="2023-02-08T14:50:11.849" v="5366" actId="47"/>
        <pc:sldMkLst>
          <pc:docMk/>
          <pc:sldMk cId="1538195527" sldId="390"/>
        </pc:sldMkLst>
        <pc:spChg chg="mod">
          <ac:chgData name="Aishwarya Chakravarty" userId="a076fada-3da1-4cfa-80f2-4056adb32d1c" providerId="ADAL" clId="{AEF798A0-6434-46AF-B781-B328FFC1402F}" dt="2023-02-08T13:14:10.089" v="4061" actId="207"/>
          <ac:spMkLst>
            <pc:docMk/>
            <pc:sldMk cId="1538195527" sldId="390"/>
            <ac:spMk id="2" creationId="{0D64EE34-A59C-642F-D843-2ED0FCDC8945}"/>
          </ac:spMkLst>
        </pc:spChg>
        <pc:spChg chg="mod">
          <ac:chgData name="Aishwarya Chakravarty" userId="a076fada-3da1-4cfa-80f2-4056adb32d1c" providerId="ADAL" clId="{AEF798A0-6434-46AF-B781-B328FFC1402F}" dt="2023-02-08T14:50:05.319" v="5364" actId="21"/>
          <ac:spMkLst>
            <pc:docMk/>
            <pc:sldMk cId="1538195527" sldId="390"/>
            <ac:spMk id="6" creationId="{22271615-1647-C87A-9AC2-8F5009B9A917}"/>
          </ac:spMkLst>
        </pc:spChg>
      </pc:sldChg>
      <pc:sldChg chg="new del">
        <pc:chgData name="Aishwarya Chakravarty" userId="a076fada-3da1-4cfa-80f2-4056adb32d1c" providerId="ADAL" clId="{AEF798A0-6434-46AF-B781-B328FFC1402F}" dt="2023-02-08T16:54:14.589" v="5724" actId="47"/>
        <pc:sldMkLst>
          <pc:docMk/>
          <pc:sldMk cId="156505228" sldId="391"/>
        </pc:sldMkLst>
      </pc:sldChg>
      <pc:sldChg chg="delSp new del mod setBg">
        <pc:chgData name="Aishwarya Chakravarty" userId="a076fada-3da1-4cfa-80f2-4056adb32d1c" providerId="ADAL" clId="{AEF798A0-6434-46AF-B781-B328FFC1402F}" dt="2023-02-08T13:23:05.522" v="4092" actId="47"/>
        <pc:sldMkLst>
          <pc:docMk/>
          <pc:sldMk cId="1042628996" sldId="391"/>
        </pc:sldMkLst>
        <pc:spChg chg="del">
          <ac:chgData name="Aishwarya Chakravarty" userId="a076fada-3da1-4cfa-80f2-4056adb32d1c" providerId="ADAL" clId="{AEF798A0-6434-46AF-B781-B328FFC1402F}" dt="2023-02-08T13:22:11.935" v="4087" actId="478"/>
          <ac:spMkLst>
            <pc:docMk/>
            <pc:sldMk cId="1042628996" sldId="391"/>
            <ac:spMk id="2" creationId="{559D607C-8167-6D45-3993-1B1D2DA1C602}"/>
          </ac:spMkLst>
        </pc:spChg>
      </pc:sldChg>
      <pc:sldChg chg="addSp delSp modSp add mod">
        <pc:chgData name="Aishwarya Chakravarty" userId="a076fada-3da1-4cfa-80f2-4056adb32d1c" providerId="ADAL" clId="{AEF798A0-6434-46AF-B781-B328FFC1402F}" dt="2023-02-08T16:33:29.575" v="5617" actId="20577"/>
        <pc:sldMkLst>
          <pc:docMk/>
          <pc:sldMk cId="771622234" sldId="392"/>
        </pc:sldMkLst>
        <pc:spChg chg="mod">
          <ac:chgData name="Aishwarya Chakravarty" userId="a076fada-3da1-4cfa-80f2-4056adb32d1c" providerId="ADAL" clId="{AEF798A0-6434-46AF-B781-B328FFC1402F}" dt="2023-02-08T13:53:24.648" v="4728" actId="20577"/>
          <ac:spMkLst>
            <pc:docMk/>
            <pc:sldMk cId="771622234" sldId="392"/>
            <ac:spMk id="2" creationId="{A85916BD-64BB-4030-B645-41732464BCB3}"/>
          </ac:spMkLst>
        </pc:spChg>
        <pc:spChg chg="add del mod">
          <ac:chgData name="Aishwarya Chakravarty" userId="a076fada-3da1-4cfa-80f2-4056adb32d1c" providerId="ADAL" clId="{AEF798A0-6434-46AF-B781-B328FFC1402F}" dt="2023-02-08T13:53:43.408" v="4734"/>
          <ac:spMkLst>
            <pc:docMk/>
            <pc:sldMk cId="771622234" sldId="392"/>
            <ac:spMk id="4" creationId="{D6D8CCDB-1D32-DA84-BDF9-878E193F0E13}"/>
          </ac:spMkLst>
        </pc:spChg>
        <pc:graphicFrameChg chg="add mod modGraphic">
          <ac:chgData name="Aishwarya Chakravarty" userId="a076fada-3da1-4cfa-80f2-4056adb32d1c" providerId="ADAL" clId="{AEF798A0-6434-46AF-B781-B328FFC1402F}" dt="2023-02-08T16:33:29.575" v="5617" actId="20577"/>
          <ac:graphicFrameMkLst>
            <pc:docMk/>
            <pc:sldMk cId="771622234" sldId="392"/>
            <ac:graphicFrameMk id="5" creationId="{3C4ABD42-9507-08C8-744F-4887A0A5CD78}"/>
          </ac:graphicFrameMkLst>
        </pc:graphicFrameChg>
        <pc:graphicFrameChg chg="del">
          <ac:chgData name="Aishwarya Chakravarty" userId="a076fada-3da1-4cfa-80f2-4056adb32d1c" providerId="ADAL" clId="{AEF798A0-6434-46AF-B781-B328FFC1402F}" dt="2023-02-08T13:53:41.522" v="4733" actId="478"/>
          <ac:graphicFrameMkLst>
            <pc:docMk/>
            <pc:sldMk cId="771622234" sldId="392"/>
            <ac:graphicFrameMk id="23" creationId="{34CFDDEF-A1E9-406A-E9AF-A360B80029AC}"/>
          </ac:graphicFrameMkLst>
        </pc:graphicFrameChg>
        <pc:picChg chg="add mod">
          <ac:chgData name="Aishwarya Chakravarty" userId="a076fada-3da1-4cfa-80f2-4056adb32d1c" providerId="ADAL" clId="{AEF798A0-6434-46AF-B781-B328FFC1402F}" dt="2023-02-08T13:54:18.916" v="4742" actId="1076"/>
          <ac:picMkLst>
            <pc:docMk/>
            <pc:sldMk cId="771622234" sldId="392"/>
            <ac:picMk id="6" creationId="{5FE92047-5760-DECA-0AC8-3EDBAEA47F4B}"/>
          </ac:picMkLst>
        </pc:picChg>
        <pc:picChg chg="add mod">
          <ac:chgData name="Aishwarya Chakravarty" userId="a076fada-3da1-4cfa-80f2-4056adb32d1c" providerId="ADAL" clId="{AEF798A0-6434-46AF-B781-B328FFC1402F}" dt="2023-02-08T13:54:25.087" v="4744" actId="1076"/>
          <ac:picMkLst>
            <pc:docMk/>
            <pc:sldMk cId="771622234" sldId="392"/>
            <ac:picMk id="8" creationId="{8F7274A4-D2FD-586A-B6BA-6447D53E3BF3}"/>
          </ac:picMkLst>
        </pc:picChg>
        <pc:picChg chg="add mod">
          <ac:chgData name="Aishwarya Chakravarty" userId="a076fada-3da1-4cfa-80f2-4056adb32d1c" providerId="ADAL" clId="{AEF798A0-6434-46AF-B781-B328FFC1402F}" dt="2023-02-08T13:54:21.873" v="4743" actId="1076"/>
          <ac:picMkLst>
            <pc:docMk/>
            <pc:sldMk cId="771622234" sldId="392"/>
            <ac:picMk id="9" creationId="{AD653F8A-FD8B-AB16-820E-D912E6D166F1}"/>
          </ac:picMkLst>
        </pc:picChg>
        <pc:picChg chg="del">
          <ac:chgData name="Aishwarya Chakravarty" userId="a076fada-3da1-4cfa-80f2-4056adb32d1c" providerId="ADAL" clId="{AEF798A0-6434-46AF-B781-B328FFC1402F}" dt="2023-02-08T13:53:28.362" v="4729" actId="478"/>
          <ac:picMkLst>
            <pc:docMk/>
            <pc:sldMk cId="771622234" sldId="392"/>
            <ac:picMk id="17" creationId="{F434858C-D853-F065-EC68-86953BD9FF9B}"/>
          </ac:picMkLst>
        </pc:picChg>
        <pc:picChg chg="del">
          <ac:chgData name="Aishwarya Chakravarty" userId="a076fada-3da1-4cfa-80f2-4056adb32d1c" providerId="ADAL" clId="{AEF798A0-6434-46AF-B781-B328FFC1402F}" dt="2023-02-08T13:53:30.844" v="4731" actId="478"/>
          <ac:picMkLst>
            <pc:docMk/>
            <pc:sldMk cId="771622234" sldId="392"/>
            <ac:picMk id="19" creationId="{0C8B5EF6-9839-7BF8-62B7-DC0EA792F66E}"/>
          </ac:picMkLst>
        </pc:picChg>
        <pc:picChg chg="del">
          <ac:chgData name="Aishwarya Chakravarty" userId="a076fada-3da1-4cfa-80f2-4056adb32d1c" providerId="ADAL" clId="{AEF798A0-6434-46AF-B781-B328FFC1402F}" dt="2023-02-08T13:53:29.835" v="4730" actId="478"/>
          <ac:picMkLst>
            <pc:docMk/>
            <pc:sldMk cId="771622234" sldId="392"/>
            <ac:picMk id="21" creationId="{F5EF4CDA-00DF-E392-4D5C-97978B3ED284}"/>
          </ac:picMkLst>
        </pc:picChg>
      </pc:sldChg>
      <pc:sldChg chg="addSp delSp modSp add mod modClrScheme chgLayout">
        <pc:chgData name="Aishwarya Chakravarty" userId="a076fada-3da1-4cfa-80f2-4056adb32d1c" providerId="ADAL" clId="{AEF798A0-6434-46AF-B781-B328FFC1402F}" dt="2023-02-09T11:14:40.657" v="5880" actId="14100"/>
        <pc:sldMkLst>
          <pc:docMk/>
          <pc:sldMk cId="3958625435" sldId="393"/>
        </pc:sldMkLst>
        <pc:spChg chg="mod ord">
          <ac:chgData name="Aishwarya Chakravarty" userId="a076fada-3da1-4cfa-80f2-4056adb32d1c" providerId="ADAL" clId="{AEF798A0-6434-46AF-B781-B328FFC1402F}" dt="2023-02-09T09:10:33.128" v="5763" actId="1076"/>
          <ac:spMkLst>
            <pc:docMk/>
            <pc:sldMk cId="3958625435" sldId="393"/>
            <ac:spMk id="2" creationId="{C4ACEAB2-3BE6-4ECE-882E-D28872F00D27}"/>
          </ac:spMkLst>
        </pc:spChg>
        <pc:spChg chg="mod ord">
          <ac:chgData name="Aishwarya Chakravarty" userId="a076fada-3da1-4cfa-80f2-4056adb32d1c" providerId="ADAL" clId="{AEF798A0-6434-46AF-B781-B328FFC1402F}" dt="2023-02-09T11:14:40.657" v="5880" actId="14100"/>
          <ac:spMkLst>
            <pc:docMk/>
            <pc:sldMk cId="3958625435" sldId="393"/>
            <ac:spMk id="3" creationId="{94864C9D-1187-4A4B-AB54-EC117231882E}"/>
          </ac:spMkLst>
        </pc:spChg>
        <pc:spChg chg="add del mod ord">
          <ac:chgData name="Aishwarya Chakravarty" userId="a076fada-3da1-4cfa-80f2-4056adb32d1c" providerId="ADAL" clId="{AEF798A0-6434-46AF-B781-B328FFC1402F}" dt="2023-02-09T09:10:17.241" v="5761" actId="478"/>
          <ac:spMkLst>
            <pc:docMk/>
            <pc:sldMk cId="3958625435" sldId="393"/>
            <ac:spMk id="4" creationId="{40CE3509-FEF9-E31E-B56A-7418CA0FA306}"/>
          </ac:spMkLst>
        </pc:spChg>
      </pc:sldChg>
      <pc:sldChg chg="addSp delSp modSp add mod">
        <pc:chgData name="Aishwarya Chakravarty" userId="a076fada-3da1-4cfa-80f2-4056adb32d1c" providerId="ADAL" clId="{AEF798A0-6434-46AF-B781-B328FFC1402F}" dt="2023-02-08T16:32:13.676" v="5605" actId="20577"/>
        <pc:sldMkLst>
          <pc:docMk/>
          <pc:sldMk cId="1756156075" sldId="394"/>
        </pc:sldMkLst>
        <pc:spChg chg="mod">
          <ac:chgData name="Aishwarya Chakravarty" userId="a076fada-3da1-4cfa-80f2-4056adb32d1c" providerId="ADAL" clId="{AEF798A0-6434-46AF-B781-B328FFC1402F}" dt="2023-02-08T14:16:17.653" v="4816" actId="20577"/>
          <ac:spMkLst>
            <pc:docMk/>
            <pc:sldMk cId="1756156075" sldId="394"/>
            <ac:spMk id="2" creationId="{A85916BD-64BB-4030-B645-41732464BCB3}"/>
          </ac:spMkLst>
        </pc:spChg>
        <pc:spChg chg="add del mod">
          <ac:chgData name="Aishwarya Chakravarty" userId="a076fada-3da1-4cfa-80f2-4056adb32d1c" providerId="ADAL" clId="{AEF798A0-6434-46AF-B781-B328FFC1402F}" dt="2023-02-08T14:16:32.389" v="4821"/>
          <ac:spMkLst>
            <pc:docMk/>
            <pc:sldMk cId="1756156075" sldId="394"/>
            <ac:spMk id="4" creationId="{A3EB3F28-6960-01C5-551D-3D510D7FEAB1}"/>
          </ac:spMkLst>
        </pc:spChg>
        <pc:graphicFrameChg chg="add del mod">
          <ac:chgData name="Aishwarya Chakravarty" userId="a076fada-3da1-4cfa-80f2-4056adb32d1c" providerId="ADAL" clId="{AEF798A0-6434-46AF-B781-B328FFC1402F}" dt="2023-02-08T14:16:31.070" v="4820"/>
          <ac:graphicFrameMkLst>
            <pc:docMk/>
            <pc:sldMk cId="1756156075" sldId="394"/>
            <ac:graphicFrameMk id="5" creationId="{F18EECC3-B4A4-1E58-2750-EEF6B5EB41D7}"/>
          </ac:graphicFrameMkLst>
        </pc:graphicFrameChg>
        <pc:graphicFrameChg chg="add mod modGraphic">
          <ac:chgData name="Aishwarya Chakravarty" userId="a076fada-3da1-4cfa-80f2-4056adb32d1c" providerId="ADAL" clId="{AEF798A0-6434-46AF-B781-B328FFC1402F}" dt="2023-02-08T16:32:13.676" v="5605" actId="20577"/>
          <ac:graphicFrameMkLst>
            <pc:docMk/>
            <pc:sldMk cId="1756156075" sldId="394"/>
            <ac:graphicFrameMk id="6" creationId="{5C29B324-6D56-EF6C-F8E6-42154BF25841}"/>
          </ac:graphicFrameMkLst>
        </pc:graphicFrameChg>
        <pc:graphicFrameChg chg="del">
          <ac:chgData name="Aishwarya Chakravarty" userId="a076fada-3da1-4cfa-80f2-4056adb32d1c" providerId="ADAL" clId="{AEF798A0-6434-46AF-B781-B328FFC1402F}" dt="2023-02-08T14:16:28.472" v="4818" actId="478"/>
          <ac:graphicFrameMkLst>
            <pc:docMk/>
            <pc:sldMk cId="1756156075" sldId="394"/>
            <ac:graphicFrameMk id="23" creationId="{34CFDDEF-A1E9-406A-E9AF-A360B80029AC}"/>
          </ac:graphicFrameMkLst>
        </pc:graphicFrameChg>
        <pc:picChg chg="add mod">
          <ac:chgData name="Aishwarya Chakravarty" userId="a076fada-3da1-4cfa-80f2-4056adb32d1c" providerId="ADAL" clId="{AEF798A0-6434-46AF-B781-B328FFC1402F}" dt="2023-02-08T14:16:59.991" v="4830" actId="1076"/>
          <ac:picMkLst>
            <pc:docMk/>
            <pc:sldMk cId="1756156075" sldId="394"/>
            <ac:picMk id="8" creationId="{633A64CC-94F2-1417-96A0-444934E82D04}"/>
          </ac:picMkLst>
        </pc:picChg>
        <pc:picChg chg="add mod">
          <ac:chgData name="Aishwarya Chakravarty" userId="a076fada-3da1-4cfa-80f2-4056adb32d1c" providerId="ADAL" clId="{AEF798A0-6434-46AF-B781-B328FFC1402F}" dt="2023-02-08T14:17:10.573" v="4831" actId="1076"/>
          <ac:picMkLst>
            <pc:docMk/>
            <pc:sldMk cId="1756156075" sldId="394"/>
            <ac:picMk id="9" creationId="{741423A3-98AD-E144-078B-4404AD28E08D}"/>
          </ac:picMkLst>
        </pc:picChg>
        <pc:picChg chg="add mod">
          <ac:chgData name="Aishwarya Chakravarty" userId="a076fada-3da1-4cfa-80f2-4056adb32d1c" providerId="ADAL" clId="{AEF798A0-6434-46AF-B781-B328FFC1402F}" dt="2023-02-08T14:16:59.991" v="4830" actId="1076"/>
          <ac:picMkLst>
            <pc:docMk/>
            <pc:sldMk cId="1756156075" sldId="394"/>
            <ac:picMk id="10" creationId="{588DD241-A51B-4535-BF43-7906846F393C}"/>
          </ac:picMkLst>
        </pc:picChg>
        <pc:picChg chg="del">
          <ac:chgData name="Aishwarya Chakravarty" userId="a076fada-3da1-4cfa-80f2-4056adb32d1c" providerId="ADAL" clId="{AEF798A0-6434-46AF-B781-B328FFC1402F}" dt="2023-02-08T14:16:50.441" v="4825" actId="478"/>
          <ac:picMkLst>
            <pc:docMk/>
            <pc:sldMk cId="1756156075" sldId="394"/>
            <ac:picMk id="17" creationId="{F434858C-D853-F065-EC68-86953BD9FF9B}"/>
          </ac:picMkLst>
        </pc:picChg>
        <pc:picChg chg="del">
          <ac:chgData name="Aishwarya Chakravarty" userId="a076fada-3da1-4cfa-80f2-4056adb32d1c" providerId="ADAL" clId="{AEF798A0-6434-46AF-B781-B328FFC1402F}" dt="2023-02-08T14:16:52.486" v="4827" actId="478"/>
          <ac:picMkLst>
            <pc:docMk/>
            <pc:sldMk cId="1756156075" sldId="394"/>
            <ac:picMk id="19" creationId="{0C8B5EF6-9839-7BF8-62B7-DC0EA792F66E}"/>
          </ac:picMkLst>
        </pc:picChg>
        <pc:picChg chg="del">
          <ac:chgData name="Aishwarya Chakravarty" userId="a076fada-3da1-4cfa-80f2-4056adb32d1c" providerId="ADAL" clId="{AEF798A0-6434-46AF-B781-B328FFC1402F}" dt="2023-02-08T14:16:51.363" v="4826" actId="478"/>
          <ac:picMkLst>
            <pc:docMk/>
            <pc:sldMk cId="1756156075" sldId="394"/>
            <ac:picMk id="21" creationId="{F5EF4CDA-00DF-E392-4D5C-97978B3ED284}"/>
          </ac:picMkLst>
        </pc:picChg>
      </pc:sldChg>
      <pc:sldChg chg="addSp delSp modSp add mod">
        <pc:chgData name="Aishwarya Chakravarty" userId="a076fada-3da1-4cfa-80f2-4056adb32d1c" providerId="ADAL" clId="{AEF798A0-6434-46AF-B781-B328FFC1402F}" dt="2023-02-08T16:32:57.897" v="5611" actId="20577"/>
        <pc:sldMkLst>
          <pc:docMk/>
          <pc:sldMk cId="1426656949" sldId="395"/>
        </pc:sldMkLst>
        <pc:spChg chg="mod">
          <ac:chgData name="Aishwarya Chakravarty" userId="a076fada-3da1-4cfa-80f2-4056adb32d1c" providerId="ADAL" clId="{AEF798A0-6434-46AF-B781-B328FFC1402F}" dt="2023-02-08T14:17:49.400" v="4855" actId="20577"/>
          <ac:spMkLst>
            <pc:docMk/>
            <pc:sldMk cId="1426656949" sldId="395"/>
            <ac:spMk id="2" creationId="{A85916BD-64BB-4030-B645-41732464BCB3}"/>
          </ac:spMkLst>
        </pc:spChg>
        <pc:spChg chg="add del mod">
          <ac:chgData name="Aishwarya Chakravarty" userId="a076fada-3da1-4cfa-80f2-4056adb32d1c" providerId="ADAL" clId="{AEF798A0-6434-46AF-B781-B328FFC1402F}" dt="2023-02-08T14:17:59.663" v="4860"/>
          <ac:spMkLst>
            <pc:docMk/>
            <pc:sldMk cId="1426656949" sldId="395"/>
            <ac:spMk id="4" creationId="{2311E4B5-9EFF-AD57-A2CF-8AB8D3B3D2D0}"/>
          </ac:spMkLst>
        </pc:spChg>
        <pc:graphicFrameChg chg="add del mod">
          <ac:chgData name="Aishwarya Chakravarty" userId="a076fada-3da1-4cfa-80f2-4056adb32d1c" providerId="ADAL" clId="{AEF798A0-6434-46AF-B781-B328FFC1402F}" dt="2023-02-08T14:17:58.554" v="4859"/>
          <ac:graphicFrameMkLst>
            <pc:docMk/>
            <pc:sldMk cId="1426656949" sldId="395"/>
            <ac:graphicFrameMk id="5" creationId="{D02C7BAD-29AD-E63D-9C0D-4B7268B431BF}"/>
          </ac:graphicFrameMkLst>
        </pc:graphicFrameChg>
        <pc:graphicFrameChg chg="del">
          <ac:chgData name="Aishwarya Chakravarty" userId="a076fada-3da1-4cfa-80f2-4056adb32d1c" providerId="ADAL" clId="{AEF798A0-6434-46AF-B781-B328FFC1402F}" dt="2023-02-08T14:17:56.533" v="4857" actId="478"/>
          <ac:graphicFrameMkLst>
            <pc:docMk/>
            <pc:sldMk cId="1426656949" sldId="395"/>
            <ac:graphicFrameMk id="6" creationId="{5C29B324-6D56-EF6C-F8E6-42154BF25841}"/>
          </ac:graphicFrameMkLst>
        </pc:graphicFrameChg>
        <pc:graphicFrameChg chg="add mod modGraphic">
          <ac:chgData name="Aishwarya Chakravarty" userId="a076fada-3da1-4cfa-80f2-4056adb32d1c" providerId="ADAL" clId="{AEF798A0-6434-46AF-B781-B328FFC1402F}" dt="2023-02-08T16:32:57.897" v="5611" actId="20577"/>
          <ac:graphicFrameMkLst>
            <pc:docMk/>
            <pc:sldMk cId="1426656949" sldId="395"/>
            <ac:graphicFrameMk id="11" creationId="{C91D4C43-5FCD-F52B-64AE-45D0BB8D9D89}"/>
          </ac:graphicFrameMkLst>
        </pc:graphicFrameChg>
        <pc:picChg chg="del">
          <ac:chgData name="Aishwarya Chakravarty" userId="a076fada-3da1-4cfa-80f2-4056adb32d1c" providerId="ADAL" clId="{AEF798A0-6434-46AF-B781-B328FFC1402F}" dt="2023-02-08T14:18:02.745" v="4862" actId="478"/>
          <ac:picMkLst>
            <pc:docMk/>
            <pc:sldMk cId="1426656949" sldId="395"/>
            <ac:picMk id="8" creationId="{633A64CC-94F2-1417-96A0-444934E82D04}"/>
          </ac:picMkLst>
        </pc:picChg>
        <pc:picChg chg="del">
          <ac:chgData name="Aishwarya Chakravarty" userId="a076fada-3da1-4cfa-80f2-4056adb32d1c" providerId="ADAL" clId="{AEF798A0-6434-46AF-B781-B328FFC1402F}" dt="2023-02-08T14:18:01.829" v="4861" actId="478"/>
          <ac:picMkLst>
            <pc:docMk/>
            <pc:sldMk cId="1426656949" sldId="395"/>
            <ac:picMk id="9" creationId="{741423A3-98AD-E144-078B-4404AD28E08D}"/>
          </ac:picMkLst>
        </pc:picChg>
        <pc:picChg chg="del">
          <ac:chgData name="Aishwarya Chakravarty" userId="a076fada-3da1-4cfa-80f2-4056adb32d1c" providerId="ADAL" clId="{AEF798A0-6434-46AF-B781-B328FFC1402F}" dt="2023-02-08T14:18:04.058" v="4863" actId="478"/>
          <ac:picMkLst>
            <pc:docMk/>
            <pc:sldMk cId="1426656949" sldId="395"/>
            <ac:picMk id="10" creationId="{588DD241-A51B-4535-BF43-7906846F393C}"/>
          </ac:picMkLst>
        </pc:picChg>
        <pc:picChg chg="add mod">
          <ac:chgData name="Aishwarya Chakravarty" userId="a076fada-3da1-4cfa-80f2-4056adb32d1c" providerId="ADAL" clId="{AEF798A0-6434-46AF-B781-B328FFC1402F}" dt="2023-02-08T14:18:45.161" v="4869" actId="1076"/>
          <ac:picMkLst>
            <pc:docMk/>
            <pc:sldMk cId="1426656949" sldId="395"/>
            <ac:picMk id="12" creationId="{17CAF0A1-2D8C-D5F6-A751-E763B2A6CB04}"/>
          </ac:picMkLst>
        </pc:picChg>
        <pc:picChg chg="add mod">
          <ac:chgData name="Aishwarya Chakravarty" userId="a076fada-3da1-4cfa-80f2-4056adb32d1c" providerId="ADAL" clId="{AEF798A0-6434-46AF-B781-B328FFC1402F}" dt="2023-02-08T14:18:52.015" v="4871" actId="1076"/>
          <ac:picMkLst>
            <pc:docMk/>
            <pc:sldMk cId="1426656949" sldId="395"/>
            <ac:picMk id="13" creationId="{E190F0E7-3C5B-14D7-1251-B38B684A9CE0}"/>
          </ac:picMkLst>
        </pc:picChg>
        <pc:picChg chg="add mod">
          <ac:chgData name="Aishwarya Chakravarty" userId="a076fada-3da1-4cfa-80f2-4056adb32d1c" providerId="ADAL" clId="{AEF798A0-6434-46AF-B781-B328FFC1402F}" dt="2023-02-08T14:18:48.906" v="4870" actId="1076"/>
          <ac:picMkLst>
            <pc:docMk/>
            <pc:sldMk cId="1426656949" sldId="395"/>
            <ac:picMk id="14" creationId="{B2ED9167-C2C6-484A-11CB-871AF3F48407}"/>
          </ac:picMkLst>
        </pc:picChg>
      </pc:sldChg>
      <pc:sldChg chg="addSp delSp modSp add mod modClrScheme chgLayout">
        <pc:chgData name="Aishwarya Chakravarty" userId="a076fada-3da1-4cfa-80f2-4056adb32d1c" providerId="ADAL" clId="{AEF798A0-6434-46AF-B781-B328FFC1402F}" dt="2023-02-09T09:11:30.078" v="5782" actId="14100"/>
        <pc:sldMkLst>
          <pc:docMk/>
          <pc:sldMk cId="149814715" sldId="396"/>
        </pc:sldMkLst>
        <pc:spChg chg="mod ord">
          <ac:chgData name="Aishwarya Chakravarty" userId="a076fada-3da1-4cfa-80f2-4056adb32d1c" providerId="ADAL" clId="{AEF798A0-6434-46AF-B781-B328FFC1402F}" dt="2023-02-09T09:11:12.787" v="5778" actId="1076"/>
          <ac:spMkLst>
            <pc:docMk/>
            <pc:sldMk cId="149814715" sldId="396"/>
            <ac:spMk id="2" creationId="{C4ACEAB2-3BE6-4ECE-882E-D28872F00D27}"/>
          </ac:spMkLst>
        </pc:spChg>
        <pc:spChg chg="mod ord">
          <ac:chgData name="Aishwarya Chakravarty" userId="a076fada-3da1-4cfa-80f2-4056adb32d1c" providerId="ADAL" clId="{AEF798A0-6434-46AF-B781-B328FFC1402F}" dt="2023-02-09T09:11:30.078" v="5782" actId="14100"/>
          <ac:spMkLst>
            <pc:docMk/>
            <pc:sldMk cId="149814715" sldId="396"/>
            <ac:spMk id="3" creationId="{94864C9D-1187-4A4B-AB54-EC117231882E}"/>
          </ac:spMkLst>
        </pc:spChg>
        <pc:spChg chg="add del mod ord">
          <ac:chgData name="Aishwarya Chakravarty" userId="a076fada-3da1-4cfa-80f2-4056adb32d1c" providerId="ADAL" clId="{AEF798A0-6434-46AF-B781-B328FFC1402F}" dt="2023-02-09T09:11:15.502" v="5779" actId="478"/>
          <ac:spMkLst>
            <pc:docMk/>
            <pc:sldMk cId="149814715" sldId="396"/>
            <ac:spMk id="4" creationId="{192A44AA-63CD-A64F-1CD3-05D4E545DE22}"/>
          </ac:spMkLst>
        </pc:spChg>
      </pc:sldChg>
      <pc:sldChg chg="addSp delSp modSp add mod">
        <pc:chgData name="Aishwarya Chakravarty" userId="a076fada-3da1-4cfa-80f2-4056adb32d1c" providerId="ADAL" clId="{AEF798A0-6434-46AF-B781-B328FFC1402F}" dt="2023-02-08T16:31:22.810" v="5597" actId="20577"/>
        <pc:sldMkLst>
          <pc:docMk/>
          <pc:sldMk cId="3022455479" sldId="397"/>
        </pc:sldMkLst>
        <pc:spChg chg="mod">
          <ac:chgData name="Aishwarya Chakravarty" userId="a076fada-3da1-4cfa-80f2-4056adb32d1c" providerId="ADAL" clId="{AEF798A0-6434-46AF-B781-B328FFC1402F}" dt="2023-02-08T14:20:11.571" v="4896" actId="20577"/>
          <ac:spMkLst>
            <pc:docMk/>
            <pc:sldMk cId="3022455479" sldId="397"/>
            <ac:spMk id="2" creationId="{A85916BD-64BB-4030-B645-41732464BCB3}"/>
          </ac:spMkLst>
        </pc:spChg>
        <pc:spChg chg="add del mod">
          <ac:chgData name="Aishwarya Chakravarty" userId="a076fada-3da1-4cfa-80f2-4056adb32d1c" providerId="ADAL" clId="{AEF798A0-6434-46AF-B781-B328FFC1402F}" dt="2023-02-08T14:20:38.438" v="4904"/>
          <ac:spMkLst>
            <pc:docMk/>
            <pc:sldMk cId="3022455479" sldId="397"/>
            <ac:spMk id="12" creationId="{5690FC74-580D-C7FA-2629-E6FC298AD36C}"/>
          </ac:spMkLst>
        </pc:spChg>
        <pc:graphicFrameChg chg="del">
          <ac:chgData name="Aishwarya Chakravarty" userId="a076fada-3da1-4cfa-80f2-4056adb32d1c" providerId="ADAL" clId="{AEF798A0-6434-46AF-B781-B328FFC1402F}" dt="2023-02-08T14:20:30.274" v="4902" actId="478"/>
          <ac:graphicFrameMkLst>
            <pc:docMk/>
            <pc:sldMk cId="3022455479" sldId="397"/>
            <ac:graphicFrameMk id="6" creationId="{5C29B324-6D56-EF6C-F8E6-42154BF25841}"/>
          </ac:graphicFrameMkLst>
        </pc:graphicFrameChg>
        <pc:graphicFrameChg chg="add mod modGraphic">
          <ac:chgData name="Aishwarya Chakravarty" userId="a076fada-3da1-4cfa-80f2-4056adb32d1c" providerId="ADAL" clId="{AEF798A0-6434-46AF-B781-B328FFC1402F}" dt="2023-02-08T16:31:22.810" v="5597" actId="20577"/>
          <ac:graphicFrameMkLst>
            <pc:docMk/>
            <pc:sldMk cId="3022455479" sldId="397"/>
            <ac:graphicFrameMk id="13" creationId="{AC7C083A-DDE8-0A69-77B5-4E026FDE7DFD}"/>
          </ac:graphicFrameMkLst>
        </pc:graphicFrameChg>
        <pc:picChg chg="add mod">
          <ac:chgData name="Aishwarya Chakravarty" userId="a076fada-3da1-4cfa-80f2-4056adb32d1c" providerId="ADAL" clId="{AEF798A0-6434-46AF-B781-B328FFC1402F}" dt="2023-02-08T14:21:05.164" v="4907" actId="1076"/>
          <ac:picMkLst>
            <pc:docMk/>
            <pc:sldMk cId="3022455479" sldId="397"/>
            <ac:picMk id="3" creationId="{80CCA134-60B3-8F9E-57B4-4BA1EE33B3EB}"/>
          </ac:picMkLst>
        </pc:picChg>
        <pc:picChg chg="add mod">
          <ac:chgData name="Aishwarya Chakravarty" userId="a076fada-3da1-4cfa-80f2-4056adb32d1c" providerId="ADAL" clId="{AEF798A0-6434-46AF-B781-B328FFC1402F}" dt="2023-02-08T14:21:13.587" v="4908" actId="1076"/>
          <ac:picMkLst>
            <pc:docMk/>
            <pc:sldMk cId="3022455479" sldId="397"/>
            <ac:picMk id="4" creationId="{EC89BF92-C227-6F63-DFEE-C8691FD3ABE7}"/>
          </ac:picMkLst>
        </pc:picChg>
        <pc:picChg chg="add mod">
          <ac:chgData name="Aishwarya Chakravarty" userId="a076fada-3da1-4cfa-80f2-4056adb32d1c" providerId="ADAL" clId="{AEF798A0-6434-46AF-B781-B328FFC1402F}" dt="2023-02-08T14:20:58.571" v="4906" actId="1076"/>
          <ac:picMkLst>
            <pc:docMk/>
            <pc:sldMk cId="3022455479" sldId="397"/>
            <ac:picMk id="5" creationId="{0DF57088-BB22-01EE-6190-E223FA55F512}"/>
          </ac:picMkLst>
        </pc:picChg>
        <pc:picChg chg="del">
          <ac:chgData name="Aishwarya Chakravarty" userId="a076fada-3da1-4cfa-80f2-4056adb32d1c" providerId="ADAL" clId="{AEF798A0-6434-46AF-B781-B328FFC1402F}" dt="2023-02-08T14:20:16.569" v="4898" actId="478"/>
          <ac:picMkLst>
            <pc:docMk/>
            <pc:sldMk cId="3022455479" sldId="397"/>
            <ac:picMk id="8" creationId="{633A64CC-94F2-1417-96A0-444934E82D04}"/>
          </ac:picMkLst>
        </pc:picChg>
        <pc:picChg chg="del">
          <ac:chgData name="Aishwarya Chakravarty" userId="a076fada-3da1-4cfa-80f2-4056adb32d1c" providerId="ADAL" clId="{AEF798A0-6434-46AF-B781-B328FFC1402F}" dt="2023-02-08T14:20:15.001" v="4897" actId="478"/>
          <ac:picMkLst>
            <pc:docMk/>
            <pc:sldMk cId="3022455479" sldId="397"/>
            <ac:picMk id="9" creationId="{741423A3-98AD-E144-078B-4404AD28E08D}"/>
          </ac:picMkLst>
        </pc:picChg>
        <pc:picChg chg="del">
          <ac:chgData name="Aishwarya Chakravarty" userId="a076fada-3da1-4cfa-80f2-4056adb32d1c" providerId="ADAL" clId="{AEF798A0-6434-46AF-B781-B328FFC1402F}" dt="2023-02-08T14:20:17.651" v="4899" actId="478"/>
          <ac:picMkLst>
            <pc:docMk/>
            <pc:sldMk cId="3022455479" sldId="397"/>
            <ac:picMk id="10" creationId="{588DD241-A51B-4535-BF43-7906846F393C}"/>
          </ac:picMkLst>
        </pc:picChg>
      </pc:sldChg>
      <pc:sldChg chg="addSp delSp modSp add mod">
        <pc:chgData name="Aishwarya Chakravarty" userId="a076fada-3da1-4cfa-80f2-4056adb32d1c" providerId="ADAL" clId="{AEF798A0-6434-46AF-B781-B328FFC1402F}" dt="2023-02-08T16:31:03.373" v="5583" actId="20577"/>
        <pc:sldMkLst>
          <pc:docMk/>
          <pc:sldMk cId="2916221629" sldId="398"/>
        </pc:sldMkLst>
        <pc:spChg chg="mod">
          <ac:chgData name="Aishwarya Chakravarty" userId="a076fada-3da1-4cfa-80f2-4056adb32d1c" providerId="ADAL" clId="{AEF798A0-6434-46AF-B781-B328FFC1402F}" dt="2023-02-08T14:21:52.895" v="4930" actId="20577"/>
          <ac:spMkLst>
            <pc:docMk/>
            <pc:sldMk cId="2916221629" sldId="398"/>
            <ac:spMk id="2" creationId="{A85916BD-64BB-4030-B645-41732464BCB3}"/>
          </ac:spMkLst>
        </pc:spChg>
        <pc:spChg chg="add del mod">
          <ac:chgData name="Aishwarya Chakravarty" userId="a076fada-3da1-4cfa-80f2-4056adb32d1c" providerId="ADAL" clId="{AEF798A0-6434-46AF-B781-B328FFC1402F}" dt="2023-02-08T14:22:18.952" v="4939"/>
          <ac:spMkLst>
            <pc:docMk/>
            <pc:sldMk cId="2916221629" sldId="398"/>
            <ac:spMk id="11" creationId="{6C9B0648-7EC9-0219-2F0A-758C5A5F5BD4}"/>
          </ac:spMkLst>
        </pc:spChg>
        <pc:graphicFrameChg chg="add mod modGraphic">
          <ac:chgData name="Aishwarya Chakravarty" userId="a076fada-3da1-4cfa-80f2-4056adb32d1c" providerId="ADAL" clId="{AEF798A0-6434-46AF-B781-B328FFC1402F}" dt="2023-02-08T16:31:03.373" v="5583" actId="20577"/>
          <ac:graphicFrameMkLst>
            <pc:docMk/>
            <pc:sldMk cId="2916221629" sldId="398"/>
            <ac:graphicFrameMk id="12" creationId="{0407B895-E44B-6695-E863-EA1D918A93BB}"/>
          </ac:graphicFrameMkLst>
        </pc:graphicFrameChg>
        <pc:graphicFrameChg chg="del">
          <ac:chgData name="Aishwarya Chakravarty" userId="a076fada-3da1-4cfa-80f2-4056adb32d1c" providerId="ADAL" clId="{AEF798A0-6434-46AF-B781-B328FFC1402F}" dt="2023-02-08T14:22:17.113" v="4938" actId="478"/>
          <ac:graphicFrameMkLst>
            <pc:docMk/>
            <pc:sldMk cId="2916221629" sldId="398"/>
            <ac:graphicFrameMk id="13" creationId="{AC7C083A-DDE8-0A69-77B5-4E026FDE7DFD}"/>
          </ac:graphicFrameMkLst>
        </pc:graphicFrameChg>
        <pc:picChg chg="del">
          <ac:chgData name="Aishwarya Chakravarty" userId="a076fada-3da1-4cfa-80f2-4056adb32d1c" providerId="ADAL" clId="{AEF798A0-6434-46AF-B781-B328FFC1402F}" dt="2023-02-08T14:21:56.153" v="4932" actId="478"/>
          <ac:picMkLst>
            <pc:docMk/>
            <pc:sldMk cId="2916221629" sldId="398"/>
            <ac:picMk id="3" creationId="{80CCA134-60B3-8F9E-57B4-4BA1EE33B3EB}"/>
          </ac:picMkLst>
        </pc:picChg>
        <pc:picChg chg="del">
          <ac:chgData name="Aishwarya Chakravarty" userId="a076fada-3da1-4cfa-80f2-4056adb32d1c" providerId="ADAL" clId="{AEF798A0-6434-46AF-B781-B328FFC1402F}" dt="2023-02-08T14:21:54.554" v="4931" actId="478"/>
          <ac:picMkLst>
            <pc:docMk/>
            <pc:sldMk cId="2916221629" sldId="398"/>
            <ac:picMk id="4" creationId="{EC89BF92-C227-6F63-DFEE-C8691FD3ABE7}"/>
          </ac:picMkLst>
        </pc:picChg>
        <pc:picChg chg="del">
          <ac:chgData name="Aishwarya Chakravarty" userId="a076fada-3da1-4cfa-80f2-4056adb32d1c" providerId="ADAL" clId="{AEF798A0-6434-46AF-B781-B328FFC1402F}" dt="2023-02-08T14:21:57.159" v="4933" actId="478"/>
          <ac:picMkLst>
            <pc:docMk/>
            <pc:sldMk cId="2916221629" sldId="398"/>
            <ac:picMk id="5" creationId="{0DF57088-BB22-01EE-6190-E223FA55F512}"/>
          </ac:picMkLst>
        </pc:picChg>
        <pc:picChg chg="add mod">
          <ac:chgData name="Aishwarya Chakravarty" userId="a076fada-3da1-4cfa-80f2-4056adb32d1c" providerId="ADAL" clId="{AEF798A0-6434-46AF-B781-B328FFC1402F}" dt="2023-02-08T14:23:00.579" v="4945" actId="1076"/>
          <ac:picMkLst>
            <pc:docMk/>
            <pc:sldMk cId="2916221629" sldId="398"/>
            <ac:picMk id="6" creationId="{CF261EB3-00FE-CD01-76C2-C950DB96B500}"/>
          </ac:picMkLst>
        </pc:picChg>
        <pc:picChg chg="add mod">
          <ac:chgData name="Aishwarya Chakravarty" userId="a076fada-3da1-4cfa-80f2-4056adb32d1c" providerId="ADAL" clId="{AEF798A0-6434-46AF-B781-B328FFC1402F}" dt="2023-02-08T14:22:43.939" v="4943" actId="1076"/>
          <ac:picMkLst>
            <pc:docMk/>
            <pc:sldMk cId="2916221629" sldId="398"/>
            <ac:picMk id="8" creationId="{DE683C63-4534-A208-B4A2-0E87F220BCF2}"/>
          </ac:picMkLst>
        </pc:picChg>
        <pc:picChg chg="add mod">
          <ac:chgData name="Aishwarya Chakravarty" userId="a076fada-3da1-4cfa-80f2-4056adb32d1c" providerId="ADAL" clId="{AEF798A0-6434-46AF-B781-B328FFC1402F}" dt="2023-02-08T14:22:51.359" v="4944" actId="1076"/>
          <ac:picMkLst>
            <pc:docMk/>
            <pc:sldMk cId="2916221629" sldId="398"/>
            <ac:picMk id="9" creationId="{96A75890-2780-29F2-7E2E-FA8B2FD13478}"/>
          </ac:picMkLst>
        </pc:picChg>
      </pc:sldChg>
      <pc:sldChg chg="addSp delSp modSp add mod modClrScheme chgLayout">
        <pc:chgData name="Aishwarya Chakravarty" userId="a076fada-3da1-4cfa-80f2-4056adb32d1c" providerId="ADAL" clId="{AEF798A0-6434-46AF-B781-B328FFC1402F}" dt="2023-02-09T09:12:31.547" v="5788" actId="14100"/>
        <pc:sldMkLst>
          <pc:docMk/>
          <pc:sldMk cId="34448633" sldId="399"/>
        </pc:sldMkLst>
        <pc:spChg chg="mod ord">
          <ac:chgData name="Aishwarya Chakravarty" userId="a076fada-3da1-4cfa-80f2-4056adb32d1c" providerId="ADAL" clId="{AEF798A0-6434-46AF-B781-B328FFC1402F}" dt="2023-02-09T09:12:15.959" v="5786" actId="14100"/>
          <ac:spMkLst>
            <pc:docMk/>
            <pc:sldMk cId="34448633" sldId="399"/>
            <ac:spMk id="2" creationId="{C4ACEAB2-3BE6-4ECE-882E-D28872F00D27}"/>
          </ac:spMkLst>
        </pc:spChg>
        <pc:spChg chg="mod ord">
          <ac:chgData name="Aishwarya Chakravarty" userId="a076fada-3da1-4cfa-80f2-4056adb32d1c" providerId="ADAL" clId="{AEF798A0-6434-46AF-B781-B328FFC1402F}" dt="2023-02-09T09:12:31.547" v="5788" actId="14100"/>
          <ac:spMkLst>
            <pc:docMk/>
            <pc:sldMk cId="34448633" sldId="399"/>
            <ac:spMk id="3" creationId="{94864C9D-1187-4A4B-AB54-EC117231882E}"/>
          </ac:spMkLst>
        </pc:spChg>
        <pc:spChg chg="add del mod ord">
          <ac:chgData name="Aishwarya Chakravarty" userId="a076fada-3da1-4cfa-80f2-4056adb32d1c" providerId="ADAL" clId="{AEF798A0-6434-46AF-B781-B328FFC1402F}" dt="2023-02-09T09:12:05.125" v="5784" actId="478"/>
          <ac:spMkLst>
            <pc:docMk/>
            <pc:sldMk cId="34448633" sldId="399"/>
            <ac:spMk id="4" creationId="{056828F9-F346-4661-0D3C-280AD53DBCA1}"/>
          </ac:spMkLst>
        </pc:spChg>
        <pc:picChg chg="add del">
          <ac:chgData name="Aishwarya Chakravarty" userId="a076fada-3da1-4cfa-80f2-4056adb32d1c" providerId="ADAL" clId="{AEF798A0-6434-46AF-B781-B328FFC1402F}" dt="2023-02-08T14:23:47.802" v="4957" actId="22"/>
          <ac:picMkLst>
            <pc:docMk/>
            <pc:sldMk cId="34448633" sldId="399"/>
            <ac:picMk id="5" creationId="{7133812A-AF2B-61F8-2F05-E13AC62331D6}"/>
          </ac:picMkLst>
        </pc:picChg>
      </pc:sldChg>
      <pc:sldChg chg="addSp delSp modSp add mod">
        <pc:chgData name="Aishwarya Chakravarty" userId="a076fada-3da1-4cfa-80f2-4056adb32d1c" providerId="ADAL" clId="{AEF798A0-6434-46AF-B781-B328FFC1402F}" dt="2023-02-08T16:29:22.797" v="5573" actId="20577"/>
        <pc:sldMkLst>
          <pc:docMk/>
          <pc:sldMk cId="987277051" sldId="400"/>
        </pc:sldMkLst>
        <pc:spChg chg="mod">
          <ac:chgData name="Aishwarya Chakravarty" userId="a076fada-3da1-4cfa-80f2-4056adb32d1c" providerId="ADAL" clId="{AEF798A0-6434-46AF-B781-B328FFC1402F}" dt="2023-02-08T14:24:50.024" v="4998" actId="20577"/>
          <ac:spMkLst>
            <pc:docMk/>
            <pc:sldMk cId="987277051" sldId="400"/>
            <ac:spMk id="2" creationId="{A85916BD-64BB-4030-B645-41732464BCB3}"/>
          </ac:spMkLst>
        </pc:spChg>
        <pc:spChg chg="add del mod">
          <ac:chgData name="Aishwarya Chakravarty" userId="a076fada-3da1-4cfa-80f2-4056adb32d1c" providerId="ADAL" clId="{AEF798A0-6434-46AF-B781-B328FFC1402F}" dt="2023-02-08T14:25:15.765" v="5007"/>
          <ac:spMkLst>
            <pc:docMk/>
            <pc:sldMk cId="987277051" sldId="400"/>
            <ac:spMk id="11" creationId="{E767E621-63C6-D597-DC57-7165538A9993}"/>
          </ac:spMkLst>
        </pc:spChg>
        <pc:graphicFrameChg chg="add mod modGraphic">
          <ac:chgData name="Aishwarya Chakravarty" userId="a076fada-3da1-4cfa-80f2-4056adb32d1c" providerId="ADAL" clId="{AEF798A0-6434-46AF-B781-B328FFC1402F}" dt="2023-02-08T16:29:22.797" v="5573" actId="20577"/>
          <ac:graphicFrameMkLst>
            <pc:docMk/>
            <pc:sldMk cId="987277051" sldId="400"/>
            <ac:graphicFrameMk id="12" creationId="{5789167E-FB92-14C2-FF25-0D15CAA42A10}"/>
          </ac:graphicFrameMkLst>
        </pc:graphicFrameChg>
        <pc:graphicFrameChg chg="del">
          <ac:chgData name="Aishwarya Chakravarty" userId="a076fada-3da1-4cfa-80f2-4056adb32d1c" providerId="ADAL" clId="{AEF798A0-6434-46AF-B781-B328FFC1402F}" dt="2023-02-08T14:25:09.794" v="5005" actId="478"/>
          <ac:graphicFrameMkLst>
            <pc:docMk/>
            <pc:sldMk cId="987277051" sldId="400"/>
            <ac:graphicFrameMk id="13" creationId="{AC7C083A-DDE8-0A69-77B5-4E026FDE7DFD}"/>
          </ac:graphicFrameMkLst>
        </pc:graphicFrameChg>
        <pc:picChg chg="del">
          <ac:chgData name="Aishwarya Chakravarty" userId="a076fada-3da1-4cfa-80f2-4056adb32d1c" providerId="ADAL" clId="{AEF798A0-6434-46AF-B781-B328FFC1402F}" dt="2023-02-08T14:25:03.615" v="5003" actId="478"/>
          <ac:picMkLst>
            <pc:docMk/>
            <pc:sldMk cId="987277051" sldId="400"/>
            <ac:picMk id="3" creationId="{80CCA134-60B3-8F9E-57B4-4BA1EE33B3EB}"/>
          </ac:picMkLst>
        </pc:picChg>
        <pc:picChg chg="del">
          <ac:chgData name="Aishwarya Chakravarty" userId="a076fada-3da1-4cfa-80f2-4056adb32d1c" providerId="ADAL" clId="{AEF798A0-6434-46AF-B781-B328FFC1402F}" dt="2023-02-08T14:25:01.454" v="5001" actId="478"/>
          <ac:picMkLst>
            <pc:docMk/>
            <pc:sldMk cId="987277051" sldId="400"/>
            <ac:picMk id="4" creationId="{EC89BF92-C227-6F63-DFEE-C8691FD3ABE7}"/>
          </ac:picMkLst>
        </pc:picChg>
        <pc:picChg chg="del">
          <ac:chgData name="Aishwarya Chakravarty" userId="a076fada-3da1-4cfa-80f2-4056adb32d1c" providerId="ADAL" clId="{AEF798A0-6434-46AF-B781-B328FFC1402F}" dt="2023-02-08T14:25:02.466" v="5002" actId="478"/>
          <ac:picMkLst>
            <pc:docMk/>
            <pc:sldMk cId="987277051" sldId="400"/>
            <ac:picMk id="5" creationId="{0DF57088-BB22-01EE-6190-E223FA55F512}"/>
          </ac:picMkLst>
        </pc:picChg>
        <pc:picChg chg="add mod">
          <ac:chgData name="Aishwarya Chakravarty" userId="a076fada-3da1-4cfa-80f2-4056adb32d1c" providerId="ADAL" clId="{AEF798A0-6434-46AF-B781-B328FFC1402F}" dt="2023-02-08T14:25:24.372" v="5009" actId="1076"/>
          <ac:picMkLst>
            <pc:docMk/>
            <pc:sldMk cId="987277051" sldId="400"/>
            <ac:picMk id="6" creationId="{C73AAF0F-8B6F-ECA8-BEA9-F6E2CC3754C9}"/>
          </ac:picMkLst>
        </pc:picChg>
        <pc:picChg chg="add mod">
          <ac:chgData name="Aishwarya Chakravarty" userId="a076fada-3da1-4cfa-80f2-4056adb32d1c" providerId="ADAL" clId="{AEF798A0-6434-46AF-B781-B328FFC1402F}" dt="2023-02-08T16:24:22.036" v="5531" actId="1076"/>
          <ac:picMkLst>
            <pc:docMk/>
            <pc:sldMk cId="987277051" sldId="400"/>
            <ac:picMk id="8" creationId="{4AAA9BFF-DB73-7A98-A1D0-AF62A63E979A}"/>
          </ac:picMkLst>
        </pc:picChg>
        <pc:picChg chg="add mod">
          <ac:chgData name="Aishwarya Chakravarty" userId="a076fada-3da1-4cfa-80f2-4056adb32d1c" providerId="ADAL" clId="{AEF798A0-6434-46AF-B781-B328FFC1402F}" dt="2023-02-08T14:25:20.751" v="5008" actId="1076"/>
          <ac:picMkLst>
            <pc:docMk/>
            <pc:sldMk cId="987277051" sldId="400"/>
            <ac:picMk id="9" creationId="{52339ADB-13FC-2149-3357-057974328EAF}"/>
          </ac:picMkLst>
        </pc:picChg>
      </pc:sldChg>
      <pc:sldChg chg="addSp delSp modSp add mod">
        <pc:chgData name="Aishwarya Chakravarty" userId="a076fada-3da1-4cfa-80f2-4056adb32d1c" providerId="ADAL" clId="{AEF798A0-6434-46AF-B781-B328FFC1402F}" dt="2023-02-08T16:30:03.543" v="5579" actId="20577"/>
        <pc:sldMkLst>
          <pc:docMk/>
          <pc:sldMk cId="2252513891" sldId="401"/>
        </pc:sldMkLst>
        <pc:spChg chg="mod">
          <ac:chgData name="Aishwarya Chakravarty" userId="a076fada-3da1-4cfa-80f2-4056adb32d1c" providerId="ADAL" clId="{AEF798A0-6434-46AF-B781-B328FFC1402F}" dt="2023-02-08T14:26:09.775" v="5022" actId="20577"/>
          <ac:spMkLst>
            <pc:docMk/>
            <pc:sldMk cId="2252513891" sldId="401"/>
            <ac:spMk id="2" creationId="{A85916BD-64BB-4030-B645-41732464BCB3}"/>
          </ac:spMkLst>
        </pc:spChg>
        <pc:spChg chg="add del mod">
          <ac:chgData name="Aishwarya Chakravarty" userId="a076fada-3da1-4cfa-80f2-4056adb32d1c" providerId="ADAL" clId="{AEF798A0-6434-46AF-B781-B328FFC1402F}" dt="2023-02-08T14:26:53.842" v="5031" actId="21"/>
          <ac:spMkLst>
            <pc:docMk/>
            <pc:sldMk cId="2252513891" sldId="401"/>
            <ac:spMk id="11" creationId="{21410B34-9872-8D74-FA6D-3E01DBD8EB11}"/>
          </ac:spMkLst>
        </pc:spChg>
        <pc:spChg chg="add del mod">
          <ac:chgData name="Aishwarya Chakravarty" userId="a076fada-3da1-4cfa-80f2-4056adb32d1c" providerId="ADAL" clId="{AEF798A0-6434-46AF-B781-B328FFC1402F}" dt="2023-02-08T14:27:24.234" v="5043"/>
          <ac:spMkLst>
            <pc:docMk/>
            <pc:sldMk cId="2252513891" sldId="401"/>
            <ac:spMk id="17" creationId="{4B319449-1ECB-229C-2BBF-D1568E9AA464}"/>
          </ac:spMkLst>
        </pc:spChg>
        <pc:graphicFrameChg chg="add del">
          <ac:chgData name="Aishwarya Chakravarty" userId="a076fada-3da1-4cfa-80f2-4056adb32d1c" providerId="ADAL" clId="{AEF798A0-6434-46AF-B781-B328FFC1402F}" dt="2023-02-08T14:27:17.558" v="5041" actId="478"/>
          <ac:graphicFrameMkLst>
            <pc:docMk/>
            <pc:sldMk cId="2252513891" sldId="401"/>
            <ac:graphicFrameMk id="12" creationId="{5789167E-FB92-14C2-FF25-0D15CAA42A10}"/>
          </ac:graphicFrameMkLst>
        </pc:graphicFrameChg>
        <pc:graphicFrameChg chg="add mod modGraphic">
          <ac:chgData name="Aishwarya Chakravarty" userId="a076fada-3da1-4cfa-80f2-4056adb32d1c" providerId="ADAL" clId="{AEF798A0-6434-46AF-B781-B328FFC1402F}" dt="2023-02-08T16:30:03.543" v="5579" actId="20577"/>
          <ac:graphicFrameMkLst>
            <pc:docMk/>
            <pc:sldMk cId="2252513891" sldId="401"/>
            <ac:graphicFrameMk id="18" creationId="{3E6485CB-ADCF-74DC-7358-FFA39AAA48CA}"/>
          </ac:graphicFrameMkLst>
        </pc:graphicFrameChg>
        <pc:picChg chg="add del mod">
          <ac:chgData name="Aishwarya Chakravarty" userId="a076fada-3da1-4cfa-80f2-4056adb32d1c" providerId="ADAL" clId="{AEF798A0-6434-46AF-B781-B328FFC1402F}" dt="2023-02-08T14:27:03.018" v="5034" actId="478"/>
          <ac:picMkLst>
            <pc:docMk/>
            <pc:sldMk cId="2252513891" sldId="401"/>
            <ac:picMk id="3" creationId="{5025EBC1-446E-970B-35F9-50121BCBEBDE}"/>
          </ac:picMkLst>
        </pc:picChg>
        <pc:picChg chg="add del mod">
          <ac:chgData name="Aishwarya Chakravarty" userId="a076fada-3da1-4cfa-80f2-4056adb32d1c" providerId="ADAL" clId="{AEF798A0-6434-46AF-B781-B328FFC1402F}" dt="2023-02-08T14:27:05.051" v="5036" actId="478"/>
          <ac:picMkLst>
            <pc:docMk/>
            <pc:sldMk cId="2252513891" sldId="401"/>
            <ac:picMk id="4" creationId="{1B84102D-CEC4-E320-E4BA-9D4A3F745BDC}"/>
          </ac:picMkLst>
        </pc:picChg>
        <pc:picChg chg="add del mod">
          <ac:chgData name="Aishwarya Chakravarty" userId="a076fada-3da1-4cfa-80f2-4056adb32d1c" providerId="ADAL" clId="{AEF798A0-6434-46AF-B781-B328FFC1402F}" dt="2023-02-08T14:27:03.919" v="5035" actId="478"/>
          <ac:picMkLst>
            <pc:docMk/>
            <pc:sldMk cId="2252513891" sldId="401"/>
            <ac:picMk id="5" creationId="{80AA3F3E-9A02-EB6E-216B-C11BC6F2B08D}"/>
          </ac:picMkLst>
        </pc:picChg>
        <pc:picChg chg="del">
          <ac:chgData name="Aishwarya Chakravarty" userId="a076fada-3da1-4cfa-80f2-4056adb32d1c" providerId="ADAL" clId="{AEF798A0-6434-46AF-B781-B328FFC1402F}" dt="2023-02-08T14:26:13.292" v="5025" actId="478"/>
          <ac:picMkLst>
            <pc:docMk/>
            <pc:sldMk cId="2252513891" sldId="401"/>
            <ac:picMk id="6" creationId="{C73AAF0F-8B6F-ECA8-BEA9-F6E2CC3754C9}"/>
          </ac:picMkLst>
        </pc:picChg>
        <pc:picChg chg="del">
          <ac:chgData name="Aishwarya Chakravarty" userId="a076fada-3da1-4cfa-80f2-4056adb32d1c" providerId="ADAL" clId="{AEF798A0-6434-46AF-B781-B328FFC1402F}" dt="2023-02-08T14:26:11.413" v="5023" actId="478"/>
          <ac:picMkLst>
            <pc:docMk/>
            <pc:sldMk cId="2252513891" sldId="401"/>
            <ac:picMk id="8" creationId="{4AAA9BFF-DB73-7A98-A1D0-AF62A63E979A}"/>
          </ac:picMkLst>
        </pc:picChg>
        <pc:picChg chg="del">
          <ac:chgData name="Aishwarya Chakravarty" userId="a076fada-3da1-4cfa-80f2-4056adb32d1c" providerId="ADAL" clId="{AEF798A0-6434-46AF-B781-B328FFC1402F}" dt="2023-02-08T14:26:12.431" v="5024" actId="478"/>
          <ac:picMkLst>
            <pc:docMk/>
            <pc:sldMk cId="2252513891" sldId="401"/>
            <ac:picMk id="9" creationId="{52339ADB-13FC-2149-3357-057974328EAF}"/>
          </ac:picMkLst>
        </pc:picChg>
        <pc:picChg chg="add mod">
          <ac:chgData name="Aishwarya Chakravarty" userId="a076fada-3da1-4cfa-80f2-4056adb32d1c" providerId="ADAL" clId="{AEF798A0-6434-46AF-B781-B328FFC1402F}" dt="2023-02-08T14:27:43.007" v="5045" actId="1076"/>
          <ac:picMkLst>
            <pc:docMk/>
            <pc:sldMk cId="2252513891" sldId="401"/>
            <ac:picMk id="13" creationId="{9D90F25D-1966-B75D-6F78-1323598F5C52}"/>
          </ac:picMkLst>
        </pc:picChg>
        <pc:picChg chg="add mod">
          <ac:chgData name="Aishwarya Chakravarty" userId="a076fada-3da1-4cfa-80f2-4056adb32d1c" providerId="ADAL" clId="{AEF798A0-6434-46AF-B781-B328FFC1402F}" dt="2023-02-08T14:29:47.370" v="5055" actId="1076"/>
          <ac:picMkLst>
            <pc:docMk/>
            <pc:sldMk cId="2252513891" sldId="401"/>
            <ac:picMk id="14" creationId="{807F7C06-E192-D9A4-B968-4F375F5B18BA}"/>
          </ac:picMkLst>
        </pc:picChg>
        <pc:picChg chg="add mod">
          <ac:chgData name="Aishwarya Chakravarty" userId="a076fada-3da1-4cfa-80f2-4056adb32d1c" providerId="ADAL" clId="{AEF798A0-6434-46AF-B781-B328FFC1402F}" dt="2023-02-08T14:27:37.778" v="5044" actId="1076"/>
          <ac:picMkLst>
            <pc:docMk/>
            <pc:sldMk cId="2252513891" sldId="401"/>
            <ac:picMk id="15" creationId="{53DD1B94-C579-F8FE-0FF2-A8C27EB06FD1}"/>
          </ac:picMkLst>
        </pc:picChg>
      </pc:sldChg>
      <pc:sldChg chg="addSp delSp modSp add mod modClrScheme chgLayout">
        <pc:chgData name="Aishwarya Chakravarty" userId="a076fada-3da1-4cfa-80f2-4056adb32d1c" providerId="ADAL" clId="{AEF798A0-6434-46AF-B781-B328FFC1402F}" dt="2023-02-09T09:13:13.060" v="5795" actId="14100"/>
        <pc:sldMkLst>
          <pc:docMk/>
          <pc:sldMk cId="1360459130" sldId="402"/>
        </pc:sldMkLst>
        <pc:spChg chg="mod ord">
          <ac:chgData name="Aishwarya Chakravarty" userId="a076fada-3da1-4cfa-80f2-4056adb32d1c" providerId="ADAL" clId="{AEF798A0-6434-46AF-B781-B328FFC1402F}" dt="2023-02-09T09:12:55.391" v="5792" actId="1076"/>
          <ac:spMkLst>
            <pc:docMk/>
            <pc:sldMk cId="1360459130" sldId="402"/>
            <ac:spMk id="2" creationId="{C4ACEAB2-3BE6-4ECE-882E-D28872F00D27}"/>
          </ac:spMkLst>
        </pc:spChg>
        <pc:spChg chg="mod ord">
          <ac:chgData name="Aishwarya Chakravarty" userId="a076fada-3da1-4cfa-80f2-4056adb32d1c" providerId="ADAL" clId="{AEF798A0-6434-46AF-B781-B328FFC1402F}" dt="2023-02-09T09:13:13.060" v="5795" actId="14100"/>
          <ac:spMkLst>
            <pc:docMk/>
            <pc:sldMk cId="1360459130" sldId="402"/>
            <ac:spMk id="3" creationId="{94864C9D-1187-4A4B-AB54-EC117231882E}"/>
          </ac:spMkLst>
        </pc:spChg>
        <pc:spChg chg="add del mod ord">
          <ac:chgData name="Aishwarya Chakravarty" userId="a076fada-3da1-4cfa-80f2-4056adb32d1c" providerId="ADAL" clId="{AEF798A0-6434-46AF-B781-B328FFC1402F}" dt="2023-02-09T09:12:45.796" v="5790" actId="478"/>
          <ac:spMkLst>
            <pc:docMk/>
            <pc:sldMk cId="1360459130" sldId="402"/>
            <ac:spMk id="4" creationId="{C696B5EC-5740-897C-341B-3CA8CF70D536}"/>
          </ac:spMkLst>
        </pc:spChg>
      </pc:sldChg>
      <pc:sldChg chg="addSp delSp modSp add mod">
        <pc:chgData name="Aishwarya Chakravarty" userId="a076fada-3da1-4cfa-80f2-4056adb32d1c" providerId="ADAL" clId="{AEF798A0-6434-46AF-B781-B328FFC1402F}" dt="2023-02-08T16:28:52.910" v="5563" actId="20577"/>
        <pc:sldMkLst>
          <pc:docMk/>
          <pc:sldMk cId="2142928223" sldId="403"/>
        </pc:sldMkLst>
        <pc:spChg chg="mod">
          <ac:chgData name="Aishwarya Chakravarty" userId="a076fada-3da1-4cfa-80f2-4056adb32d1c" providerId="ADAL" clId="{AEF798A0-6434-46AF-B781-B328FFC1402F}" dt="2023-02-08T14:32:15.081" v="5113" actId="20577"/>
          <ac:spMkLst>
            <pc:docMk/>
            <pc:sldMk cId="2142928223" sldId="403"/>
            <ac:spMk id="2" creationId="{A85916BD-64BB-4030-B645-41732464BCB3}"/>
          </ac:spMkLst>
        </pc:spChg>
        <pc:spChg chg="add del mod">
          <ac:chgData name="Aishwarya Chakravarty" userId="a076fada-3da1-4cfa-80f2-4056adb32d1c" providerId="ADAL" clId="{AEF798A0-6434-46AF-B781-B328FFC1402F}" dt="2023-02-08T14:32:39.996" v="5122"/>
          <ac:spMkLst>
            <pc:docMk/>
            <pc:sldMk cId="2142928223" sldId="403"/>
            <ac:spMk id="11" creationId="{5CEA61C4-9AE0-24F6-C21C-E879E743FF12}"/>
          </ac:spMkLst>
        </pc:spChg>
        <pc:graphicFrameChg chg="del">
          <ac:chgData name="Aishwarya Chakravarty" userId="a076fada-3da1-4cfa-80f2-4056adb32d1c" providerId="ADAL" clId="{AEF798A0-6434-46AF-B781-B328FFC1402F}" dt="2023-02-08T14:32:32.557" v="5120" actId="478"/>
          <ac:graphicFrameMkLst>
            <pc:docMk/>
            <pc:sldMk cId="2142928223" sldId="403"/>
            <ac:graphicFrameMk id="12" creationId="{5789167E-FB92-14C2-FF25-0D15CAA42A10}"/>
          </ac:graphicFrameMkLst>
        </pc:graphicFrameChg>
        <pc:graphicFrameChg chg="add mod modGraphic">
          <ac:chgData name="Aishwarya Chakravarty" userId="a076fada-3da1-4cfa-80f2-4056adb32d1c" providerId="ADAL" clId="{AEF798A0-6434-46AF-B781-B328FFC1402F}" dt="2023-02-08T16:28:52.910" v="5563" actId="20577"/>
          <ac:graphicFrameMkLst>
            <pc:docMk/>
            <pc:sldMk cId="2142928223" sldId="403"/>
            <ac:graphicFrameMk id="13" creationId="{1121059A-3543-DDB6-F20E-2058C06C3C63}"/>
          </ac:graphicFrameMkLst>
        </pc:graphicFrameChg>
        <pc:picChg chg="add mod">
          <ac:chgData name="Aishwarya Chakravarty" userId="a076fada-3da1-4cfa-80f2-4056adb32d1c" providerId="ADAL" clId="{AEF798A0-6434-46AF-B781-B328FFC1402F}" dt="2023-02-08T14:42:42.613" v="5259" actId="1076"/>
          <ac:picMkLst>
            <pc:docMk/>
            <pc:sldMk cId="2142928223" sldId="403"/>
            <ac:picMk id="3" creationId="{E48B6114-1EE4-F375-7E3E-D490D3D89309}"/>
          </ac:picMkLst>
        </pc:picChg>
        <pc:picChg chg="add mod">
          <ac:chgData name="Aishwarya Chakravarty" userId="a076fada-3da1-4cfa-80f2-4056adb32d1c" providerId="ADAL" clId="{AEF798A0-6434-46AF-B781-B328FFC1402F}" dt="2023-02-08T14:32:53.773" v="5124" actId="1076"/>
          <ac:picMkLst>
            <pc:docMk/>
            <pc:sldMk cId="2142928223" sldId="403"/>
            <ac:picMk id="4" creationId="{5B9652F0-3422-5C64-26FC-5A4F992512B7}"/>
          </ac:picMkLst>
        </pc:picChg>
        <pc:picChg chg="add mod">
          <ac:chgData name="Aishwarya Chakravarty" userId="a076fada-3da1-4cfa-80f2-4056adb32d1c" providerId="ADAL" clId="{AEF798A0-6434-46AF-B781-B328FFC1402F}" dt="2023-02-08T14:33:09.711" v="5126" actId="1076"/>
          <ac:picMkLst>
            <pc:docMk/>
            <pc:sldMk cId="2142928223" sldId="403"/>
            <ac:picMk id="5" creationId="{BFCA0521-2C40-01C9-6CCD-0C8BE1D85670}"/>
          </ac:picMkLst>
        </pc:picChg>
        <pc:picChg chg="del">
          <ac:chgData name="Aishwarya Chakravarty" userId="a076fada-3da1-4cfa-80f2-4056adb32d1c" providerId="ADAL" clId="{AEF798A0-6434-46AF-B781-B328FFC1402F}" dt="2023-02-08T14:32:19.259" v="5115" actId="478"/>
          <ac:picMkLst>
            <pc:docMk/>
            <pc:sldMk cId="2142928223" sldId="403"/>
            <ac:picMk id="6" creationId="{C73AAF0F-8B6F-ECA8-BEA9-F6E2CC3754C9}"/>
          </ac:picMkLst>
        </pc:picChg>
        <pc:picChg chg="del">
          <ac:chgData name="Aishwarya Chakravarty" userId="a076fada-3da1-4cfa-80f2-4056adb32d1c" providerId="ADAL" clId="{AEF798A0-6434-46AF-B781-B328FFC1402F}" dt="2023-02-08T14:32:18.343" v="5114" actId="478"/>
          <ac:picMkLst>
            <pc:docMk/>
            <pc:sldMk cId="2142928223" sldId="403"/>
            <ac:picMk id="8" creationId="{4AAA9BFF-DB73-7A98-A1D0-AF62A63E979A}"/>
          </ac:picMkLst>
        </pc:picChg>
        <pc:picChg chg="del">
          <ac:chgData name="Aishwarya Chakravarty" userId="a076fada-3da1-4cfa-80f2-4056adb32d1c" providerId="ADAL" clId="{AEF798A0-6434-46AF-B781-B328FFC1402F}" dt="2023-02-08T14:32:20.277" v="5116" actId="478"/>
          <ac:picMkLst>
            <pc:docMk/>
            <pc:sldMk cId="2142928223" sldId="403"/>
            <ac:picMk id="9" creationId="{52339ADB-13FC-2149-3357-057974328EAF}"/>
          </ac:picMkLst>
        </pc:picChg>
      </pc:sldChg>
      <pc:sldChg chg="addSp delSp modSp add mod">
        <pc:chgData name="Aishwarya Chakravarty" userId="a076fada-3da1-4cfa-80f2-4056adb32d1c" providerId="ADAL" clId="{AEF798A0-6434-46AF-B781-B328FFC1402F}" dt="2023-02-08T16:28:17.703" v="5555" actId="20577"/>
        <pc:sldMkLst>
          <pc:docMk/>
          <pc:sldMk cId="882490779" sldId="404"/>
        </pc:sldMkLst>
        <pc:spChg chg="mod">
          <ac:chgData name="Aishwarya Chakravarty" userId="a076fada-3da1-4cfa-80f2-4056adb32d1c" providerId="ADAL" clId="{AEF798A0-6434-46AF-B781-B328FFC1402F}" dt="2023-02-08T16:28:10.442" v="5549" actId="20577"/>
          <ac:spMkLst>
            <pc:docMk/>
            <pc:sldMk cId="882490779" sldId="404"/>
            <ac:spMk id="2" creationId="{A85916BD-64BB-4030-B645-41732464BCB3}"/>
          </ac:spMkLst>
        </pc:spChg>
        <pc:spChg chg="add del mod">
          <ac:chgData name="Aishwarya Chakravarty" userId="a076fada-3da1-4cfa-80f2-4056adb32d1c" providerId="ADAL" clId="{AEF798A0-6434-46AF-B781-B328FFC1402F}" dt="2023-02-08T14:34:00.006" v="5140"/>
          <ac:spMkLst>
            <pc:docMk/>
            <pc:sldMk cId="882490779" sldId="404"/>
            <ac:spMk id="11" creationId="{5BD23DBC-4645-18C1-48F4-D8A55FFF9BE4}"/>
          </ac:spMkLst>
        </pc:spChg>
        <pc:graphicFrameChg chg="add mod modGraphic">
          <ac:chgData name="Aishwarya Chakravarty" userId="a076fada-3da1-4cfa-80f2-4056adb32d1c" providerId="ADAL" clId="{AEF798A0-6434-46AF-B781-B328FFC1402F}" dt="2023-02-08T16:28:17.703" v="5555" actId="20577"/>
          <ac:graphicFrameMkLst>
            <pc:docMk/>
            <pc:sldMk cId="882490779" sldId="404"/>
            <ac:graphicFrameMk id="12" creationId="{7AE1A4FF-D78E-DCED-695F-C8920677A416}"/>
          </ac:graphicFrameMkLst>
        </pc:graphicFrameChg>
        <pc:graphicFrameChg chg="del">
          <ac:chgData name="Aishwarya Chakravarty" userId="a076fada-3da1-4cfa-80f2-4056adb32d1c" providerId="ADAL" clId="{AEF798A0-6434-46AF-B781-B328FFC1402F}" dt="2023-02-08T14:33:53.873" v="5138" actId="478"/>
          <ac:graphicFrameMkLst>
            <pc:docMk/>
            <pc:sldMk cId="882490779" sldId="404"/>
            <ac:graphicFrameMk id="13" creationId="{1121059A-3543-DDB6-F20E-2058C06C3C63}"/>
          </ac:graphicFrameMkLst>
        </pc:graphicFrameChg>
        <pc:picChg chg="del">
          <ac:chgData name="Aishwarya Chakravarty" userId="a076fada-3da1-4cfa-80f2-4056adb32d1c" providerId="ADAL" clId="{AEF798A0-6434-46AF-B781-B328FFC1402F}" dt="2023-02-08T14:33:42.530" v="5133" actId="478"/>
          <ac:picMkLst>
            <pc:docMk/>
            <pc:sldMk cId="882490779" sldId="404"/>
            <ac:picMk id="3" creationId="{E48B6114-1EE4-F375-7E3E-D490D3D89309}"/>
          </ac:picMkLst>
        </pc:picChg>
        <pc:picChg chg="del">
          <ac:chgData name="Aishwarya Chakravarty" userId="a076fada-3da1-4cfa-80f2-4056adb32d1c" providerId="ADAL" clId="{AEF798A0-6434-46AF-B781-B328FFC1402F}" dt="2023-02-08T14:33:43.696" v="5134" actId="478"/>
          <ac:picMkLst>
            <pc:docMk/>
            <pc:sldMk cId="882490779" sldId="404"/>
            <ac:picMk id="4" creationId="{5B9652F0-3422-5C64-26FC-5A4F992512B7}"/>
          </ac:picMkLst>
        </pc:picChg>
        <pc:picChg chg="del">
          <ac:chgData name="Aishwarya Chakravarty" userId="a076fada-3da1-4cfa-80f2-4056adb32d1c" providerId="ADAL" clId="{AEF798A0-6434-46AF-B781-B328FFC1402F}" dt="2023-02-08T14:33:44.681" v="5135" actId="478"/>
          <ac:picMkLst>
            <pc:docMk/>
            <pc:sldMk cId="882490779" sldId="404"/>
            <ac:picMk id="5" creationId="{BFCA0521-2C40-01C9-6CCD-0C8BE1D85670}"/>
          </ac:picMkLst>
        </pc:picChg>
        <pc:picChg chg="add mod">
          <ac:chgData name="Aishwarya Chakravarty" userId="a076fada-3da1-4cfa-80f2-4056adb32d1c" providerId="ADAL" clId="{AEF798A0-6434-46AF-B781-B328FFC1402F}" dt="2023-02-08T14:33:45.388" v="5136"/>
          <ac:picMkLst>
            <pc:docMk/>
            <pc:sldMk cId="882490779" sldId="404"/>
            <ac:picMk id="6" creationId="{EF0761C9-A153-C87A-216D-E645F4D845B6}"/>
          </ac:picMkLst>
        </pc:picChg>
        <pc:picChg chg="add mod">
          <ac:chgData name="Aishwarya Chakravarty" userId="a076fada-3da1-4cfa-80f2-4056adb32d1c" providerId="ADAL" clId="{AEF798A0-6434-46AF-B781-B328FFC1402F}" dt="2023-02-08T14:33:51.401" v="5137" actId="1076"/>
          <ac:picMkLst>
            <pc:docMk/>
            <pc:sldMk cId="882490779" sldId="404"/>
            <ac:picMk id="8" creationId="{E214B16A-FE3F-AD4A-C410-CDC7074F7283}"/>
          </ac:picMkLst>
        </pc:picChg>
        <pc:picChg chg="add mod">
          <ac:chgData name="Aishwarya Chakravarty" userId="a076fada-3da1-4cfa-80f2-4056adb32d1c" providerId="ADAL" clId="{AEF798A0-6434-46AF-B781-B328FFC1402F}" dt="2023-02-08T14:33:45.388" v="5136"/>
          <ac:picMkLst>
            <pc:docMk/>
            <pc:sldMk cId="882490779" sldId="404"/>
            <ac:picMk id="9" creationId="{2EF7DC5A-92DB-5CC6-EC31-746A361D80FF}"/>
          </ac:picMkLst>
        </pc:picChg>
      </pc:sldChg>
      <pc:sldChg chg="addSp delSp modSp add mod modClrScheme chgLayout">
        <pc:chgData name="Aishwarya Chakravarty" userId="a076fada-3da1-4cfa-80f2-4056adb32d1c" providerId="ADAL" clId="{AEF798A0-6434-46AF-B781-B328FFC1402F}" dt="2023-02-09T09:13:53.309" v="5829" actId="1036"/>
        <pc:sldMkLst>
          <pc:docMk/>
          <pc:sldMk cId="2269640620" sldId="405"/>
        </pc:sldMkLst>
        <pc:spChg chg="mod ord">
          <ac:chgData name="Aishwarya Chakravarty" userId="a076fada-3da1-4cfa-80f2-4056adb32d1c" providerId="ADAL" clId="{AEF798A0-6434-46AF-B781-B328FFC1402F}" dt="2023-02-09T09:13:37.043" v="5822" actId="1036"/>
          <ac:spMkLst>
            <pc:docMk/>
            <pc:sldMk cId="2269640620" sldId="405"/>
            <ac:spMk id="2" creationId="{C4ACEAB2-3BE6-4ECE-882E-D28872F00D27}"/>
          </ac:spMkLst>
        </pc:spChg>
        <pc:spChg chg="mod ord">
          <ac:chgData name="Aishwarya Chakravarty" userId="a076fada-3da1-4cfa-80f2-4056adb32d1c" providerId="ADAL" clId="{AEF798A0-6434-46AF-B781-B328FFC1402F}" dt="2023-02-09T09:13:53.309" v="5829" actId="1036"/>
          <ac:spMkLst>
            <pc:docMk/>
            <pc:sldMk cId="2269640620" sldId="405"/>
            <ac:spMk id="3" creationId="{94864C9D-1187-4A4B-AB54-EC117231882E}"/>
          </ac:spMkLst>
        </pc:spChg>
        <pc:spChg chg="add del mod ord">
          <ac:chgData name="Aishwarya Chakravarty" userId="a076fada-3da1-4cfa-80f2-4056adb32d1c" providerId="ADAL" clId="{AEF798A0-6434-46AF-B781-B328FFC1402F}" dt="2023-02-09T09:13:29.788" v="5797" actId="478"/>
          <ac:spMkLst>
            <pc:docMk/>
            <pc:sldMk cId="2269640620" sldId="405"/>
            <ac:spMk id="4" creationId="{02085FB8-0F59-5EF3-B189-6DF9A624210A}"/>
          </ac:spMkLst>
        </pc:spChg>
      </pc:sldChg>
      <pc:sldChg chg="addSp delSp modSp add mod">
        <pc:chgData name="Aishwarya Chakravarty" userId="a076fada-3da1-4cfa-80f2-4056adb32d1c" providerId="ADAL" clId="{AEF798A0-6434-46AF-B781-B328FFC1402F}" dt="2023-02-08T16:26:46.829" v="5538" actId="20577"/>
        <pc:sldMkLst>
          <pc:docMk/>
          <pc:sldMk cId="2008925790" sldId="406"/>
        </pc:sldMkLst>
        <pc:spChg chg="mod">
          <ac:chgData name="Aishwarya Chakravarty" userId="a076fada-3da1-4cfa-80f2-4056adb32d1c" providerId="ADAL" clId="{AEF798A0-6434-46AF-B781-B328FFC1402F}" dt="2023-02-08T14:35:37.973" v="5183" actId="20577"/>
          <ac:spMkLst>
            <pc:docMk/>
            <pc:sldMk cId="2008925790" sldId="406"/>
            <ac:spMk id="2" creationId="{A85916BD-64BB-4030-B645-41732464BCB3}"/>
          </ac:spMkLst>
        </pc:spChg>
        <pc:spChg chg="add del mod">
          <ac:chgData name="Aishwarya Chakravarty" userId="a076fada-3da1-4cfa-80f2-4056adb32d1c" providerId="ADAL" clId="{AEF798A0-6434-46AF-B781-B328FFC1402F}" dt="2023-02-08T14:35:54.954" v="5188"/>
          <ac:spMkLst>
            <pc:docMk/>
            <pc:sldMk cId="2008925790" sldId="406"/>
            <ac:spMk id="11" creationId="{6B8A75F2-0CF3-E01B-70BF-21F8A94DFC1F}"/>
          </ac:spMkLst>
        </pc:spChg>
        <pc:graphicFrameChg chg="add mod modGraphic">
          <ac:chgData name="Aishwarya Chakravarty" userId="a076fada-3da1-4cfa-80f2-4056adb32d1c" providerId="ADAL" clId="{AEF798A0-6434-46AF-B781-B328FFC1402F}" dt="2023-02-08T16:26:46.829" v="5538" actId="20577"/>
          <ac:graphicFrameMkLst>
            <pc:docMk/>
            <pc:sldMk cId="2008925790" sldId="406"/>
            <ac:graphicFrameMk id="12" creationId="{22AC6B81-097A-3693-BC8F-4D650C21B715}"/>
          </ac:graphicFrameMkLst>
        </pc:graphicFrameChg>
        <pc:graphicFrameChg chg="del">
          <ac:chgData name="Aishwarya Chakravarty" userId="a076fada-3da1-4cfa-80f2-4056adb32d1c" providerId="ADAL" clId="{AEF798A0-6434-46AF-B781-B328FFC1402F}" dt="2023-02-08T14:35:48.667" v="5186" actId="478"/>
          <ac:graphicFrameMkLst>
            <pc:docMk/>
            <pc:sldMk cId="2008925790" sldId="406"/>
            <ac:graphicFrameMk id="13" creationId="{1121059A-3543-DDB6-F20E-2058C06C3C63}"/>
          </ac:graphicFrameMkLst>
        </pc:graphicFrameChg>
        <pc:picChg chg="del">
          <ac:chgData name="Aishwarya Chakravarty" userId="a076fada-3da1-4cfa-80f2-4056adb32d1c" providerId="ADAL" clId="{AEF798A0-6434-46AF-B781-B328FFC1402F}" dt="2023-02-08T14:35:27.972" v="5162" actId="478"/>
          <ac:picMkLst>
            <pc:docMk/>
            <pc:sldMk cId="2008925790" sldId="406"/>
            <ac:picMk id="3" creationId="{E48B6114-1EE4-F375-7E3E-D490D3D89309}"/>
          </ac:picMkLst>
        </pc:picChg>
        <pc:picChg chg="del">
          <ac:chgData name="Aishwarya Chakravarty" userId="a076fada-3da1-4cfa-80f2-4056adb32d1c" providerId="ADAL" clId="{AEF798A0-6434-46AF-B781-B328FFC1402F}" dt="2023-02-08T14:35:32.130" v="5164" actId="478"/>
          <ac:picMkLst>
            <pc:docMk/>
            <pc:sldMk cId="2008925790" sldId="406"/>
            <ac:picMk id="4" creationId="{5B9652F0-3422-5C64-26FC-5A4F992512B7}"/>
          </ac:picMkLst>
        </pc:picChg>
        <pc:picChg chg="del">
          <ac:chgData name="Aishwarya Chakravarty" userId="a076fada-3da1-4cfa-80f2-4056adb32d1c" providerId="ADAL" clId="{AEF798A0-6434-46AF-B781-B328FFC1402F}" dt="2023-02-08T14:35:29.967" v="5163" actId="478"/>
          <ac:picMkLst>
            <pc:docMk/>
            <pc:sldMk cId="2008925790" sldId="406"/>
            <ac:picMk id="5" creationId="{BFCA0521-2C40-01C9-6CCD-0C8BE1D85670}"/>
          </ac:picMkLst>
        </pc:picChg>
        <pc:picChg chg="add mod">
          <ac:chgData name="Aishwarya Chakravarty" userId="a076fada-3da1-4cfa-80f2-4056adb32d1c" providerId="ADAL" clId="{AEF798A0-6434-46AF-B781-B328FFC1402F}" dt="2023-02-08T14:36:04.516" v="5190" actId="1076"/>
          <ac:picMkLst>
            <pc:docMk/>
            <pc:sldMk cId="2008925790" sldId="406"/>
            <ac:picMk id="6" creationId="{749A1020-BC6D-1C09-693E-389F277851E5}"/>
          </ac:picMkLst>
        </pc:picChg>
        <pc:picChg chg="add mod">
          <ac:chgData name="Aishwarya Chakravarty" userId="a076fada-3da1-4cfa-80f2-4056adb32d1c" providerId="ADAL" clId="{AEF798A0-6434-46AF-B781-B328FFC1402F}" dt="2023-02-08T14:35:45.982" v="5185"/>
          <ac:picMkLst>
            <pc:docMk/>
            <pc:sldMk cId="2008925790" sldId="406"/>
            <ac:picMk id="8" creationId="{C41E723E-7DFD-569E-E8C1-D3944A1890E1}"/>
          </ac:picMkLst>
        </pc:picChg>
        <pc:picChg chg="add mod">
          <ac:chgData name="Aishwarya Chakravarty" userId="a076fada-3da1-4cfa-80f2-4056adb32d1c" providerId="ADAL" clId="{AEF798A0-6434-46AF-B781-B328FFC1402F}" dt="2023-02-08T14:35:59.679" v="5189" actId="1076"/>
          <ac:picMkLst>
            <pc:docMk/>
            <pc:sldMk cId="2008925790" sldId="406"/>
            <ac:picMk id="9" creationId="{87395342-B96B-F4E7-DE78-F55212053F41}"/>
          </ac:picMkLst>
        </pc:picChg>
      </pc:sldChg>
      <pc:sldChg chg="addSp delSp modSp add mod">
        <pc:chgData name="Aishwarya Chakravarty" userId="a076fada-3da1-4cfa-80f2-4056adb32d1c" providerId="ADAL" clId="{AEF798A0-6434-46AF-B781-B328FFC1402F}" dt="2023-02-08T16:27:25.360" v="5542" actId="20577"/>
        <pc:sldMkLst>
          <pc:docMk/>
          <pc:sldMk cId="3024925059" sldId="407"/>
        </pc:sldMkLst>
        <pc:spChg chg="mod">
          <ac:chgData name="Aishwarya Chakravarty" userId="a076fada-3da1-4cfa-80f2-4056adb32d1c" providerId="ADAL" clId="{AEF798A0-6434-46AF-B781-B328FFC1402F}" dt="2023-02-08T14:41:18.394" v="5245" actId="20577"/>
          <ac:spMkLst>
            <pc:docMk/>
            <pc:sldMk cId="3024925059" sldId="407"/>
            <ac:spMk id="2" creationId="{A85916BD-64BB-4030-B645-41732464BCB3}"/>
          </ac:spMkLst>
        </pc:spChg>
        <pc:spChg chg="add del mod">
          <ac:chgData name="Aishwarya Chakravarty" userId="a076fada-3da1-4cfa-80f2-4056adb32d1c" providerId="ADAL" clId="{AEF798A0-6434-46AF-B781-B328FFC1402F}" dt="2023-02-08T14:41:47.154" v="5255"/>
          <ac:spMkLst>
            <pc:docMk/>
            <pc:sldMk cId="3024925059" sldId="407"/>
            <ac:spMk id="11" creationId="{666B4B48-C9C2-E583-ED69-0A06BF1A0A17}"/>
          </ac:spMkLst>
        </pc:spChg>
        <pc:graphicFrameChg chg="del">
          <ac:chgData name="Aishwarya Chakravarty" userId="a076fada-3da1-4cfa-80f2-4056adb32d1c" providerId="ADAL" clId="{AEF798A0-6434-46AF-B781-B328FFC1402F}" dt="2023-02-08T14:41:38.087" v="5253" actId="478"/>
          <ac:graphicFrameMkLst>
            <pc:docMk/>
            <pc:sldMk cId="3024925059" sldId="407"/>
            <ac:graphicFrameMk id="12" creationId="{22AC6B81-097A-3693-BC8F-4D650C21B715}"/>
          </ac:graphicFrameMkLst>
        </pc:graphicFrameChg>
        <pc:graphicFrameChg chg="add mod modGraphic">
          <ac:chgData name="Aishwarya Chakravarty" userId="a076fada-3da1-4cfa-80f2-4056adb32d1c" providerId="ADAL" clId="{AEF798A0-6434-46AF-B781-B328FFC1402F}" dt="2023-02-08T16:27:25.360" v="5542" actId="20577"/>
          <ac:graphicFrameMkLst>
            <pc:docMk/>
            <pc:sldMk cId="3024925059" sldId="407"/>
            <ac:graphicFrameMk id="13" creationId="{193F1871-8B6A-F016-418C-AD61E8E3F8B0}"/>
          </ac:graphicFrameMkLst>
        </pc:graphicFrameChg>
        <pc:picChg chg="add mod">
          <ac:chgData name="Aishwarya Chakravarty" userId="a076fada-3da1-4cfa-80f2-4056adb32d1c" providerId="ADAL" clId="{AEF798A0-6434-46AF-B781-B328FFC1402F}" dt="2023-02-08T14:41:35.949" v="5252" actId="1076"/>
          <ac:picMkLst>
            <pc:docMk/>
            <pc:sldMk cId="3024925059" sldId="407"/>
            <ac:picMk id="3" creationId="{928239EC-EFD2-ECDC-C91B-0BC9981BE1F7}"/>
          </ac:picMkLst>
        </pc:picChg>
        <pc:picChg chg="add mod">
          <ac:chgData name="Aishwarya Chakravarty" userId="a076fada-3da1-4cfa-80f2-4056adb32d1c" providerId="ADAL" clId="{AEF798A0-6434-46AF-B781-B328FFC1402F}" dt="2023-02-08T14:41:28.422" v="5251"/>
          <ac:picMkLst>
            <pc:docMk/>
            <pc:sldMk cId="3024925059" sldId="407"/>
            <ac:picMk id="4" creationId="{0AF6623B-0C04-3DBE-9448-10C174B20619}"/>
          </ac:picMkLst>
        </pc:picChg>
        <pc:picChg chg="add mod">
          <ac:chgData name="Aishwarya Chakravarty" userId="a076fada-3da1-4cfa-80f2-4056adb32d1c" providerId="ADAL" clId="{AEF798A0-6434-46AF-B781-B328FFC1402F}" dt="2023-02-08T14:41:28.422" v="5251"/>
          <ac:picMkLst>
            <pc:docMk/>
            <pc:sldMk cId="3024925059" sldId="407"/>
            <ac:picMk id="5" creationId="{8451FE2F-09B2-CC81-308C-9B507BABCF2E}"/>
          </ac:picMkLst>
        </pc:picChg>
        <pc:picChg chg="del">
          <ac:chgData name="Aishwarya Chakravarty" userId="a076fada-3da1-4cfa-80f2-4056adb32d1c" providerId="ADAL" clId="{AEF798A0-6434-46AF-B781-B328FFC1402F}" dt="2023-02-08T14:41:19.791" v="5246" actId="478"/>
          <ac:picMkLst>
            <pc:docMk/>
            <pc:sldMk cId="3024925059" sldId="407"/>
            <ac:picMk id="6" creationId="{749A1020-BC6D-1C09-693E-389F277851E5}"/>
          </ac:picMkLst>
        </pc:picChg>
        <pc:picChg chg="del">
          <ac:chgData name="Aishwarya Chakravarty" userId="a076fada-3da1-4cfa-80f2-4056adb32d1c" providerId="ADAL" clId="{AEF798A0-6434-46AF-B781-B328FFC1402F}" dt="2023-02-08T14:41:21.688" v="5248" actId="478"/>
          <ac:picMkLst>
            <pc:docMk/>
            <pc:sldMk cId="3024925059" sldId="407"/>
            <ac:picMk id="8" creationId="{C41E723E-7DFD-569E-E8C1-D3944A1890E1}"/>
          </ac:picMkLst>
        </pc:picChg>
        <pc:picChg chg="del">
          <ac:chgData name="Aishwarya Chakravarty" userId="a076fada-3da1-4cfa-80f2-4056adb32d1c" providerId="ADAL" clId="{AEF798A0-6434-46AF-B781-B328FFC1402F}" dt="2023-02-08T14:41:20.712" v="5247" actId="478"/>
          <ac:picMkLst>
            <pc:docMk/>
            <pc:sldMk cId="3024925059" sldId="407"/>
            <ac:picMk id="9" creationId="{87395342-B96B-F4E7-DE78-F55212053F41}"/>
          </ac:picMkLst>
        </pc:picChg>
      </pc:sldChg>
      <pc:sldChg chg="addSp delSp modSp add del mod">
        <pc:chgData name="Aishwarya Chakravarty" userId="a076fada-3da1-4cfa-80f2-4056adb32d1c" providerId="ADAL" clId="{AEF798A0-6434-46AF-B781-B328FFC1402F}" dt="2023-02-08T14:39:57.426" v="5221"/>
        <pc:sldMkLst>
          <pc:docMk/>
          <pc:sldMk cId="3506666766" sldId="407"/>
        </pc:sldMkLst>
        <pc:spChg chg="mod">
          <ac:chgData name="Aishwarya Chakravarty" userId="a076fada-3da1-4cfa-80f2-4056adb32d1c" providerId="ADAL" clId="{AEF798A0-6434-46AF-B781-B328FFC1402F}" dt="2023-02-08T14:39:56.927" v="5220" actId="20577"/>
          <ac:spMkLst>
            <pc:docMk/>
            <pc:sldMk cId="3506666766" sldId="407"/>
            <ac:spMk id="2" creationId="{A85916BD-64BB-4030-B645-41732464BCB3}"/>
          </ac:spMkLst>
        </pc:spChg>
        <pc:picChg chg="add del">
          <ac:chgData name="Aishwarya Chakravarty" userId="a076fada-3da1-4cfa-80f2-4056adb32d1c" providerId="ADAL" clId="{AEF798A0-6434-46AF-B781-B328FFC1402F}" dt="2023-02-08T14:39:55.348" v="5218" actId="478"/>
          <ac:picMkLst>
            <pc:docMk/>
            <pc:sldMk cId="3506666766" sldId="407"/>
            <ac:picMk id="6" creationId="{749A1020-BC6D-1C09-693E-389F277851E5}"/>
          </ac:picMkLst>
        </pc:picChg>
        <pc:picChg chg="add del">
          <ac:chgData name="Aishwarya Chakravarty" userId="a076fada-3da1-4cfa-80f2-4056adb32d1c" providerId="ADAL" clId="{AEF798A0-6434-46AF-B781-B328FFC1402F}" dt="2023-02-08T14:39:54.859" v="5217" actId="478"/>
          <ac:picMkLst>
            <pc:docMk/>
            <pc:sldMk cId="3506666766" sldId="407"/>
            <ac:picMk id="8" creationId="{C41E723E-7DFD-569E-E8C1-D3944A1890E1}"/>
          </ac:picMkLst>
        </pc:picChg>
        <pc:picChg chg="add del">
          <ac:chgData name="Aishwarya Chakravarty" userId="a076fada-3da1-4cfa-80f2-4056adb32d1c" providerId="ADAL" clId="{AEF798A0-6434-46AF-B781-B328FFC1402F}" dt="2023-02-08T14:39:53.994" v="5216" actId="478"/>
          <ac:picMkLst>
            <pc:docMk/>
            <pc:sldMk cId="3506666766" sldId="407"/>
            <ac:picMk id="9" creationId="{87395342-B96B-F4E7-DE78-F55212053F41}"/>
          </ac:picMkLst>
        </pc:picChg>
      </pc:sldChg>
      <pc:sldChg chg="addSp delSp modSp add del mod">
        <pc:chgData name="Aishwarya Chakravarty" userId="a076fada-3da1-4cfa-80f2-4056adb32d1c" providerId="ADAL" clId="{AEF798A0-6434-46AF-B781-B328FFC1402F}" dt="2023-02-08T14:40:41.520" v="5231"/>
        <pc:sldMkLst>
          <pc:docMk/>
          <pc:sldMk cId="3767150207" sldId="407"/>
        </pc:sldMkLst>
        <pc:spChg chg="add del mod">
          <ac:chgData name="Aishwarya Chakravarty" userId="a076fada-3da1-4cfa-80f2-4056adb32d1c" providerId="ADAL" clId="{AEF798A0-6434-46AF-B781-B328FFC1402F}" dt="2023-02-08T14:40:29.146" v="5223" actId="478"/>
          <ac:spMkLst>
            <pc:docMk/>
            <pc:sldMk cId="3767150207" sldId="407"/>
            <ac:spMk id="11" creationId="{70DA89D7-4BFE-26C8-B49A-C812B514445F}"/>
          </ac:spMkLst>
        </pc:spChg>
        <pc:graphicFrameChg chg="add del">
          <ac:chgData name="Aishwarya Chakravarty" userId="a076fada-3da1-4cfa-80f2-4056adb32d1c" providerId="ADAL" clId="{AEF798A0-6434-46AF-B781-B328FFC1402F}" dt="2023-02-08T14:40:29.146" v="5223" actId="478"/>
          <ac:graphicFrameMkLst>
            <pc:docMk/>
            <pc:sldMk cId="3767150207" sldId="407"/>
            <ac:graphicFrameMk id="12" creationId="{22AC6B81-097A-3693-BC8F-4D650C21B715}"/>
          </ac:graphicFrameMkLst>
        </pc:graphicFrameChg>
        <pc:picChg chg="add del mod">
          <ac:chgData name="Aishwarya Chakravarty" userId="a076fada-3da1-4cfa-80f2-4056adb32d1c" providerId="ADAL" clId="{AEF798A0-6434-46AF-B781-B328FFC1402F}" dt="2023-02-08T14:40:32.415" v="5225"/>
          <ac:picMkLst>
            <pc:docMk/>
            <pc:sldMk cId="3767150207" sldId="407"/>
            <ac:picMk id="3" creationId="{1C4EE15B-C7CD-6F9B-948A-EA4C355CC104}"/>
          </ac:picMkLst>
        </pc:picChg>
        <pc:picChg chg="add del mod">
          <ac:chgData name="Aishwarya Chakravarty" userId="a076fada-3da1-4cfa-80f2-4056adb32d1c" providerId="ADAL" clId="{AEF798A0-6434-46AF-B781-B328FFC1402F}" dt="2023-02-08T14:40:32.415" v="5225"/>
          <ac:picMkLst>
            <pc:docMk/>
            <pc:sldMk cId="3767150207" sldId="407"/>
            <ac:picMk id="4" creationId="{6359D98D-BCD1-224B-C088-EBF0C9C5F55E}"/>
          </ac:picMkLst>
        </pc:picChg>
        <pc:picChg chg="add del mod">
          <ac:chgData name="Aishwarya Chakravarty" userId="a076fada-3da1-4cfa-80f2-4056adb32d1c" providerId="ADAL" clId="{AEF798A0-6434-46AF-B781-B328FFC1402F}" dt="2023-02-08T14:40:32.415" v="5225"/>
          <ac:picMkLst>
            <pc:docMk/>
            <pc:sldMk cId="3767150207" sldId="407"/>
            <ac:picMk id="5" creationId="{E97D72F3-4BC0-339F-5D68-2761E870561A}"/>
          </ac:picMkLst>
        </pc:picChg>
        <pc:picChg chg="add del">
          <ac:chgData name="Aishwarya Chakravarty" userId="a076fada-3da1-4cfa-80f2-4056adb32d1c" providerId="ADAL" clId="{AEF798A0-6434-46AF-B781-B328FFC1402F}" dt="2023-02-08T14:40:35.398" v="5228" actId="478"/>
          <ac:picMkLst>
            <pc:docMk/>
            <pc:sldMk cId="3767150207" sldId="407"/>
            <ac:picMk id="6" creationId="{749A1020-BC6D-1C09-693E-389F277851E5}"/>
          </ac:picMkLst>
        </pc:picChg>
        <pc:picChg chg="add del">
          <ac:chgData name="Aishwarya Chakravarty" userId="a076fada-3da1-4cfa-80f2-4056adb32d1c" providerId="ADAL" clId="{AEF798A0-6434-46AF-B781-B328FFC1402F}" dt="2023-02-08T14:40:33.711" v="5226" actId="478"/>
          <ac:picMkLst>
            <pc:docMk/>
            <pc:sldMk cId="3767150207" sldId="407"/>
            <ac:picMk id="8" creationId="{C41E723E-7DFD-569E-E8C1-D3944A1890E1}"/>
          </ac:picMkLst>
        </pc:picChg>
        <pc:picChg chg="add del">
          <ac:chgData name="Aishwarya Chakravarty" userId="a076fada-3da1-4cfa-80f2-4056adb32d1c" providerId="ADAL" clId="{AEF798A0-6434-46AF-B781-B328FFC1402F}" dt="2023-02-08T14:40:34.585" v="5227" actId="478"/>
          <ac:picMkLst>
            <pc:docMk/>
            <pc:sldMk cId="3767150207" sldId="407"/>
            <ac:picMk id="9" creationId="{87395342-B96B-F4E7-DE78-F55212053F41}"/>
          </ac:picMkLst>
        </pc:picChg>
      </pc:sldChg>
      <pc:sldChg chg="delSp modSp add mod setBg">
        <pc:chgData name="Aishwarya Chakravarty" userId="a076fada-3da1-4cfa-80f2-4056adb32d1c" providerId="ADAL" clId="{AEF798A0-6434-46AF-B781-B328FFC1402F}" dt="2023-02-08T16:15:10.814" v="5404" actId="113"/>
        <pc:sldMkLst>
          <pc:docMk/>
          <pc:sldMk cId="125847560" sldId="408"/>
        </pc:sldMkLst>
        <pc:spChg chg="mod">
          <ac:chgData name="Aishwarya Chakravarty" userId="a076fada-3da1-4cfa-80f2-4056adb32d1c" providerId="ADAL" clId="{AEF798A0-6434-46AF-B781-B328FFC1402F}" dt="2023-02-08T16:06:41.274" v="5373" actId="207"/>
          <ac:spMkLst>
            <pc:docMk/>
            <pc:sldMk cId="125847560" sldId="408"/>
            <ac:spMk id="2" creationId="{2AA50264-9B8D-49F7-9F26-B3CBBF038F9F}"/>
          </ac:spMkLst>
        </pc:spChg>
        <pc:spChg chg="mod">
          <ac:chgData name="Aishwarya Chakravarty" userId="a076fada-3da1-4cfa-80f2-4056adb32d1c" providerId="ADAL" clId="{AEF798A0-6434-46AF-B781-B328FFC1402F}" dt="2023-02-08T16:15:10.814" v="5404" actId="113"/>
          <ac:spMkLst>
            <pc:docMk/>
            <pc:sldMk cId="125847560" sldId="408"/>
            <ac:spMk id="5" creationId="{9BF647F1-38CB-47C7-9EC2-D2FD34CEEE61}"/>
          </ac:spMkLst>
        </pc:spChg>
        <pc:spChg chg="del">
          <ac:chgData name="Aishwarya Chakravarty" userId="a076fada-3da1-4cfa-80f2-4056adb32d1c" providerId="ADAL" clId="{AEF798A0-6434-46AF-B781-B328FFC1402F}" dt="2023-02-08T14:48:31.554" v="5346" actId="478"/>
          <ac:spMkLst>
            <pc:docMk/>
            <pc:sldMk cId="125847560" sldId="408"/>
            <ac:spMk id="6" creationId="{E484F891-5DAC-560A-E819-295D5B751FB0}"/>
          </ac:spMkLst>
        </pc:spChg>
      </pc:sldChg>
      <pc:sldChg chg="add del">
        <pc:chgData name="Aishwarya Chakravarty" userId="a076fada-3da1-4cfa-80f2-4056adb32d1c" providerId="ADAL" clId="{AEF798A0-6434-46AF-B781-B328FFC1402F}" dt="2023-02-08T14:39:53.359" v="5215"/>
        <pc:sldMkLst>
          <pc:docMk/>
          <pc:sldMk cId="1606306253" sldId="408"/>
        </pc:sldMkLst>
      </pc:sldChg>
      <pc:sldChg chg="delSp modSp add mod setBg">
        <pc:chgData name="Aishwarya Chakravarty" userId="a076fada-3da1-4cfa-80f2-4056adb32d1c" providerId="ADAL" clId="{AEF798A0-6434-46AF-B781-B328FFC1402F}" dt="2023-02-08T16:12:51.594" v="5397" actId="113"/>
        <pc:sldMkLst>
          <pc:docMk/>
          <pc:sldMk cId="4279763672" sldId="409"/>
        </pc:sldMkLst>
        <pc:spChg chg="mod">
          <ac:chgData name="Aishwarya Chakravarty" userId="a076fada-3da1-4cfa-80f2-4056adb32d1c" providerId="ADAL" clId="{AEF798A0-6434-46AF-B781-B328FFC1402F}" dt="2023-02-08T14:52:15.695" v="5372" actId="207"/>
          <ac:spMkLst>
            <pc:docMk/>
            <pc:sldMk cId="4279763672" sldId="409"/>
            <ac:spMk id="2" creationId="{2AA50264-9B8D-49F7-9F26-B3CBBF038F9F}"/>
          </ac:spMkLst>
        </pc:spChg>
        <pc:spChg chg="mod">
          <ac:chgData name="Aishwarya Chakravarty" userId="a076fada-3da1-4cfa-80f2-4056adb32d1c" providerId="ADAL" clId="{AEF798A0-6434-46AF-B781-B328FFC1402F}" dt="2023-02-08T16:12:51.594" v="5397" actId="113"/>
          <ac:spMkLst>
            <pc:docMk/>
            <pc:sldMk cId="4279763672" sldId="409"/>
            <ac:spMk id="5" creationId="{9BF647F1-38CB-47C7-9EC2-D2FD34CEEE61}"/>
          </ac:spMkLst>
        </pc:spChg>
        <pc:spChg chg="del">
          <ac:chgData name="Aishwarya Chakravarty" userId="a076fada-3da1-4cfa-80f2-4056adb32d1c" providerId="ADAL" clId="{AEF798A0-6434-46AF-B781-B328FFC1402F}" dt="2023-02-08T14:48:35.324" v="5347" actId="478"/>
          <ac:spMkLst>
            <pc:docMk/>
            <pc:sldMk cId="4279763672" sldId="409"/>
            <ac:spMk id="6" creationId="{E484F891-5DAC-560A-E819-295D5B751FB0}"/>
          </ac:spMkLst>
        </pc:spChg>
      </pc:sldChg>
      <pc:sldChg chg="modSp add mod setBg">
        <pc:chgData name="Aishwarya Chakravarty" userId="a076fada-3da1-4cfa-80f2-4056adb32d1c" providerId="ADAL" clId="{AEF798A0-6434-46AF-B781-B328FFC1402F}" dt="2023-02-08T16:14:47.253" v="5403" actId="113"/>
        <pc:sldMkLst>
          <pc:docMk/>
          <pc:sldMk cId="2222490679" sldId="410"/>
        </pc:sldMkLst>
        <pc:spChg chg="mod">
          <ac:chgData name="Aishwarya Chakravarty" userId="a076fada-3da1-4cfa-80f2-4056adb32d1c" providerId="ADAL" clId="{AEF798A0-6434-46AF-B781-B328FFC1402F}" dt="2023-02-08T16:06:47.760" v="5374" actId="207"/>
          <ac:spMkLst>
            <pc:docMk/>
            <pc:sldMk cId="2222490679" sldId="410"/>
            <ac:spMk id="2" creationId="{2AA50264-9B8D-49F7-9F26-B3CBBF038F9F}"/>
          </ac:spMkLst>
        </pc:spChg>
        <pc:spChg chg="mod">
          <ac:chgData name="Aishwarya Chakravarty" userId="a076fada-3da1-4cfa-80f2-4056adb32d1c" providerId="ADAL" clId="{AEF798A0-6434-46AF-B781-B328FFC1402F}" dt="2023-02-08T16:14:47.253" v="5403" actId="113"/>
          <ac:spMkLst>
            <pc:docMk/>
            <pc:sldMk cId="2222490679" sldId="410"/>
            <ac:spMk id="5" creationId="{9BF647F1-38CB-47C7-9EC2-D2FD34CEEE61}"/>
          </ac:spMkLst>
        </pc:spChg>
      </pc:sldChg>
      <pc:sldChg chg="modSp add mod setBg">
        <pc:chgData name="Aishwarya Chakravarty" userId="a076fada-3da1-4cfa-80f2-4056adb32d1c" providerId="ADAL" clId="{AEF798A0-6434-46AF-B781-B328FFC1402F}" dt="2023-02-08T16:20:23.579" v="5480" actId="113"/>
        <pc:sldMkLst>
          <pc:docMk/>
          <pc:sldMk cId="503149646" sldId="411"/>
        </pc:sldMkLst>
        <pc:spChg chg="mod">
          <ac:chgData name="Aishwarya Chakravarty" userId="a076fada-3da1-4cfa-80f2-4056adb32d1c" providerId="ADAL" clId="{AEF798A0-6434-46AF-B781-B328FFC1402F}" dt="2023-02-08T16:06:52.667" v="5375" actId="207"/>
          <ac:spMkLst>
            <pc:docMk/>
            <pc:sldMk cId="503149646" sldId="411"/>
            <ac:spMk id="2" creationId="{2AA50264-9B8D-49F7-9F26-B3CBBF038F9F}"/>
          </ac:spMkLst>
        </pc:spChg>
        <pc:spChg chg="mod">
          <ac:chgData name="Aishwarya Chakravarty" userId="a076fada-3da1-4cfa-80f2-4056adb32d1c" providerId="ADAL" clId="{AEF798A0-6434-46AF-B781-B328FFC1402F}" dt="2023-02-08T16:20:23.579" v="5480" actId="113"/>
          <ac:spMkLst>
            <pc:docMk/>
            <pc:sldMk cId="503149646" sldId="411"/>
            <ac:spMk id="5" creationId="{9BF647F1-38CB-47C7-9EC2-D2FD34CEEE61}"/>
          </ac:spMkLst>
        </pc:spChg>
      </pc:sldChg>
      <pc:sldChg chg="modSp add mod setBg">
        <pc:chgData name="Aishwarya Chakravarty" userId="a076fada-3da1-4cfa-80f2-4056adb32d1c" providerId="ADAL" clId="{AEF798A0-6434-46AF-B781-B328FFC1402F}" dt="2023-02-08T16:16:51.560" v="5411" actId="113"/>
        <pc:sldMkLst>
          <pc:docMk/>
          <pc:sldMk cId="2792777671" sldId="412"/>
        </pc:sldMkLst>
        <pc:spChg chg="mod">
          <ac:chgData name="Aishwarya Chakravarty" userId="a076fada-3da1-4cfa-80f2-4056adb32d1c" providerId="ADAL" clId="{AEF798A0-6434-46AF-B781-B328FFC1402F}" dt="2023-02-08T16:07:01.408" v="5376" actId="207"/>
          <ac:spMkLst>
            <pc:docMk/>
            <pc:sldMk cId="2792777671" sldId="412"/>
            <ac:spMk id="2" creationId="{2AA50264-9B8D-49F7-9F26-B3CBBF038F9F}"/>
          </ac:spMkLst>
        </pc:spChg>
        <pc:spChg chg="mod">
          <ac:chgData name="Aishwarya Chakravarty" userId="a076fada-3da1-4cfa-80f2-4056adb32d1c" providerId="ADAL" clId="{AEF798A0-6434-46AF-B781-B328FFC1402F}" dt="2023-02-08T16:16:51.560" v="5411" actId="113"/>
          <ac:spMkLst>
            <pc:docMk/>
            <pc:sldMk cId="2792777671" sldId="412"/>
            <ac:spMk id="5" creationId="{9BF647F1-38CB-47C7-9EC2-D2FD34CEEE61}"/>
          </ac:spMkLst>
        </pc:spChg>
      </pc:sldChg>
      <pc:sldChg chg="modSp add mod setBg">
        <pc:chgData name="Aishwarya Chakravarty" userId="a076fada-3da1-4cfa-80f2-4056adb32d1c" providerId="ADAL" clId="{AEF798A0-6434-46AF-B781-B328FFC1402F}" dt="2023-02-08T16:17:45.870" v="5415" actId="113"/>
        <pc:sldMkLst>
          <pc:docMk/>
          <pc:sldMk cId="1653357296" sldId="413"/>
        </pc:sldMkLst>
        <pc:spChg chg="mod">
          <ac:chgData name="Aishwarya Chakravarty" userId="a076fada-3da1-4cfa-80f2-4056adb32d1c" providerId="ADAL" clId="{AEF798A0-6434-46AF-B781-B328FFC1402F}" dt="2023-02-08T16:07:07.739" v="5377" actId="207"/>
          <ac:spMkLst>
            <pc:docMk/>
            <pc:sldMk cId="1653357296" sldId="413"/>
            <ac:spMk id="2" creationId="{2AA50264-9B8D-49F7-9F26-B3CBBF038F9F}"/>
          </ac:spMkLst>
        </pc:spChg>
        <pc:spChg chg="mod">
          <ac:chgData name="Aishwarya Chakravarty" userId="a076fada-3da1-4cfa-80f2-4056adb32d1c" providerId="ADAL" clId="{AEF798A0-6434-46AF-B781-B328FFC1402F}" dt="2023-02-08T16:17:45.870" v="5415" actId="113"/>
          <ac:spMkLst>
            <pc:docMk/>
            <pc:sldMk cId="1653357296" sldId="413"/>
            <ac:spMk id="5" creationId="{9BF647F1-38CB-47C7-9EC2-D2FD34CEEE61}"/>
          </ac:spMkLst>
        </pc:spChg>
      </pc:sldChg>
    </pc:docChg>
  </pc:docChgLst>
  <pc:docChgLst>
    <pc:chgData name="Dexter Levick" userId="cfead303-d38c-40a9-9e05-c9b454a5ec9d" providerId="ADAL" clId="{2FA94FFC-9BE6-43D9-9B49-C2C187F21D37}"/>
    <pc:docChg chg="custSel modSld sldOrd">
      <pc:chgData name="Dexter Levick" userId="cfead303-d38c-40a9-9e05-c9b454a5ec9d" providerId="ADAL" clId="{2FA94FFC-9BE6-43D9-9B49-C2C187F21D37}" dt="2023-01-12T10:02:53.511" v="20" actId="313"/>
      <pc:docMkLst>
        <pc:docMk/>
      </pc:docMkLst>
      <pc:sldChg chg="modSp mod">
        <pc:chgData name="Dexter Levick" userId="cfead303-d38c-40a9-9e05-c9b454a5ec9d" providerId="ADAL" clId="{2FA94FFC-9BE6-43D9-9B49-C2C187F21D37}" dt="2023-01-12T09:46:19.515" v="1" actId="404"/>
        <pc:sldMkLst>
          <pc:docMk/>
          <pc:sldMk cId="4128846135" sldId="257"/>
        </pc:sldMkLst>
        <pc:spChg chg="mod">
          <ac:chgData name="Dexter Levick" userId="cfead303-d38c-40a9-9e05-c9b454a5ec9d" providerId="ADAL" clId="{2FA94FFC-9BE6-43D9-9B49-C2C187F21D37}" dt="2023-01-12T09:46:19.515" v="1" actId="404"/>
          <ac:spMkLst>
            <pc:docMk/>
            <pc:sldMk cId="4128846135" sldId="257"/>
            <ac:spMk id="15" creationId="{86C7F038-BC49-97C6-7792-EC8D07317CDF}"/>
          </ac:spMkLst>
        </pc:spChg>
      </pc:sldChg>
      <pc:sldChg chg="modSp mod">
        <pc:chgData name="Dexter Levick" userId="cfead303-d38c-40a9-9e05-c9b454a5ec9d" providerId="ADAL" clId="{2FA94FFC-9BE6-43D9-9B49-C2C187F21D37}" dt="2023-01-12T10:02:47.407" v="14" actId="2"/>
        <pc:sldMkLst>
          <pc:docMk/>
          <pc:sldMk cId="4140400971" sldId="274"/>
        </pc:sldMkLst>
        <pc:spChg chg="mod">
          <ac:chgData name="Dexter Levick" userId="cfead303-d38c-40a9-9e05-c9b454a5ec9d" providerId="ADAL" clId="{2FA94FFC-9BE6-43D9-9B49-C2C187F21D37}" dt="2023-01-12T10:02:47.407" v="14" actId="2"/>
          <ac:spMkLst>
            <pc:docMk/>
            <pc:sldMk cId="4140400971" sldId="274"/>
            <ac:spMk id="3" creationId="{94864C9D-1187-4A4B-AB54-EC117231882E}"/>
          </ac:spMkLst>
        </pc:spChg>
      </pc:sldChg>
      <pc:sldChg chg="modSp mod">
        <pc:chgData name="Dexter Levick" userId="cfead303-d38c-40a9-9e05-c9b454a5ec9d" providerId="ADAL" clId="{2FA94FFC-9BE6-43D9-9B49-C2C187F21D37}" dt="2023-01-12T10:02:53.511" v="20" actId="313"/>
        <pc:sldMkLst>
          <pc:docMk/>
          <pc:sldMk cId="2021082296" sldId="276"/>
        </pc:sldMkLst>
        <pc:spChg chg="mod">
          <ac:chgData name="Dexter Levick" userId="cfead303-d38c-40a9-9e05-c9b454a5ec9d" providerId="ADAL" clId="{2FA94FFC-9BE6-43D9-9B49-C2C187F21D37}" dt="2023-01-12T10:02:53.511" v="20" actId="313"/>
          <ac:spMkLst>
            <pc:docMk/>
            <pc:sldMk cId="2021082296" sldId="276"/>
            <ac:spMk id="3" creationId="{94864C9D-1187-4A4B-AB54-EC117231882E}"/>
          </ac:spMkLst>
        </pc:spChg>
      </pc:sldChg>
      <pc:sldChg chg="modSp mod">
        <pc:chgData name="Dexter Levick" userId="cfead303-d38c-40a9-9e05-c9b454a5ec9d" providerId="ADAL" clId="{2FA94FFC-9BE6-43D9-9B49-C2C187F21D37}" dt="2023-01-12T10:02:49.368" v="16" actId="2"/>
        <pc:sldMkLst>
          <pc:docMk/>
          <pc:sldMk cId="384645124" sldId="277"/>
        </pc:sldMkLst>
        <pc:spChg chg="mod">
          <ac:chgData name="Dexter Levick" userId="cfead303-d38c-40a9-9e05-c9b454a5ec9d" providerId="ADAL" clId="{2FA94FFC-9BE6-43D9-9B49-C2C187F21D37}" dt="2023-01-12T10:02:49.368" v="16" actId="2"/>
          <ac:spMkLst>
            <pc:docMk/>
            <pc:sldMk cId="384645124" sldId="277"/>
            <ac:spMk id="3" creationId="{94864C9D-1187-4A4B-AB54-EC117231882E}"/>
          </ac:spMkLst>
        </pc:spChg>
      </pc:sldChg>
      <pc:sldChg chg="modSp mod">
        <pc:chgData name="Dexter Levick" userId="cfead303-d38c-40a9-9e05-c9b454a5ec9d" providerId="ADAL" clId="{2FA94FFC-9BE6-43D9-9B49-C2C187F21D37}" dt="2023-01-12T10:02:48.411" v="15" actId="2"/>
        <pc:sldMkLst>
          <pc:docMk/>
          <pc:sldMk cId="1115866447" sldId="278"/>
        </pc:sldMkLst>
        <pc:spChg chg="mod">
          <ac:chgData name="Dexter Levick" userId="cfead303-d38c-40a9-9e05-c9b454a5ec9d" providerId="ADAL" clId="{2FA94FFC-9BE6-43D9-9B49-C2C187F21D37}" dt="2023-01-12T10:02:48.411" v="15" actId="2"/>
          <ac:spMkLst>
            <pc:docMk/>
            <pc:sldMk cId="1115866447" sldId="278"/>
            <ac:spMk id="3" creationId="{94864C9D-1187-4A4B-AB54-EC117231882E}"/>
          </ac:spMkLst>
        </pc:spChg>
      </pc:sldChg>
      <pc:sldChg chg="modSp mod">
        <pc:chgData name="Dexter Levick" userId="cfead303-d38c-40a9-9e05-c9b454a5ec9d" providerId="ADAL" clId="{2FA94FFC-9BE6-43D9-9B49-C2C187F21D37}" dt="2023-01-12T10:02:40.408" v="8" actId="2"/>
        <pc:sldMkLst>
          <pc:docMk/>
          <pc:sldMk cId="135437750" sldId="334"/>
        </pc:sldMkLst>
        <pc:spChg chg="mod">
          <ac:chgData name="Dexter Levick" userId="cfead303-d38c-40a9-9e05-c9b454a5ec9d" providerId="ADAL" clId="{2FA94FFC-9BE6-43D9-9B49-C2C187F21D37}" dt="2023-01-12T10:02:40.408" v="8" actId="2"/>
          <ac:spMkLst>
            <pc:docMk/>
            <pc:sldMk cId="135437750" sldId="334"/>
            <ac:spMk id="3" creationId="{F2AF794A-A653-4D58-9187-DF90CB19BDA8}"/>
          </ac:spMkLst>
        </pc:spChg>
      </pc:sldChg>
      <pc:sldChg chg="ord">
        <pc:chgData name="Dexter Levick" userId="cfead303-d38c-40a9-9e05-c9b454a5ec9d" providerId="ADAL" clId="{2FA94FFC-9BE6-43D9-9B49-C2C187F21D37}" dt="2023-01-12T09:56:27.224" v="3"/>
        <pc:sldMkLst>
          <pc:docMk/>
          <pc:sldMk cId="1175629646" sldId="381"/>
        </pc:sldMkLst>
      </pc:sldChg>
      <pc:sldChg chg="ord">
        <pc:chgData name="Dexter Levick" userId="cfead303-d38c-40a9-9e05-c9b454a5ec9d" providerId="ADAL" clId="{2FA94FFC-9BE6-43D9-9B49-C2C187F21D37}" dt="2023-01-12T09:56:34.904" v="7"/>
        <pc:sldMkLst>
          <pc:docMk/>
          <pc:sldMk cId="1370374985" sldId="382"/>
        </pc:sldMkLst>
      </pc:sldChg>
      <pc:sldChg chg="ord">
        <pc:chgData name="Dexter Levick" userId="cfead303-d38c-40a9-9e05-c9b454a5ec9d" providerId="ADAL" clId="{2FA94FFC-9BE6-43D9-9B49-C2C187F21D37}" dt="2023-01-12T09:56:33.175" v="5"/>
        <pc:sldMkLst>
          <pc:docMk/>
          <pc:sldMk cId="3670281754" sldId="384"/>
        </pc:sldMkLst>
      </pc:sldChg>
    </pc:docChg>
  </pc:docChgLst>
  <pc:docChgLst>
    <pc:chgData name="Tim Page" userId="2f3ca46d-6336-4813-b671-c562fb38e036" providerId="ADAL" clId="{A4405D95-CCF6-4F8E-8851-21ED1D0A99D0}"/>
    <pc:docChg chg="delSld modSld">
      <pc:chgData name="Tim Page" userId="2f3ca46d-6336-4813-b671-c562fb38e036" providerId="ADAL" clId="{A4405D95-CCF6-4F8E-8851-21ED1D0A99D0}" dt="2023-02-09T11:06:45.675" v="59" actId="20577"/>
      <pc:docMkLst>
        <pc:docMk/>
      </pc:docMkLst>
      <pc:sldChg chg="del">
        <pc:chgData name="Tim Page" userId="2f3ca46d-6336-4813-b671-c562fb38e036" providerId="ADAL" clId="{A4405D95-CCF6-4F8E-8851-21ED1D0A99D0}" dt="2023-02-09T10:48:11.762" v="0" actId="2696"/>
        <pc:sldMkLst>
          <pc:docMk/>
          <pc:sldMk cId="4128846135" sldId="257"/>
        </pc:sldMkLst>
      </pc:sldChg>
      <pc:sldChg chg="del">
        <pc:chgData name="Tim Page" userId="2f3ca46d-6336-4813-b671-c562fb38e036" providerId="ADAL" clId="{A4405D95-CCF6-4F8E-8851-21ED1D0A99D0}" dt="2023-02-09T10:48:26.053" v="1" actId="47"/>
        <pc:sldMkLst>
          <pc:docMk/>
          <pc:sldMk cId="135437750" sldId="334"/>
        </pc:sldMkLst>
      </pc:sldChg>
      <pc:sldChg chg="modSp mod">
        <pc:chgData name="Tim Page" userId="2f3ca46d-6336-4813-b671-c562fb38e036" providerId="ADAL" clId="{A4405D95-CCF6-4F8E-8851-21ED1D0A99D0}" dt="2023-02-09T11:06:04.390" v="25" actId="20577"/>
        <pc:sldMkLst>
          <pc:docMk/>
          <pc:sldMk cId="927759937" sldId="369"/>
        </pc:sldMkLst>
        <pc:spChg chg="mod">
          <ac:chgData name="Tim Page" userId="2f3ca46d-6336-4813-b671-c562fb38e036" providerId="ADAL" clId="{A4405D95-CCF6-4F8E-8851-21ED1D0A99D0}" dt="2023-02-09T11:06:04.390" v="25" actId="20577"/>
          <ac:spMkLst>
            <pc:docMk/>
            <pc:sldMk cId="927759937" sldId="369"/>
            <ac:spMk id="2" creationId="{390428BD-54D9-4A11-897F-888F83D9DB9D}"/>
          </ac:spMkLst>
        </pc:spChg>
      </pc:sldChg>
      <pc:sldChg chg="modSp mod">
        <pc:chgData name="Tim Page" userId="2f3ca46d-6336-4813-b671-c562fb38e036" providerId="ADAL" clId="{A4405D95-CCF6-4F8E-8851-21ED1D0A99D0}" dt="2023-02-09T11:06:45.675" v="59" actId="20577"/>
        <pc:sldMkLst>
          <pc:docMk/>
          <pc:sldMk cId="3958625435" sldId="393"/>
        </pc:sldMkLst>
        <pc:spChg chg="mod">
          <ac:chgData name="Tim Page" userId="2f3ca46d-6336-4813-b671-c562fb38e036" providerId="ADAL" clId="{A4405D95-CCF6-4F8E-8851-21ED1D0A99D0}" dt="2023-02-09T11:06:45.675" v="59" actId="20577"/>
          <ac:spMkLst>
            <pc:docMk/>
            <pc:sldMk cId="3958625435" sldId="393"/>
            <ac:spMk id="3" creationId="{94864C9D-1187-4A4B-AB54-EC117231882E}"/>
          </ac:spMkLst>
        </pc:spChg>
      </pc:sldChg>
    </pc:docChg>
  </pc:docChgLst>
  <pc:docChgLst>
    <pc:chgData name="Tim Page" userId="2f3ca46d-6336-4813-b671-c562fb38e036" providerId="ADAL" clId="{37D2665C-8B9F-48E0-AD9D-C37F824C6038}"/>
    <pc:docChg chg="undo custSel modSld">
      <pc:chgData name="Tim Page" userId="2f3ca46d-6336-4813-b671-c562fb38e036" providerId="ADAL" clId="{37D2665C-8B9F-48E0-AD9D-C37F824C6038}" dt="2022-12-19T16:54:31.036" v="1"/>
      <pc:docMkLst>
        <pc:docMk/>
      </pc:docMkLst>
      <pc:sldChg chg="modSp mod">
        <pc:chgData name="Tim Page" userId="2f3ca46d-6336-4813-b671-c562fb38e036" providerId="ADAL" clId="{37D2665C-8B9F-48E0-AD9D-C37F824C6038}" dt="2022-12-19T16:54:31.036" v="1"/>
        <pc:sldMkLst>
          <pc:docMk/>
          <pc:sldMk cId="4140400971" sldId="274"/>
        </pc:sldMkLst>
        <pc:spChg chg="mod">
          <ac:chgData name="Tim Page" userId="2f3ca46d-6336-4813-b671-c562fb38e036" providerId="ADAL" clId="{37D2665C-8B9F-48E0-AD9D-C37F824C6038}" dt="2022-12-19T16:54:31.036" v="1"/>
          <ac:spMkLst>
            <pc:docMk/>
            <pc:sldMk cId="4140400971" sldId="274"/>
            <ac:spMk id="3" creationId="{94864C9D-1187-4A4B-AB54-EC117231882E}"/>
          </ac:spMkLst>
        </pc:spChg>
      </pc:sldChg>
    </pc:docChg>
  </pc:docChgLst>
  <pc:docChgLst>
    <pc:chgData name="Aishwarya Chakravarty" userId="a076fada-3da1-4cfa-80f2-4056adb32d1c" providerId="ADAL" clId="{97608417-E7C1-4D30-B938-DECFB32D6903}"/>
    <pc:docChg chg="undo redo custSel addSld delSld modSld sldOrd">
      <pc:chgData name="Aishwarya Chakravarty" userId="a076fada-3da1-4cfa-80f2-4056adb32d1c" providerId="ADAL" clId="{97608417-E7C1-4D30-B938-DECFB32D6903}" dt="2023-01-12T10:37:05.951" v="6957" actId="20577"/>
      <pc:docMkLst>
        <pc:docMk/>
      </pc:docMkLst>
      <pc:sldChg chg="modSp">
        <pc:chgData name="Aishwarya Chakravarty" userId="a076fada-3da1-4cfa-80f2-4056adb32d1c" providerId="ADAL" clId="{97608417-E7C1-4D30-B938-DECFB32D6903}" dt="2023-01-03T13:08:50.085" v="0"/>
        <pc:sldMkLst>
          <pc:docMk/>
          <pc:sldMk cId="1145004747" sldId="256"/>
        </pc:sldMkLst>
        <pc:spChg chg="mod">
          <ac:chgData name="Aishwarya Chakravarty" userId="a076fada-3da1-4cfa-80f2-4056adb32d1c" providerId="ADAL" clId="{97608417-E7C1-4D30-B938-DECFB32D6903}" dt="2023-01-03T13:08:50.085" v="0"/>
          <ac:spMkLst>
            <pc:docMk/>
            <pc:sldMk cId="1145004747" sldId="256"/>
            <ac:spMk id="3" creationId="{B6F4A80E-97D9-A007-637D-57188B679E1C}"/>
          </ac:spMkLst>
        </pc:spChg>
      </pc:sldChg>
      <pc:sldChg chg="modSp mod">
        <pc:chgData name="Aishwarya Chakravarty" userId="a076fada-3da1-4cfa-80f2-4056adb32d1c" providerId="ADAL" clId="{97608417-E7C1-4D30-B938-DECFB32D6903}" dt="2023-01-12T09:11:18.644" v="6333" actId="20577"/>
        <pc:sldMkLst>
          <pc:docMk/>
          <pc:sldMk cId="4128846135" sldId="257"/>
        </pc:sldMkLst>
        <pc:spChg chg="mod">
          <ac:chgData name="Aishwarya Chakravarty" userId="a076fada-3da1-4cfa-80f2-4056adb32d1c" providerId="ADAL" clId="{97608417-E7C1-4D30-B938-DECFB32D6903}" dt="2023-01-12T09:11:18.644" v="6333" actId="20577"/>
          <ac:spMkLst>
            <pc:docMk/>
            <pc:sldMk cId="4128846135" sldId="257"/>
            <ac:spMk id="15" creationId="{86C7F038-BC49-97C6-7792-EC8D07317CDF}"/>
          </ac:spMkLst>
        </pc:spChg>
      </pc:sldChg>
      <pc:sldChg chg="modSp mod">
        <pc:chgData name="Aishwarya Chakravarty" userId="a076fada-3da1-4cfa-80f2-4056adb32d1c" providerId="ADAL" clId="{97608417-E7C1-4D30-B938-DECFB32D6903}" dt="2023-01-03T16:13:29.093" v="538" actId="2710"/>
        <pc:sldMkLst>
          <pc:docMk/>
          <pc:sldMk cId="892593996" sldId="258"/>
        </pc:sldMkLst>
        <pc:spChg chg="mod">
          <ac:chgData name="Aishwarya Chakravarty" userId="a076fada-3da1-4cfa-80f2-4056adb32d1c" providerId="ADAL" clId="{97608417-E7C1-4D30-B938-DECFB32D6903}" dt="2023-01-03T16:13:29.093" v="538" actId="2710"/>
          <ac:spMkLst>
            <pc:docMk/>
            <pc:sldMk cId="892593996" sldId="258"/>
            <ac:spMk id="15" creationId="{86C7F038-BC49-97C6-7792-EC8D07317CDF}"/>
          </ac:spMkLst>
        </pc:spChg>
      </pc:sldChg>
      <pc:sldChg chg="modSp">
        <pc:chgData name="Aishwarya Chakravarty" userId="a076fada-3da1-4cfa-80f2-4056adb32d1c" providerId="ADAL" clId="{97608417-E7C1-4D30-B938-DECFB32D6903}" dt="2023-01-03T13:08:50.085" v="0"/>
        <pc:sldMkLst>
          <pc:docMk/>
          <pc:sldMk cId="1292859790" sldId="259"/>
        </pc:sldMkLst>
        <pc:spChg chg="mod">
          <ac:chgData name="Aishwarya Chakravarty" userId="a076fada-3da1-4cfa-80f2-4056adb32d1c" providerId="ADAL" clId="{97608417-E7C1-4D30-B938-DECFB32D6903}" dt="2023-01-03T13:08:50.085" v="0"/>
          <ac:spMkLst>
            <pc:docMk/>
            <pc:sldMk cId="1292859790" sldId="259"/>
            <ac:spMk id="4" creationId="{B79A49EB-2ED8-6E25-111C-F05208F07C6B}"/>
          </ac:spMkLst>
        </pc:spChg>
      </pc:sldChg>
      <pc:sldChg chg="addSp delSp modSp mod">
        <pc:chgData name="Aishwarya Chakravarty" userId="a076fada-3da1-4cfa-80f2-4056adb32d1c" providerId="ADAL" clId="{97608417-E7C1-4D30-B938-DECFB32D6903}" dt="2023-01-10T11:13:41.379" v="2684" actId="113"/>
        <pc:sldMkLst>
          <pc:docMk/>
          <pc:sldMk cId="2295928820" sldId="260"/>
        </pc:sldMkLst>
        <pc:spChg chg="mod">
          <ac:chgData name="Aishwarya Chakravarty" userId="a076fada-3da1-4cfa-80f2-4056adb32d1c" providerId="ADAL" clId="{97608417-E7C1-4D30-B938-DECFB32D6903}" dt="2023-01-03T16:05:51.211" v="488" actId="20577"/>
          <ac:spMkLst>
            <pc:docMk/>
            <pc:sldMk cId="2295928820" sldId="260"/>
            <ac:spMk id="2" creationId="{68194F88-C483-77B4-CC8F-54B3954B8576}"/>
          </ac:spMkLst>
        </pc:spChg>
        <pc:spChg chg="add del mod">
          <ac:chgData name="Aishwarya Chakravarty" userId="a076fada-3da1-4cfa-80f2-4056adb32d1c" providerId="ADAL" clId="{97608417-E7C1-4D30-B938-DECFB32D6903}" dt="2023-01-03T16:08:21.857" v="505" actId="478"/>
          <ac:spMkLst>
            <pc:docMk/>
            <pc:sldMk cId="2295928820" sldId="260"/>
            <ac:spMk id="4" creationId="{85216466-3558-66D6-0E75-858D04B3799E}"/>
          </ac:spMkLst>
        </pc:spChg>
        <pc:spChg chg="mod">
          <ac:chgData name="Aishwarya Chakravarty" userId="a076fada-3da1-4cfa-80f2-4056adb32d1c" providerId="ADAL" clId="{97608417-E7C1-4D30-B938-DECFB32D6903}" dt="2023-01-03T15:35:14.043" v="228" actId="20577"/>
          <ac:spMkLst>
            <pc:docMk/>
            <pc:sldMk cId="2295928820" sldId="260"/>
            <ac:spMk id="14" creationId="{F0003BAF-AA44-CA0F-919F-CA6A9554480B}"/>
          </ac:spMkLst>
        </pc:spChg>
        <pc:spChg chg="mod">
          <ac:chgData name="Aishwarya Chakravarty" userId="a076fada-3da1-4cfa-80f2-4056adb32d1c" providerId="ADAL" clId="{97608417-E7C1-4D30-B938-DECFB32D6903}" dt="2023-01-10T11:13:41.379" v="2684" actId="113"/>
          <ac:spMkLst>
            <pc:docMk/>
            <pc:sldMk cId="2295928820" sldId="260"/>
            <ac:spMk id="15" creationId="{86C7F038-BC49-97C6-7792-EC8D07317CDF}"/>
          </ac:spMkLst>
        </pc:spChg>
        <pc:picChg chg="del">
          <ac:chgData name="Aishwarya Chakravarty" userId="a076fada-3da1-4cfa-80f2-4056adb32d1c" providerId="ADAL" clId="{97608417-E7C1-4D30-B938-DECFB32D6903}" dt="2023-01-03T15:35:07.524" v="224" actId="478"/>
          <ac:picMkLst>
            <pc:docMk/>
            <pc:sldMk cId="2295928820" sldId="260"/>
            <ac:picMk id="6" creationId="{588E172F-0D96-D1F2-98D4-F51996D6C5B0}"/>
          </ac:picMkLst>
        </pc:picChg>
        <pc:picChg chg="del">
          <ac:chgData name="Aishwarya Chakravarty" userId="a076fada-3da1-4cfa-80f2-4056adb32d1c" providerId="ADAL" clId="{97608417-E7C1-4D30-B938-DECFB32D6903}" dt="2023-01-03T15:35:09.098" v="225" actId="478"/>
          <ac:picMkLst>
            <pc:docMk/>
            <pc:sldMk cId="2295928820" sldId="260"/>
            <ac:picMk id="8" creationId="{982A0525-21AB-C195-6349-BC6E9FA5A348}"/>
          </ac:picMkLst>
        </pc:picChg>
      </pc:sldChg>
      <pc:sldChg chg="addSp delSp modSp mod">
        <pc:chgData name="Aishwarya Chakravarty" userId="a076fada-3da1-4cfa-80f2-4056adb32d1c" providerId="ADAL" clId="{97608417-E7C1-4D30-B938-DECFB32D6903}" dt="2023-01-03T16:10:31.204" v="537" actId="1035"/>
        <pc:sldMkLst>
          <pc:docMk/>
          <pc:sldMk cId="3643325268" sldId="261"/>
        </pc:sldMkLst>
        <pc:spChg chg="mod">
          <ac:chgData name="Aishwarya Chakravarty" userId="a076fada-3da1-4cfa-80f2-4056adb32d1c" providerId="ADAL" clId="{97608417-E7C1-4D30-B938-DECFB32D6903}" dt="2023-01-03T13:08:50.085" v="0"/>
          <ac:spMkLst>
            <pc:docMk/>
            <pc:sldMk cId="3643325268" sldId="261"/>
            <ac:spMk id="2" creationId="{68194F88-C483-77B4-CC8F-54B3954B8576}"/>
          </ac:spMkLst>
        </pc:spChg>
        <pc:spChg chg="mod">
          <ac:chgData name="Aishwarya Chakravarty" userId="a076fada-3da1-4cfa-80f2-4056adb32d1c" providerId="ADAL" clId="{97608417-E7C1-4D30-B938-DECFB32D6903}" dt="2023-01-03T16:10:31.204" v="537" actId="1035"/>
          <ac:spMkLst>
            <pc:docMk/>
            <pc:sldMk cId="3643325268" sldId="261"/>
            <ac:spMk id="14" creationId="{F0003BAF-AA44-CA0F-919F-CA6A9554480B}"/>
          </ac:spMkLst>
        </pc:spChg>
        <pc:picChg chg="add mod">
          <ac:chgData name="Aishwarya Chakravarty" userId="a076fada-3da1-4cfa-80f2-4056adb32d1c" providerId="ADAL" clId="{97608417-E7C1-4D30-B938-DECFB32D6903}" dt="2023-01-03T15:23:30.760" v="178" actId="1035"/>
          <ac:picMkLst>
            <pc:docMk/>
            <pc:sldMk cId="3643325268" sldId="261"/>
            <ac:picMk id="4" creationId="{B42D8786-FDD9-1119-859B-EAA8E7E4CD87}"/>
          </ac:picMkLst>
        </pc:picChg>
        <pc:picChg chg="del">
          <ac:chgData name="Aishwarya Chakravarty" userId="a076fada-3da1-4cfa-80f2-4056adb32d1c" providerId="ADAL" clId="{97608417-E7C1-4D30-B938-DECFB32D6903}" dt="2023-01-03T15:22:16.001" v="167" actId="478"/>
          <ac:picMkLst>
            <pc:docMk/>
            <pc:sldMk cId="3643325268" sldId="261"/>
            <ac:picMk id="5" creationId="{EAF76E2D-B240-3180-BDB8-30D2B81DDB96}"/>
          </ac:picMkLst>
        </pc:picChg>
        <pc:picChg chg="del">
          <ac:chgData name="Aishwarya Chakravarty" userId="a076fada-3da1-4cfa-80f2-4056adb32d1c" providerId="ADAL" clId="{97608417-E7C1-4D30-B938-DECFB32D6903}" dt="2023-01-03T15:22:53.483" v="171" actId="478"/>
          <ac:picMkLst>
            <pc:docMk/>
            <pc:sldMk cId="3643325268" sldId="261"/>
            <ac:picMk id="7" creationId="{6ABB2220-D15C-6D7D-D079-007846E19F88}"/>
          </ac:picMkLst>
        </pc:picChg>
        <pc:picChg chg="add mod">
          <ac:chgData name="Aishwarya Chakravarty" userId="a076fada-3da1-4cfa-80f2-4056adb32d1c" providerId="ADAL" clId="{97608417-E7C1-4D30-B938-DECFB32D6903}" dt="2023-01-03T15:23:26.898" v="174" actId="14100"/>
          <ac:picMkLst>
            <pc:docMk/>
            <pc:sldMk cId="3643325268" sldId="261"/>
            <ac:picMk id="8" creationId="{5233F427-6C53-2596-27C8-B4BDCA3C100C}"/>
          </ac:picMkLst>
        </pc:picChg>
        <pc:picChg chg="del">
          <ac:chgData name="Aishwarya Chakravarty" userId="a076fada-3da1-4cfa-80f2-4056adb32d1c" providerId="ADAL" clId="{97608417-E7C1-4D30-B938-DECFB32D6903}" dt="2023-01-03T15:23:38.065" v="179" actId="478"/>
          <ac:picMkLst>
            <pc:docMk/>
            <pc:sldMk cId="3643325268" sldId="261"/>
            <ac:picMk id="9" creationId="{1AAAC707-147A-B4E0-28A7-D33AA254B291}"/>
          </ac:picMkLst>
        </pc:picChg>
        <pc:picChg chg="del">
          <ac:chgData name="Aishwarya Chakravarty" userId="a076fada-3da1-4cfa-80f2-4056adb32d1c" providerId="ADAL" clId="{97608417-E7C1-4D30-B938-DECFB32D6903}" dt="2023-01-03T15:24:19.124" v="184" actId="478"/>
          <ac:picMkLst>
            <pc:docMk/>
            <pc:sldMk cId="3643325268" sldId="261"/>
            <ac:picMk id="11" creationId="{89BB2411-3940-E9E4-D684-88C035EA218A}"/>
          </ac:picMkLst>
        </pc:picChg>
        <pc:picChg chg="add mod">
          <ac:chgData name="Aishwarya Chakravarty" userId="a076fada-3da1-4cfa-80f2-4056adb32d1c" providerId="ADAL" clId="{97608417-E7C1-4D30-B938-DECFB32D6903}" dt="2023-01-03T15:24:17.056" v="183" actId="1076"/>
          <ac:picMkLst>
            <pc:docMk/>
            <pc:sldMk cId="3643325268" sldId="261"/>
            <ac:picMk id="12" creationId="{1E05A9CB-8DEB-A7B3-ADE7-9FA79C8733A8}"/>
          </ac:picMkLst>
        </pc:picChg>
        <pc:picChg chg="del">
          <ac:chgData name="Aishwarya Chakravarty" userId="a076fada-3da1-4cfa-80f2-4056adb32d1c" providerId="ADAL" clId="{97608417-E7C1-4D30-B938-DECFB32D6903}" dt="2023-01-03T15:25:01.570" v="189" actId="478"/>
          <ac:picMkLst>
            <pc:docMk/>
            <pc:sldMk cId="3643325268" sldId="261"/>
            <ac:picMk id="13" creationId="{BCE9B218-F007-B7C6-1EBF-0A5A92DEA580}"/>
          </ac:picMkLst>
        </pc:picChg>
        <pc:picChg chg="add mod">
          <ac:chgData name="Aishwarya Chakravarty" userId="a076fada-3da1-4cfa-80f2-4056adb32d1c" providerId="ADAL" clId="{97608417-E7C1-4D30-B938-DECFB32D6903}" dt="2023-01-03T15:32:01.100" v="201" actId="1035"/>
          <ac:picMkLst>
            <pc:docMk/>
            <pc:sldMk cId="3643325268" sldId="261"/>
            <ac:picMk id="17" creationId="{3FC8D27F-BD38-D86D-6750-CF214A946353}"/>
          </ac:picMkLst>
        </pc:picChg>
        <pc:picChg chg="del">
          <ac:chgData name="Aishwarya Chakravarty" userId="a076fada-3da1-4cfa-80f2-4056adb32d1c" providerId="ADAL" clId="{97608417-E7C1-4D30-B938-DECFB32D6903}" dt="2023-01-03T15:31:12.641" v="195" actId="478"/>
          <ac:picMkLst>
            <pc:docMk/>
            <pc:sldMk cId="3643325268" sldId="261"/>
            <ac:picMk id="19" creationId="{F0E6EB3E-13B6-D446-E068-ACD1FD72F723}"/>
          </ac:picMkLst>
        </pc:picChg>
        <pc:picChg chg="add mod">
          <ac:chgData name="Aishwarya Chakravarty" userId="a076fada-3da1-4cfa-80f2-4056adb32d1c" providerId="ADAL" clId="{97608417-E7C1-4D30-B938-DECFB32D6903}" dt="2023-01-03T15:32:03.525" v="205" actId="1035"/>
          <ac:picMkLst>
            <pc:docMk/>
            <pc:sldMk cId="3643325268" sldId="261"/>
            <ac:picMk id="20" creationId="{CDC942D6-FBB2-143B-5A70-903AB2093A8D}"/>
          </ac:picMkLst>
        </pc:picChg>
        <pc:picChg chg="add mod">
          <ac:chgData name="Aishwarya Chakravarty" userId="a076fada-3da1-4cfa-80f2-4056adb32d1c" providerId="ADAL" clId="{97608417-E7C1-4D30-B938-DECFB32D6903}" dt="2023-01-03T15:32:10.713" v="216" actId="1035"/>
          <ac:picMkLst>
            <pc:docMk/>
            <pc:sldMk cId="3643325268" sldId="261"/>
            <ac:picMk id="22" creationId="{B88DB51A-DEA4-9CD9-07C8-25A1697CD5BF}"/>
          </ac:picMkLst>
        </pc:picChg>
      </pc:sldChg>
      <pc:sldChg chg="modSp del">
        <pc:chgData name="Aishwarya Chakravarty" userId="a076fada-3da1-4cfa-80f2-4056adb32d1c" providerId="ADAL" clId="{97608417-E7C1-4D30-B938-DECFB32D6903}" dt="2023-01-03T15:40:45.605" v="278" actId="47"/>
        <pc:sldMkLst>
          <pc:docMk/>
          <pc:sldMk cId="4219561041" sldId="262"/>
        </pc:sldMkLst>
        <pc:spChg chg="mod">
          <ac:chgData name="Aishwarya Chakravarty" userId="a076fada-3da1-4cfa-80f2-4056adb32d1c" providerId="ADAL" clId="{97608417-E7C1-4D30-B938-DECFB32D6903}" dt="2023-01-03T13:08:50.085" v="0"/>
          <ac:spMkLst>
            <pc:docMk/>
            <pc:sldMk cId="4219561041" sldId="262"/>
            <ac:spMk id="2" creationId="{68194F88-C483-77B4-CC8F-54B3954B8576}"/>
          </ac:spMkLst>
        </pc:spChg>
        <pc:spChg chg="mod">
          <ac:chgData name="Aishwarya Chakravarty" userId="a076fada-3da1-4cfa-80f2-4056adb32d1c" providerId="ADAL" clId="{97608417-E7C1-4D30-B938-DECFB32D6903}" dt="2023-01-03T13:08:50.085" v="0"/>
          <ac:spMkLst>
            <pc:docMk/>
            <pc:sldMk cId="4219561041" sldId="262"/>
            <ac:spMk id="14" creationId="{F0003BAF-AA44-CA0F-919F-CA6A9554480B}"/>
          </ac:spMkLst>
        </pc:spChg>
      </pc:sldChg>
      <pc:sldChg chg="modSp del">
        <pc:chgData name="Aishwarya Chakravarty" userId="a076fada-3da1-4cfa-80f2-4056adb32d1c" providerId="ADAL" clId="{97608417-E7C1-4D30-B938-DECFB32D6903}" dt="2023-01-03T15:40:40.968" v="277" actId="47"/>
        <pc:sldMkLst>
          <pc:docMk/>
          <pc:sldMk cId="1696756576" sldId="263"/>
        </pc:sldMkLst>
        <pc:spChg chg="mod">
          <ac:chgData name="Aishwarya Chakravarty" userId="a076fada-3da1-4cfa-80f2-4056adb32d1c" providerId="ADAL" clId="{97608417-E7C1-4D30-B938-DECFB32D6903}" dt="2023-01-03T13:08:50.085" v="0"/>
          <ac:spMkLst>
            <pc:docMk/>
            <pc:sldMk cId="1696756576" sldId="263"/>
            <ac:spMk id="2" creationId="{68194F88-C483-77B4-CC8F-54B3954B8576}"/>
          </ac:spMkLst>
        </pc:spChg>
        <pc:spChg chg="mod">
          <ac:chgData name="Aishwarya Chakravarty" userId="a076fada-3da1-4cfa-80f2-4056adb32d1c" providerId="ADAL" clId="{97608417-E7C1-4D30-B938-DECFB32D6903}" dt="2023-01-03T13:08:50.085" v="0"/>
          <ac:spMkLst>
            <pc:docMk/>
            <pc:sldMk cId="1696756576" sldId="263"/>
            <ac:spMk id="14" creationId="{F0003BAF-AA44-CA0F-919F-CA6A9554480B}"/>
          </ac:spMkLst>
        </pc:spChg>
      </pc:sldChg>
      <pc:sldChg chg="modSp mod">
        <pc:chgData name="Aishwarya Chakravarty" userId="a076fada-3da1-4cfa-80f2-4056adb32d1c" providerId="ADAL" clId="{97608417-E7C1-4D30-B938-DECFB32D6903}" dt="2023-01-12T09:35:34.766" v="6345"/>
        <pc:sldMkLst>
          <pc:docMk/>
          <pc:sldMk cId="2963334391" sldId="273"/>
        </pc:sldMkLst>
        <pc:spChg chg="mod">
          <ac:chgData name="Aishwarya Chakravarty" userId="a076fada-3da1-4cfa-80f2-4056adb32d1c" providerId="ADAL" clId="{97608417-E7C1-4D30-B938-DECFB32D6903}" dt="2023-01-03T13:08:50.085" v="0"/>
          <ac:spMkLst>
            <pc:docMk/>
            <pc:sldMk cId="2963334391" sldId="273"/>
            <ac:spMk id="2" creationId="{C4ACEAB2-3BE6-4ECE-882E-D28872F00D27}"/>
          </ac:spMkLst>
        </pc:spChg>
        <pc:spChg chg="mod">
          <ac:chgData name="Aishwarya Chakravarty" userId="a076fada-3da1-4cfa-80f2-4056adb32d1c" providerId="ADAL" clId="{97608417-E7C1-4D30-B938-DECFB32D6903}" dt="2023-01-12T09:35:34.766" v="6345"/>
          <ac:spMkLst>
            <pc:docMk/>
            <pc:sldMk cId="2963334391" sldId="273"/>
            <ac:spMk id="3" creationId="{94864C9D-1187-4A4B-AB54-EC117231882E}"/>
          </ac:spMkLst>
        </pc:spChg>
      </pc:sldChg>
      <pc:sldChg chg="modSp mod">
        <pc:chgData name="Aishwarya Chakravarty" userId="a076fada-3da1-4cfa-80f2-4056adb32d1c" providerId="ADAL" clId="{97608417-E7C1-4D30-B938-DECFB32D6903}" dt="2023-01-12T09:35:21.967" v="6344"/>
        <pc:sldMkLst>
          <pc:docMk/>
          <pc:sldMk cId="4140400971" sldId="274"/>
        </pc:sldMkLst>
        <pc:spChg chg="mod">
          <ac:chgData name="Aishwarya Chakravarty" userId="a076fada-3da1-4cfa-80f2-4056adb32d1c" providerId="ADAL" clId="{97608417-E7C1-4D30-B938-DECFB32D6903}" dt="2023-01-03T13:08:50.085" v="0"/>
          <ac:spMkLst>
            <pc:docMk/>
            <pc:sldMk cId="4140400971" sldId="274"/>
            <ac:spMk id="2" creationId="{C4ACEAB2-3BE6-4ECE-882E-D28872F00D27}"/>
          </ac:spMkLst>
        </pc:spChg>
        <pc:spChg chg="mod">
          <ac:chgData name="Aishwarya Chakravarty" userId="a076fada-3da1-4cfa-80f2-4056adb32d1c" providerId="ADAL" clId="{97608417-E7C1-4D30-B938-DECFB32D6903}" dt="2023-01-12T09:35:21.967" v="6344"/>
          <ac:spMkLst>
            <pc:docMk/>
            <pc:sldMk cId="4140400971" sldId="274"/>
            <ac:spMk id="3" creationId="{94864C9D-1187-4A4B-AB54-EC117231882E}"/>
          </ac:spMkLst>
        </pc:spChg>
      </pc:sldChg>
      <pc:sldChg chg="modSp mod">
        <pc:chgData name="Aishwarya Chakravarty" userId="a076fada-3da1-4cfa-80f2-4056adb32d1c" providerId="ADAL" clId="{97608417-E7C1-4D30-B938-DECFB32D6903}" dt="2023-01-12T09:34:45.278" v="6341" actId="20577"/>
        <pc:sldMkLst>
          <pc:docMk/>
          <pc:sldMk cId="2369565718" sldId="275"/>
        </pc:sldMkLst>
        <pc:spChg chg="mod">
          <ac:chgData name="Aishwarya Chakravarty" userId="a076fada-3da1-4cfa-80f2-4056adb32d1c" providerId="ADAL" clId="{97608417-E7C1-4D30-B938-DECFB32D6903}" dt="2023-01-03T13:08:50.085" v="0"/>
          <ac:spMkLst>
            <pc:docMk/>
            <pc:sldMk cId="2369565718" sldId="275"/>
            <ac:spMk id="2" creationId="{C4ACEAB2-3BE6-4ECE-882E-D28872F00D27}"/>
          </ac:spMkLst>
        </pc:spChg>
        <pc:spChg chg="mod">
          <ac:chgData name="Aishwarya Chakravarty" userId="a076fada-3da1-4cfa-80f2-4056adb32d1c" providerId="ADAL" clId="{97608417-E7C1-4D30-B938-DECFB32D6903}" dt="2023-01-12T09:34:45.278" v="6341" actId="20577"/>
          <ac:spMkLst>
            <pc:docMk/>
            <pc:sldMk cId="2369565718" sldId="275"/>
            <ac:spMk id="3" creationId="{94864C9D-1187-4A4B-AB54-EC117231882E}"/>
          </ac:spMkLst>
        </pc:spChg>
      </pc:sldChg>
      <pc:sldChg chg="modSp mod">
        <pc:chgData name="Aishwarya Chakravarty" userId="a076fada-3da1-4cfa-80f2-4056adb32d1c" providerId="ADAL" clId="{97608417-E7C1-4D30-B938-DECFB32D6903}" dt="2023-01-09T10:40:31.485" v="1618" actId="20577"/>
        <pc:sldMkLst>
          <pc:docMk/>
          <pc:sldMk cId="2021082296" sldId="276"/>
        </pc:sldMkLst>
        <pc:spChg chg="mod">
          <ac:chgData name="Aishwarya Chakravarty" userId="a076fada-3da1-4cfa-80f2-4056adb32d1c" providerId="ADAL" clId="{97608417-E7C1-4D30-B938-DECFB32D6903}" dt="2023-01-03T13:08:50.085" v="0"/>
          <ac:spMkLst>
            <pc:docMk/>
            <pc:sldMk cId="2021082296" sldId="276"/>
            <ac:spMk id="2" creationId="{C4ACEAB2-3BE6-4ECE-882E-D28872F00D27}"/>
          </ac:spMkLst>
        </pc:spChg>
        <pc:spChg chg="mod">
          <ac:chgData name="Aishwarya Chakravarty" userId="a076fada-3da1-4cfa-80f2-4056adb32d1c" providerId="ADAL" clId="{97608417-E7C1-4D30-B938-DECFB32D6903}" dt="2023-01-09T10:40:31.485" v="1618" actId="20577"/>
          <ac:spMkLst>
            <pc:docMk/>
            <pc:sldMk cId="2021082296" sldId="276"/>
            <ac:spMk id="3" creationId="{94864C9D-1187-4A4B-AB54-EC117231882E}"/>
          </ac:spMkLst>
        </pc:spChg>
      </pc:sldChg>
      <pc:sldChg chg="modSp mod">
        <pc:chgData name="Aishwarya Chakravarty" userId="a076fada-3da1-4cfa-80f2-4056adb32d1c" providerId="ADAL" clId="{97608417-E7C1-4D30-B938-DECFB32D6903}" dt="2023-01-12T09:35:05.554" v="6342"/>
        <pc:sldMkLst>
          <pc:docMk/>
          <pc:sldMk cId="384645124" sldId="277"/>
        </pc:sldMkLst>
        <pc:spChg chg="mod">
          <ac:chgData name="Aishwarya Chakravarty" userId="a076fada-3da1-4cfa-80f2-4056adb32d1c" providerId="ADAL" clId="{97608417-E7C1-4D30-B938-DECFB32D6903}" dt="2023-01-03T13:08:50.085" v="0"/>
          <ac:spMkLst>
            <pc:docMk/>
            <pc:sldMk cId="384645124" sldId="277"/>
            <ac:spMk id="2" creationId="{C4ACEAB2-3BE6-4ECE-882E-D28872F00D27}"/>
          </ac:spMkLst>
        </pc:spChg>
        <pc:spChg chg="mod">
          <ac:chgData name="Aishwarya Chakravarty" userId="a076fada-3da1-4cfa-80f2-4056adb32d1c" providerId="ADAL" clId="{97608417-E7C1-4D30-B938-DECFB32D6903}" dt="2023-01-12T09:35:05.554" v="6342"/>
          <ac:spMkLst>
            <pc:docMk/>
            <pc:sldMk cId="384645124" sldId="277"/>
            <ac:spMk id="3" creationId="{94864C9D-1187-4A4B-AB54-EC117231882E}"/>
          </ac:spMkLst>
        </pc:spChg>
      </pc:sldChg>
      <pc:sldChg chg="modSp mod">
        <pc:chgData name="Aishwarya Chakravarty" userId="a076fada-3da1-4cfa-80f2-4056adb32d1c" providerId="ADAL" clId="{97608417-E7C1-4D30-B938-DECFB32D6903}" dt="2023-01-12T09:35:13.986" v="6343"/>
        <pc:sldMkLst>
          <pc:docMk/>
          <pc:sldMk cId="1115866447" sldId="278"/>
        </pc:sldMkLst>
        <pc:spChg chg="mod">
          <ac:chgData name="Aishwarya Chakravarty" userId="a076fada-3da1-4cfa-80f2-4056adb32d1c" providerId="ADAL" clId="{97608417-E7C1-4D30-B938-DECFB32D6903}" dt="2023-01-03T13:08:50.085" v="0"/>
          <ac:spMkLst>
            <pc:docMk/>
            <pc:sldMk cId="1115866447" sldId="278"/>
            <ac:spMk id="2" creationId="{C4ACEAB2-3BE6-4ECE-882E-D28872F00D27}"/>
          </ac:spMkLst>
        </pc:spChg>
        <pc:spChg chg="mod">
          <ac:chgData name="Aishwarya Chakravarty" userId="a076fada-3da1-4cfa-80f2-4056adb32d1c" providerId="ADAL" clId="{97608417-E7C1-4D30-B938-DECFB32D6903}" dt="2023-01-12T09:35:13.986" v="6343"/>
          <ac:spMkLst>
            <pc:docMk/>
            <pc:sldMk cId="1115866447" sldId="278"/>
            <ac:spMk id="3" creationId="{94864C9D-1187-4A4B-AB54-EC117231882E}"/>
          </ac:spMkLst>
        </pc:spChg>
      </pc:sldChg>
      <pc:sldChg chg="modSp mod">
        <pc:chgData name="Aishwarya Chakravarty" userId="a076fada-3da1-4cfa-80f2-4056adb32d1c" providerId="ADAL" clId="{97608417-E7C1-4D30-B938-DECFB32D6903}" dt="2023-01-11T13:58:21.776" v="6331" actId="20577"/>
        <pc:sldMkLst>
          <pc:docMk/>
          <pc:sldMk cId="899438302" sldId="279"/>
        </pc:sldMkLst>
        <pc:spChg chg="mod">
          <ac:chgData name="Aishwarya Chakravarty" userId="a076fada-3da1-4cfa-80f2-4056adb32d1c" providerId="ADAL" clId="{97608417-E7C1-4D30-B938-DECFB32D6903}" dt="2023-01-09T16:04:37.578" v="1878"/>
          <ac:spMkLst>
            <pc:docMk/>
            <pc:sldMk cId="899438302" sldId="279"/>
            <ac:spMk id="2" creationId="{41529533-D29F-4C7E-B2A1-5CC1273357DB}"/>
          </ac:spMkLst>
        </pc:spChg>
        <pc:spChg chg="mod">
          <ac:chgData name="Aishwarya Chakravarty" userId="a076fada-3da1-4cfa-80f2-4056adb32d1c" providerId="ADAL" clId="{97608417-E7C1-4D30-B938-DECFB32D6903}" dt="2023-01-09T16:05:07.082" v="1895" actId="20577"/>
          <ac:spMkLst>
            <pc:docMk/>
            <pc:sldMk cId="899438302" sldId="279"/>
            <ac:spMk id="5" creationId="{ABF92BB4-924A-9675-7F5C-A246705B4446}"/>
          </ac:spMkLst>
        </pc:spChg>
        <pc:spChg chg="mod">
          <ac:chgData name="Aishwarya Chakravarty" userId="a076fada-3da1-4cfa-80f2-4056adb32d1c" providerId="ADAL" clId="{97608417-E7C1-4D30-B938-DECFB32D6903}" dt="2023-01-11T13:58:21.776" v="6331" actId="20577"/>
          <ac:spMkLst>
            <pc:docMk/>
            <pc:sldMk cId="899438302" sldId="279"/>
            <ac:spMk id="6" creationId="{E1D1929B-C3BD-EBBB-C865-F90522BBDC97}"/>
          </ac:spMkLst>
        </pc:spChg>
      </pc:sldChg>
      <pc:sldChg chg="modSp mod">
        <pc:chgData name="Aishwarya Chakravarty" userId="a076fada-3da1-4cfa-80f2-4056adb32d1c" providerId="ADAL" clId="{97608417-E7C1-4D30-B938-DECFB32D6903}" dt="2023-01-12T10:37:05.951" v="6957" actId="20577"/>
        <pc:sldMkLst>
          <pc:docMk/>
          <pc:sldMk cId="2803270683" sldId="283"/>
        </pc:sldMkLst>
        <pc:spChg chg="mod">
          <ac:chgData name="Aishwarya Chakravarty" userId="a076fada-3da1-4cfa-80f2-4056adb32d1c" providerId="ADAL" clId="{97608417-E7C1-4D30-B938-DECFB32D6903}" dt="2023-01-12T10:32:51.337" v="6931" actId="1037"/>
          <ac:spMkLst>
            <pc:docMk/>
            <pc:sldMk cId="2803270683" sldId="283"/>
            <ac:spMk id="2" creationId="{0BF0EA5E-F19B-47E6-8E95-9AABBF926E5D}"/>
          </ac:spMkLst>
        </pc:spChg>
        <pc:spChg chg="mod">
          <ac:chgData name="Aishwarya Chakravarty" userId="a076fada-3da1-4cfa-80f2-4056adb32d1c" providerId="ADAL" clId="{97608417-E7C1-4D30-B938-DECFB32D6903}" dt="2023-01-12T10:37:05.951" v="6957" actId="20577"/>
          <ac:spMkLst>
            <pc:docMk/>
            <pc:sldMk cId="2803270683" sldId="283"/>
            <ac:spMk id="3" creationId="{8F147BDA-155D-464F-9CED-0D6A74A682F1}"/>
          </ac:spMkLst>
        </pc:spChg>
        <pc:spChg chg="mod">
          <ac:chgData name="Aishwarya Chakravarty" userId="a076fada-3da1-4cfa-80f2-4056adb32d1c" providerId="ADAL" clId="{97608417-E7C1-4D30-B938-DECFB32D6903}" dt="2023-01-03T13:08:50.085" v="0"/>
          <ac:spMkLst>
            <pc:docMk/>
            <pc:sldMk cId="2803270683" sldId="283"/>
            <ac:spMk id="5" creationId="{B555BB86-6028-977F-AEF9-B2EFBB5DB748}"/>
          </ac:spMkLst>
        </pc:spChg>
      </pc:sldChg>
      <pc:sldChg chg="addSp delSp modSp mod">
        <pc:chgData name="Aishwarya Chakravarty" userId="a076fada-3da1-4cfa-80f2-4056adb32d1c" providerId="ADAL" clId="{97608417-E7C1-4D30-B938-DECFB32D6903}" dt="2023-01-04T14:23:43.676" v="665" actId="20577"/>
        <pc:sldMkLst>
          <pc:docMk/>
          <pc:sldMk cId="95619817" sldId="314"/>
        </pc:sldMkLst>
        <pc:spChg chg="mod">
          <ac:chgData name="Aishwarya Chakravarty" userId="a076fada-3da1-4cfa-80f2-4056adb32d1c" providerId="ADAL" clId="{97608417-E7C1-4D30-B938-DECFB32D6903}" dt="2023-01-04T14:23:43.676" v="665" actId="20577"/>
          <ac:spMkLst>
            <pc:docMk/>
            <pc:sldMk cId="95619817" sldId="314"/>
            <ac:spMk id="3" creationId="{2E943C07-0048-4041-A36D-BA273B7DCC03}"/>
          </ac:spMkLst>
        </pc:spChg>
        <pc:spChg chg="mod">
          <ac:chgData name="Aishwarya Chakravarty" userId="a076fada-3da1-4cfa-80f2-4056adb32d1c" providerId="ADAL" clId="{97608417-E7C1-4D30-B938-DECFB32D6903}" dt="2023-01-03T13:08:50.085" v="0"/>
          <ac:spMkLst>
            <pc:docMk/>
            <pc:sldMk cId="95619817" sldId="314"/>
            <ac:spMk id="7" creationId="{A41D99E2-00B4-26C3-590F-9D58C89569C4}"/>
          </ac:spMkLst>
        </pc:spChg>
        <pc:picChg chg="del">
          <ac:chgData name="Aishwarya Chakravarty" userId="a076fada-3da1-4cfa-80f2-4056adb32d1c" providerId="ADAL" clId="{97608417-E7C1-4D30-B938-DECFB32D6903}" dt="2023-01-04T14:20:46.820" v="624" actId="478"/>
          <ac:picMkLst>
            <pc:docMk/>
            <pc:sldMk cId="95619817" sldId="314"/>
            <ac:picMk id="5" creationId="{0A4ECFE0-B73C-549C-787F-97E2B0BE7408}"/>
          </ac:picMkLst>
        </pc:picChg>
        <pc:picChg chg="add mod">
          <ac:chgData name="Aishwarya Chakravarty" userId="a076fada-3da1-4cfa-80f2-4056adb32d1c" providerId="ADAL" clId="{97608417-E7C1-4D30-B938-DECFB32D6903}" dt="2023-01-04T14:23:16.173" v="658" actId="1076"/>
          <ac:picMkLst>
            <pc:docMk/>
            <pc:sldMk cId="95619817" sldId="314"/>
            <ac:picMk id="6" creationId="{4729827B-C30F-EA18-29D1-1285ACDB2619}"/>
          </ac:picMkLst>
        </pc:picChg>
        <pc:picChg chg="del">
          <ac:chgData name="Aishwarya Chakravarty" userId="a076fada-3da1-4cfa-80f2-4056adb32d1c" providerId="ADAL" clId="{97608417-E7C1-4D30-B938-DECFB32D6903}" dt="2023-01-04T14:20:50.493" v="626" actId="478"/>
          <ac:picMkLst>
            <pc:docMk/>
            <pc:sldMk cId="95619817" sldId="314"/>
            <ac:picMk id="9" creationId="{48EE6F88-9423-9D44-A150-DEF7C6EE42D8}"/>
          </ac:picMkLst>
        </pc:picChg>
        <pc:picChg chg="add mod">
          <ac:chgData name="Aishwarya Chakravarty" userId="a076fada-3da1-4cfa-80f2-4056adb32d1c" providerId="ADAL" clId="{97608417-E7C1-4D30-B938-DECFB32D6903}" dt="2023-01-04T14:22:43.391" v="652" actId="14100"/>
          <ac:picMkLst>
            <pc:docMk/>
            <pc:sldMk cId="95619817" sldId="314"/>
            <ac:picMk id="10" creationId="{FADE50B6-4715-1569-37A6-7B01CAFDC9FF}"/>
          </ac:picMkLst>
        </pc:picChg>
        <pc:picChg chg="del">
          <ac:chgData name="Aishwarya Chakravarty" userId="a076fada-3da1-4cfa-80f2-4056adb32d1c" providerId="ADAL" clId="{97608417-E7C1-4D30-B938-DECFB32D6903}" dt="2023-01-04T14:20:49.127" v="625" actId="478"/>
          <ac:picMkLst>
            <pc:docMk/>
            <pc:sldMk cId="95619817" sldId="314"/>
            <ac:picMk id="12" creationId="{1206178F-968E-941F-A594-15F88B64F9F7}"/>
          </ac:picMkLst>
        </pc:picChg>
        <pc:picChg chg="add mod">
          <ac:chgData name="Aishwarya Chakravarty" userId="a076fada-3da1-4cfa-80f2-4056adb32d1c" providerId="ADAL" clId="{97608417-E7C1-4D30-B938-DECFB32D6903}" dt="2023-01-04T14:23:07.348" v="655" actId="1076"/>
          <ac:picMkLst>
            <pc:docMk/>
            <pc:sldMk cId="95619817" sldId="314"/>
            <ac:picMk id="13" creationId="{3ECABB93-179D-1EA9-F0B6-81068585842E}"/>
          </ac:picMkLst>
        </pc:picChg>
      </pc:sldChg>
      <pc:sldChg chg="modSp mod">
        <pc:chgData name="Aishwarya Chakravarty" userId="a076fada-3da1-4cfa-80f2-4056adb32d1c" providerId="ADAL" clId="{97608417-E7C1-4D30-B938-DECFB32D6903}" dt="2023-01-05T11:46:26.297" v="1560" actId="113"/>
        <pc:sldMkLst>
          <pc:docMk/>
          <pc:sldMk cId="3395529015" sldId="329"/>
        </pc:sldMkLst>
        <pc:spChg chg="mod">
          <ac:chgData name="Aishwarya Chakravarty" userId="a076fada-3da1-4cfa-80f2-4056adb32d1c" providerId="ADAL" clId="{97608417-E7C1-4D30-B938-DECFB32D6903}" dt="2023-01-03T13:08:50.085" v="0"/>
          <ac:spMkLst>
            <pc:docMk/>
            <pc:sldMk cId="3395529015" sldId="329"/>
            <ac:spMk id="2" creationId="{2AA50264-9B8D-49F7-9F26-B3CBBF038F9F}"/>
          </ac:spMkLst>
        </pc:spChg>
        <pc:spChg chg="mod">
          <ac:chgData name="Aishwarya Chakravarty" userId="a076fada-3da1-4cfa-80f2-4056adb32d1c" providerId="ADAL" clId="{97608417-E7C1-4D30-B938-DECFB32D6903}" dt="2023-01-05T11:46:26.297" v="1560" actId="113"/>
          <ac:spMkLst>
            <pc:docMk/>
            <pc:sldMk cId="3395529015" sldId="329"/>
            <ac:spMk id="5" creationId="{9BF647F1-38CB-47C7-9EC2-D2FD34CEEE61}"/>
          </ac:spMkLst>
        </pc:spChg>
        <pc:spChg chg="mod">
          <ac:chgData name="Aishwarya Chakravarty" userId="a076fada-3da1-4cfa-80f2-4056adb32d1c" providerId="ADAL" clId="{97608417-E7C1-4D30-B938-DECFB32D6903}" dt="2023-01-03T13:08:50.085" v="0"/>
          <ac:spMkLst>
            <pc:docMk/>
            <pc:sldMk cId="3395529015" sldId="329"/>
            <ac:spMk id="6" creationId="{E484F891-5DAC-560A-E819-295D5B751FB0}"/>
          </ac:spMkLst>
        </pc:spChg>
      </pc:sldChg>
      <pc:sldChg chg="modSp mod">
        <pc:chgData name="Aishwarya Chakravarty" userId="a076fada-3da1-4cfa-80f2-4056adb32d1c" providerId="ADAL" clId="{97608417-E7C1-4D30-B938-DECFB32D6903}" dt="2023-01-12T10:15:01.504" v="6382" actId="1076"/>
        <pc:sldMkLst>
          <pc:docMk/>
          <pc:sldMk cId="135437750" sldId="334"/>
        </pc:sldMkLst>
        <pc:spChg chg="mod">
          <ac:chgData name="Aishwarya Chakravarty" userId="a076fada-3da1-4cfa-80f2-4056adb32d1c" providerId="ADAL" clId="{97608417-E7C1-4D30-B938-DECFB32D6903}" dt="2023-01-12T10:15:01.504" v="6382" actId="1076"/>
          <ac:spMkLst>
            <pc:docMk/>
            <pc:sldMk cId="135437750" sldId="334"/>
            <ac:spMk id="2" creationId="{FE43EB98-63D0-4376-AA2E-D44C68CE2583}"/>
          </ac:spMkLst>
        </pc:spChg>
        <pc:spChg chg="mod">
          <ac:chgData name="Aishwarya Chakravarty" userId="a076fada-3da1-4cfa-80f2-4056adb32d1c" providerId="ADAL" clId="{97608417-E7C1-4D30-B938-DECFB32D6903}" dt="2023-01-09T16:38:43.481" v="2577" actId="207"/>
          <ac:spMkLst>
            <pc:docMk/>
            <pc:sldMk cId="135437750" sldId="334"/>
            <ac:spMk id="3" creationId="{F2AF794A-A653-4D58-9187-DF90CB19BDA8}"/>
          </ac:spMkLst>
        </pc:spChg>
      </pc:sldChg>
      <pc:sldChg chg="addSp modSp del mod">
        <pc:chgData name="Aishwarya Chakravarty" userId="a076fada-3da1-4cfa-80f2-4056adb32d1c" providerId="ADAL" clId="{97608417-E7C1-4D30-B938-DECFB32D6903}" dt="2023-01-10T15:50:43.910" v="4330" actId="47"/>
        <pc:sldMkLst>
          <pc:docMk/>
          <pc:sldMk cId="2564246944" sldId="344"/>
        </pc:sldMkLst>
        <pc:spChg chg="mod">
          <ac:chgData name="Aishwarya Chakravarty" userId="a076fada-3da1-4cfa-80f2-4056adb32d1c" providerId="ADAL" clId="{97608417-E7C1-4D30-B938-DECFB32D6903}" dt="2023-01-10T11:18:50.302" v="2776" actId="20577"/>
          <ac:spMkLst>
            <pc:docMk/>
            <pc:sldMk cId="2564246944" sldId="344"/>
            <ac:spMk id="2" creationId="{0D64EE34-A59C-642F-D843-2ED0FCDC8945}"/>
          </ac:spMkLst>
        </pc:spChg>
        <pc:spChg chg="add mod">
          <ac:chgData name="Aishwarya Chakravarty" userId="a076fada-3da1-4cfa-80f2-4056adb32d1c" providerId="ADAL" clId="{97608417-E7C1-4D30-B938-DECFB32D6903}" dt="2023-01-10T11:49:27.850" v="2906" actId="1036"/>
          <ac:spMkLst>
            <pc:docMk/>
            <pc:sldMk cId="2564246944" sldId="344"/>
            <ac:spMk id="3" creationId="{2066AF0F-FA16-8F1B-068D-B03323AC0706}"/>
          </ac:spMkLst>
        </pc:spChg>
        <pc:spChg chg="mod">
          <ac:chgData name="Aishwarya Chakravarty" userId="a076fada-3da1-4cfa-80f2-4056adb32d1c" providerId="ADAL" clId="{97608417-E7C1-4D30-B938-DECFB32D6903}" dt="2023-01-10T12:11:53.243" v="3256"/>
          <ac:spMkLst>
            <pc:docMk/>
            <pc:sldMk cId="2564246944" sldId="344"/>
            <ac:spMk id="6" creationId="{22271615-1647-C87A-9AC2-8F5009B9A917}"/>
          </ac:spMkLst>
        </pc:spChg>
      </pc:sldChg>
      <pc:sldChg chg="addSp delSp modSp mod">
        <pc:chgData name="Aishwarya Chakravarty" userId="a076fada-3da1-4cfa-80f2-4056adb32d1c" providerId="ADAL" clId="{97608417-E7C1-4D30-B938-DECFB32D6903}" dt="2023-01-04T14:26:29.535" v="741" actId="1035"/>
        <pc:sldMkLst>
          <pc:docMk/>
          <pc:sldMk cId="933510273" sldId="352"/>
        </pc:sldMkLst>
        <pc:spChg chg="mod">
          <ac:chgData name="Aishwarya Chakravarty" userId="a076fada-3da1-4cfa-80f2-4056adb32d1c" providerId="ADAL" clId="{97608417-E7C1-4D30-B938-DECFB32D6903}" dt="2023-01-04T14:24:50.305" v="692" actId="20577"/>
          <ac:spMkLst>
            <pc:docMk/>
            <pc:sldMk cId="933510273" sldId="352"/>
            <ac:spMk id="3" creationId="{2E943C07-0048-4041-A36D-BA273B7DCC03}"/>
          </ac:spMkLst>
        </pc:spChg>
        <pc:spChg chg="mod">
          <ac:chgData name="Aishwarya Chakravarty" userId="a076fada-3da1-4cfa-80f2-4056adb32d1c" providerId="ADAL" clId="{97608417-E7C1-4D30-B938-DECFB32D6903}" dt="2023-01-03T13:08:50.085" v="0"/>
          <ac:spMkLst>
            <pc:docMk/>
            <pc:sldMk cId="933510273" sldId="352"/>
            <ac:spMk id="7" creationId="{A41D99E2-00B4-26C3-590F-9D58C89569C4}"/>
          </ac:spMkLst>
        </pc:spChg>
        <pc:picChg chg="del">
          <ac:chgData name="Aishwarya Chakravarty" userId="a076fada-3da1-4cfa-80f2-4056adb32d1c" providerId="ADAL" clId="{97608417-E7C1-4D30-B938-DECFB32D6903}" dt="2023-01-04T14:20:54.053" v="627" actId="478"/>
          <ac:picMkLst>
            <pc:docMk/>
            <pc:sldMk cId="933510273" sldId="352"/>
            <ac:picMk id="5" creationId="{88F3ACBB-4D32-9B06-71AD-D9E9121F196E}"/>
          </ac:picMkLst>
        </pc:picChg>
        <pc:picChg chg="add mod">
          <ac:chgData name="Aishwarya Chakravarty" userId="a076fada-3da1-4cfa-80f2-4056adb32d1c" providerId="ADAL" clId="{97608417-E7C1-4D30-B938-DECFB32D6903}" dt="2023-01-04T14:26:29.535" v="741" actId="1035"/>
          <ac:picMkLst>
            <pc:docMk/>
            <pc:sldMk cId="933510273" sldId="352"/>
            <ac:picMk id="6" creationId="{CDA6D070-934D-325C-DE07-604F833374D7}"/>
          </ac:picMkLst>
        </pc:picChg>
        <pc:picChg chg="del">
          <ac:chgData name="Aishwarya Chakravarty" userId="a076fada-3da1-4cfa-80f2-4056adb32d1c" providerId="ADAL" clId="{97608417-E7C1-4D30-B938-DECFB32D6903}" dt="2023-01-04T14:20:55.670" v="628" actId="478"/>
          <ac:picMkLst>
            <pc:docMk/>
            <pc:sldMk cId="933510273" sldId="352"/>
            <ac:picMk id="9" creationId="{0AA2750F-34D4-5F42-5057-B841670EC1FC}"/>
          </ac:picMkLst>
        </pc:picChg>
        <pc:picChg chg="add mod">
          <ac:chgData name="Aishwarya Chakravarty" userId="a076fada-3da1-4cfa-80f2-4056adb32d1c" providerId="ADAL" clId="{97608417-E7C1-4D30-B938-DECFB32D6903}" dt="2023-01-04T14:26:11.753" v="715" actId="1035"/>
          <ac:picMkLst>
            <pc:docMk/>
            <pc:sldMk cId="933510273" sldId="352"/>
            <ac:picMk id="10" creationId="{D8217D0A-6D10-888D-2A6B-1176E631AE78}"/>
          </ac:picMkLst>
        </pc:picChg>
        <pc:picChg chg="del">
          <ac:chgData name="Aishwarya Chakravarty" userId="a076fada-3da1-4cfa-80f2-4056adb32d1c" providerId="ADAL" clId="{97608417-E7C1-4D30-B938-DECFB32D6903}" dt="2023-01-04T14:20:57.547" v="629" actId="478"/>
          <ac:picMkLst>
            <pc:docMk/>
            <pc:sldMk cId="933510273" sldId="352"/>
            <ac:picMk id="12" creationId="{D91FA4B8-BD07-C3D3-1C50-9683F4A6F3E7}"/>
          </ac:picMkLst>
        </pc:picChg>
        <pc:picChg chg="add mod">
          <ac:chgData name="Aishwarya Chakravarty" userId="a076fada-3da1-4cfa-80f2-4056adb32d1c" providerId="ADAL" clId="{97608417-E7C1-4D30-B938-DECFB32D6903}" dt="2023-01-04T14:26:06.370" v="709" actId="1035"/>
          <ac:picMkLst>
            <pc:docMk/>
            <pc:sldMk cId="933510273" sldId="352"/>
            <ac:picMk id="13" creationId="{A2FBD1AE-2405-ABE8-5C88-80621E80E670}"/>
          </ac:picMkLst>
        </pc:picChg>
      </pc:sldChg>
      <pc:sldChg chg="addSp delSp modSp mod">
        <pc:chgData name="Aishwarya Chakravarty" userId="a076fada-3da1-4cfa-80f2-4056adb32d1c" providerId="ADAL" clId="{97608417-E7C1-4D30-B938-DECFB32D6903}" dt="2023-01-04T14:33:15.001" v="816" actId="14100"/>
        <pc:sldMkLst>
          <pc:docMk/>
          <pc:sldMk cId="870226928" sldId="353"/>
        </pc:sldMkLst>
        <pc:spChg chg="mod">
          <ac:chgData name="Aishwarya Chakravarty" userId="a076fada-3da1-4cfa-80f2-4056adb32d1c" providerId="ADAL" clId="{97608417-E7C1-4D30-B938-DECFB32D6903}" dt="2023-01-04T14:31:24.010" v="806" actId="20577"/>
          <ac:spMkLst>
            <pc:docMk/>
            <pc:sldMk cId="870226928" sldId="353"/>
            <ac:spMk id="3" creationId="{2E943C07-0048-4041-A36D-BA273B7DCC03}"/>
          </ac:spMkLst>
        </pc:spChg>
        <pc:spChg chg="mod">
          <ac:chgData name="Aishwarya Chakravarty" userId="a076fada-3da1-4cfa-80f2-4056adb32d1c" providerId="ADAL" clId="{97608417-E7C1-4D30-B938-DECFB32D6903}" dt="2023-01-03T13:08:50.085" v="0"/>
          <ac:spMkLst>
            <pc:docMk/>
            <pc:sldMk cId="870226928" sldId="353"/>
            <ac:spMk id="7" creationId="{A41D99E2-00B4-26C3-590F-9D58C89569C4}"/>
          </ac:spMkLst>
        </pc:spChg>
        <pc:picChg chg="add mod">
          <ac:chgData name="Aishwarya Chakravarty" userId="a076fada-3da1-4cfa-80f2-4056adb32d1c" providerId="ADAL" clId="{97608417-E7C1-4D30-B938-DECFB32D6903}" dt="2023-01-04T14:33:15.001" v="816" actId="14100"/>
          <ac:picMkLst>
            <pc:docMk/>
            <pc:sldMk cId="870226928" sldId="353"/>
            <ac:picMk id="5" creationId="{1B733C60-454C-6DD0-08D9-DA5DFEF36018}"/>
          </ac:picMkLst>
        </pc:picChg>
        <pc:picChg chg="del">
          <ac:chgData name="Aishwarya Chakravarty" userId="a076fada-3da1-4cfa-80f2-4056adb32d1c" providerId="ADAL" clId="{97608417-E7C1-4D30-B938-DECFB32D6903}" dt="2023-01-04T14:24:02.428" v="667" actId="478"/>
          <ac:picMkLst>
            <pc:docMk/>
            <pc:sldMk cId="870226928" sldId="353"/>
            <ac:picMk id="6" creationId="{F74251E1-FD30-5D14-C1E0-FCAC6B415391}"/>
          </ac:picMkLst>
        </pc:picChg>
        <pc:picChg chg="add mod">
          <ac:chgData name="Aishwarya Chakravarty" userId="a076fada-3da1-4cfa-80f2-4056adb32d1c" providerId="ADAL" clId="{97608417-E7C1-4D30-B938-DECFB32D6903}" dt="2023-01-04T14:32:33.641" v="812" actId="14100"/>
          <ac:picMkLst>
            <pc:docMk/>
            <pc:sldMk cId="870226928" sldId="353"/>
            <ac:picMk id="9" creationId="{10D33287-DB6C-8FAA-7C2E-371662F12BFA}"/>
          </ac:picMkLst>
        </pc:picChg>
        <pc:picChg chg="del">
          <ac:chgData name="Aishwarya Chakravarty" userId="a076fada-3da1-4cfa-80f2-4056adb32d1c" providerId="ADAL" clId="{97608417-E7C1-4D30-B938-DECFB32D6903}" dt="2023-01-04T14:24:05.303" v="669" actId="478"/>
          <ac:picMkLst>
            <pc:docMk/>
            <pc:sldMk cId="870226928" sldId="353"/>
            <ac:picMk id="10" creationId="{45B5E3A0-4078-3C36-37FD-C4F50F5F8E8E}"/>
          </ac:picMkLst>
        </pc:picChg>
        <pc:picChg chg="add mod">
          <ac:chgData name="Aishwarya Chakravarty" userId="a076fada-3da1-4cfa-80f2-4056adb32d1c" providerId="ADAL" clId="{97608417-E7C1-4D30-B938-DECFB32D6903}" dt="2023-01-04T14:33:08.644" v="815" actId="1076"/>
          <ac:picMkLst>
            <pc:docMk/>
            <pc:sldMk cId="870226928" sldId="353"/>
            <ac:picMk id="12" creationId="{58CF8819-7F55-944D-D0DD-992464126B5C}"/>
          </ac:picMkLst>
        </pc:picChg>
        <pc:picChg chg="del">
          <ac:chgData name="Aishwarya Chakravarty" userId="a076fada-3da1-4cfa-80f2-4056adb32d1c" providerId="ADAL" clId="{97608417-E7C1-4D30-B938-DECFB32D6903}" dt="2023-01-04T14:24:03.670" v="668" actId="478"/>
          <ac:picMkLst>
            <pc:docMk/>
            <pc:sldMk cId="870226928" sldId="353"/>
            <ac:picMk id="13" creationId="{B9340F43-2904-22F6-95EB-3F6AF59C7222}"/>
          </ac:picMkLst>
        </pc:picChg>
      </pc:sldChg>
      <pc:sldChg chg="addSp delSp modSp mod">
        <pc:chgData name="Aishwarya Chakravarty" userId="a076fada-3da1-4cfa-80f2-4056adb32d1c" providerId="ADAL" clId="{97608417-E7C1-4D30-B938-DECFB32D6903}" dt="2023-01-04T14:30:29.798" v="788" actId="20577"/>
        <pc:sldMkLst>
          <pc:docMk/>
          <pc:sldMk cId="13614990" sldId="354"/>
        </pc:sldMkLst>
        <pc:spChg chg="mod">
          <ac:chgData name="Aishwarya Chakravarty" userId="a076fada-3da1-4cfa-80f2-4056adb32d1c" providerId="ADAL" clId="{97608417-E7C1-4D30-B938-DECFB32D6903}" dt="2023-01-04T14:30:29.798" v="788" actId="20577"/>
          <ac:spMkLst>
            <pc:docMk/>
            <pc:sldMk cId="13614990" sldId="354"/>
            <ac:spMk id="3" creationId="{2E943C07-0048-4041-A36D-BA273B7DCC03}"/>
          </ac:spMkLst>
        </pc:spChg>
        <pc:spChg chg="mod">
          <ac:chgData name="Aishwarya Chakravarty" userId="a076fada-3da1-4cfa-80f2-4056adb32d1c" providerId="ADAL" clId="{97608417-E7C1-4D30-B938-DECFB32D6903}" dt="2023-01-03T13:08:50.085" v="0"/>
          <ac:spMkLst>
            <pc:docMk/>
            <pc:sldMk cId="13614990" sldId="354"/>
            <ac:spMk id="7" creationId="{A41D99E2-00B4-26C3-590F-9D58C89569C4}"/>
          </ac:spMkLst>
        </pc:spChg>
        <pc:picChg chg="add mod">
          <ac:chgData name="Aishwarya Chakravarty" userId="a076fada-3da1-4cfa-80f2-4056adb32d1c" providerId="ADAL" clId="{97608417-E7C1-4D30-B938-DECFB32D6903}" dt="2023-01-04T14:29:08.598" v="782" actId="1076"/>
          <ac:picMkLst>
            <pc:docMk/>
            <pc:sldMk cId="13614990" sldId="354"/>
            <ac:picMk id="5" creationId="{0BEEA644-15B7-6658-5480-35E71AA8CC0D}"/>
          </ac:picMkLst>
        </pc:picChg>
        <pc:picChg chg="del">
          <ac:chgData name="Aishwarya Chakravarty" userId="a076fada-3da1-4cfa-80f2-4056adb32d1c" providerId="ADAL" clId="{97608417-E7C1-4D30-B938-DECFB32D6903}" dt="2023-01-04T14:24:07.768" v="670" actId="478"/>
          <ac:picMkLst>
            <pc:docMk/>
            <pc:sldMk cId="13614990" sldId="354"/>
            <ac:picMk id="6" creationId="{8CB6B8B9-4560-585D-A681-33A47A9521D3}"/>
          </ac:picMkLst>
        </pc:picChg>
        <pc:picChg chg="add mod">
          <ac:chgData name="Aishwarya Chakravarty" userId="a076fada-3da1-4cfa-80f2-4056adb32d1c" providerId="ADAL" clId="{97608417-E7C1-4D30-B938-DECFB32D6903}" dt="2023-01-04T14:28:37.741" v="758" actId="14100"/>
          <ac:picMkLst>
            <pc:docMk/>
            <pc:sldMk cId="13614990" sldId="354"/>
            <ac:picMk id="9" creationId="{01D31D0E-DC3C-62A5-2FB1-D2167AFEEAAF}"/>
          </ac:picMkLst>
        </pc:picChg>
        <pc:picChg chg="del">
          <ac:chgData name="Aishwarya Chakravarty" userId="a076fada-3da1-4cfa-80f2-4056adb32d1c" providerId="ADAL" clId="{97608417-E7C1-4D30-B938-DECFB32D6903}" dt="2023-01-04T14:24:10.412" v="672" actId="478"/>
          <ac:picMkLst>
            <pc:docMk/>
            <pc:sldMk cId="13614990" sldId="354"/>
            <ac:picMk id="10" creationId="{E0664A4B-7044-2733-854A-D5CBFC4CC507}"/>
          </ac:picMkLst>
        </pc:picChg>
        <pc:picChg chg="add mod">
          <ac:chgData name="Aishwarya Chakravarty" userId="a076fada-3da1-4cfa-80f2-4056adb32d1c" providerId="ADAL" clId="{97608417-E7C1-4D30-B938-DECFB32D6903}" dt="2023-01-04T14:29:03.139" v="781" actId="1035"/>
          <ac:picMkLst>
            <pc:docMk/>
            <pc:sldMk cId="13614990" sldId="354"/>
            <ac:picMk id="12" creationId="{3CF23782-F65E-8480-2D5A-24FF148BB27F}"/>
          </ac:picMkLst>
        </pc:picChg>
        <pc:picChg chg="del">
          <ac:chgData name="Aishwarya Chakravarty" userId="a076fada-3da1-4cfa-80f2-4056adb32d1c" providerId="ADAL" clId="{97608417-E7C1-4D30-B938-DECFB32D6903}" dt="2023-01-04T14:24:09.229" v="671" actId="478"/>
          <ac:picMkLst>
            <pc:docMk/>
            <pc:sldMk cId="13614990" sldId="354"/>
            <ac:picMk id="13" creationId="{0CE389AF-6F5B-0480-1071-59CE66400E46}"/>
          </ac:picMkLst>
        </pc:picChg>
      </pc:sldChg>
      <pc:sldChg chg="addSp delSp modSp mod">
        <pc:chgData name="Aishwarya Chakravarty" userId="a076fada-3da1-4cfa-80f2-4056adb32d1c" providerId="ADAL" clId="{97608417-E7C1-4D30-B938-DECFB32D6903}" dt="2023-01-04T14:36:42.006" v="859" actId="20577"/>
        <pc:sldMkLst>
          <pc:docMk/>
          <pc:sldMk cId="3985320183" sldId="355"/>
        </pc:sldMkLst>
        <pc:spChg chg="mod">
          <ac:chgData name="Aishwarya Chakravarty" userId="a076fada-3da1-4cfa-80f2-4056adb32d1c" providerId="ADAL" clId="{97608417-E7C1-4D30-B938-DECFB32D6903}" dt="2023-01-04T14:36:42.006" v="859" actId="20577"/>
          <ac:spMkLst>
            <pc:docMk/>
            <pc:sldMk cId="3985320183" sldId="355"/>
            <ac:spMk id="3" creationId="{2E943C07-0048-4041-A36D-BA273B7DCC03}"/>
          </ac:spMkLst>
        </pc:spChg>
        <pc:spChg chg="mod">
          <ac:chgData name="Aishwarya Chakravarty" userId="a076fada-3da1-4cfa-80f2-4056adb32d1c" providerId="ADAL" clId="{97608417-E7C1-4D30-B938-DECFB32D6903}" dt="2023-01-03T13:08:50.085" v="0"/>
          <ac:spMkLst>
            <pc:docMk/>
            <pc:sldMk cId="3985320183" sldId="355"/>
            <ac:spMk id="7" creationId="{A41D99E2-00B4-26C3-590F-9D58C89569C4}"/>
          </ac:spMkLst>
        </pc:spChg>
        <pc:picChg chg="del">
          <ac:chgData name="Aishwarya Chakravarty" userId="a076fada-3da1-4cfa-80f2-4056adb32d1c" providerId="ADAL" clId="{97608417-E7C1-4D30-B938-DECFB32D6903}" dt="2023-01-04T14:33:53.140" v="824" actId="478"/>
          <ac:picMkLst>
            <pc:docMk/>
            <pc:sldMk cId="3985320183" sldId="355"/>
            <ac:picMk id="5" creationId="{09D09F62-D2FD-3A6C-0014-1AC279CED89E}"/>
          </ac:picMkLst>
        </pc:picChg>
        <pc:picChg chg="add mod">
          <ac:chgData name="Aishwarya Chakravarty" userId="a076fada-3da1-4cfa-80f2-4056adb32d1c" providerId="ADAL" clId="{97608417-E7C1-4D30-B938-DECFB32D6903}" dt="2023-01-04T14:36:16.510" v="853" actId="14100"/>
          <ac:picMkLst>
            <pc:docMk/>
            <pc:sldMk cId="3985320183" sldId="355"/>
            <ac:picMk id="6" creationId="{F825EC15-4ABA-F2C5-9C8D-0CEEA6C40362}"/>
          </ac:picMkLst>
        </pc:picChg>
        <pc:picChg chg="del">
          <ac:chgData name="Aishwarya Chakravarty" userId="a076fada-3da1-4cfa-80f2-4056adb32d1c" providerId="ADAL" clId="{97608417-E7C1-4D30-B938-DECFB32D6903}" dt="2023-01-04T14:33:57.285" v="826" actId="478"/>
          <ac:picMkLst>
            <pc:docMk/>
            <pc:sldMk cId="3985320183" sldId="355"/>
            <ac:picMk id="9" creationId="{74742D65-2B55-2277-2514-8BC656978C64}"/>
          </ac:picMkLst>
        </pc:picChg>
        <pc:picChg chg="add mod">
          <ac:chgData name="Aishwarya Chakravarty" userId="a076fada-3da1-4cfa-80f2-4056adb32d1c" providerId="ADAL" clId="{97608417-E7C1-4D30-B938-DECFB32D6903}" dt="2023-01-04T14:35:37.260" v="849" actId="14100"/>
          <ac:picMkLst>
            <pc:docMk/>
            <pc:sldMk cId="3985320183" sldId="355"/>
            <ac:picMk id="10" creationId="{6DB59A32-2909-9AD6-81DE-CCA781E70BB2}"/>
          </ac:picMkLst>
        </pc:picChg>
        <pc:picChg chg="del">
          <ac:chgData name="Aishwarya Chakravarty" userId="a076fada-3da1-4cfa-80f2-4056adb32d1c" providerId="ADAL" clId="{97608417-E7C1-4D30-B938-DECFB32D6903}" dt="2023-01-04T14:33:56.037" v="825" actId="478"/>
          <ac:picMkLst>
            <pc:docMk/>
            <pc:sldMk cId="3985320183" sldId="355"/>
            <ac:picMk id="12" creationId="{35F91FAE-2BCD-CD7E-F73D-AE84DC30C87F}"/>
          </ac:picMkLst>
        </pc:picChg>
        <pc:picChg chg="add mod">
          <ac:chgData name="Aishwarya Chakravarty" userId="a076fada-3da1-4cfa-80f2-4056adb32d1c" providerId="ADAL" clId="{97608417-E7C1-4D30-B938-DECFB32D6903}" dt="2023-01-04T14:36:07.134" v="852" actId="1076"/>
          <ac:picMkLst>
            <pc:docMk/>
            <pc:sldMk cId="3985320183" sldId="355"/>
            <ac:picMk id="13" creationId="{76AD06AF-F352-5F26-30B0-0D65ECF25A98}"/>
          </ac:picMkLst>
        </pc:picChg>
      </pc:sldChg>
      <pc:sldChg chg="addSp delSp modSp mod">
        <pc:chgData name="Aishwarya Chakravarty" userId="a076fada-3da1-4cfa-80f2-4056adb32d1c" providerId="ADAL" clId="{97608417-E7C1-4D30-B938-DECFB32D6903}" dt="2023-01-04T14:40:11.121" v="896" actId="20577"/>
        <pc:sldMkLst>
          <pc:docMk/>
          <pc:sldMk cId="3297099415" sldId="356"/>
        </pc:sldMkLst>
        <pc:spChg chg="mod">
          <ac:chgData name="Aishwarya Chakravarty" userId="a076fada-3da1-4cfa-80f2-4056adb32d1c" providerId="ADAL" clId="{97608417-E7C1-4D30-B938-DECFB32D6903}" dt="2023-01-04T14:40:11.121" v="896" actId="20577"/>
          <ac:spMkLst>
            <pc:docMk/>
            <pc:sldMk cId="3297099415" sldId="356"/>
            <ac:spMk id="3" creationId="{2E943C07-0048-4041-A36D-BA273B7DCC03}"/>
          </ac:spMkLst>
        </pc:spChg>
        <pc:spChg chg="mod">
          <ac:chgData name="Aishwarya Chakravarty" userId="a076fada-3da1-4cfa-80f2-4056adb32d1c" providerId="ADAL" clId="{97608417-E7C1-4D30-B938-DECFB32D6903}" dt="2023-01-03T13:08:50.085" v="0"/>
          <ac:spMkLst>
            <pc:docMk/>
            <pc:sldMk cId="3297099415" sldId="356"/>
            <ac:spMk id="7" creationId="{A41D99E2-00B4-26C3-590F-9D58C89569C4}"/>
          </ac:spMkLst>
        </pc:spChg>
        <pc:picChg chg="del">
          <ac:chgData name="Aishwarya Chakravarty" userId="a076fada-3da1-4cfa-80f2-4056adb32d1c" providerId="ADAL" clId="{97608417-E7C1-4D30-B938-DECFB32D6903}" dt="2023-01-04T14:33:40.290" v="818" actId="478"/>
          <ac:picMkLst>
            <pc:docMk/>
            <pc:sldMk cId="3297099415" sldId="356"/>
            <ac:picMk id="5" creationId="{342256CE-B505-4C34-E99C-CD8928375C32}"/>
          </ac:picMkLst>
        </pc:picChg>
        <pc:picChg chg="add mod">
          <ac:chgData name="Aishwarya Chakravarty" userId="a076fada-3da1-4cfa-80f2-4056adb32d1c" providerId="ADAL" clId="{97608417-E7C1-4D30-B938-DECFB32D6903}" dt="2023-01-04T14:38:27.413" v="879" actId="14100"/>
          <ac:picMkLst>
            <pc:docMk/>
            <pc:sldMk cId="3297099415" sldId="356"/>
            <ac:picMk id="6" creationId="{BD85E543-CBE4-CE93-DE69-F05617638060}"/>
          </ac:picMkLst>
        </pc:picChg>
        <pc:picChg chg="del">
          <ac:chgData name="Aishwarya Chakravarty" userId="a076fada-3da1-4cfa-80f2-4056adb32d1c" providerId="ADAL" clId="{97608417-E7C1-4D30-B938-DECFB32D6903}" dt="2023-01-04T14:33:42.630" v="820" actId="478"/>
          <ac:picMkLst>
            <pc:docMk/>
            <pc:sldMk cId="3297099415" sldId="356"/>
            <ac:picMk id="9" creationId="{1A4A0EBA-9566-AF32-0BB7-6955EE74A8F6}"/>
          </ac:picMkLst>
        </pc:picChg>
        <pc:picChg chg="add mod">
          <ac:chgData name="Aishwarya Chakravarty" userId="a076fada-3da1-4cfa-80f2-4056adb32d1c" providerId="ADAL" clId="{97608417-E7C1-4D30-B938-DECFB32D6903}" dt="2023-01-04T14:39:56.845" v="891" actId="1038"/>
          <ac:picMkLst>
            <pc:docMk/>
            <pc:sldMk cId="3297099415" sldId="356"/>
            <ac:picMk id="10" creationId="{DAE46663-DC4C-3DB8-6B10-13798048ADD5}"/>
          </ac:picMkLst>
        </pc:picChg>
        <pc:picChg chg="del">
          <ac:chgData name="Aishwarya Chakravarty" userId="a076fada-3da1-4cfa-80f2-4056adb32d1c" providerId="ADAL" clId="{97608417-E7C1-4D30-B938-DECFB32D6903}" dt="2023-01-04T14:33:41.413" v="819" actId="478"/>
          <ac:picMkLst>
            <pc:docMk/>
            <pc:sldMk cId="3297099415" sldId="356"/>
            <ac:picMk id="12" creationId="{0CEC36AE-5FD0-AEA1-8A0E-7A37BF37B7A3}"/>
          </ac:picMkLst>
        </pc:picChg>
        <pc:picChg chg="add mod">
          <ac:chgData name="Aishwarya Chakravarty" userId="a076fada-3da1-4cfa-80f2-4056adb32d1c" providerId="ADAL" clId="{97608417-E7C1-4D30-B938-DECFB32D6903}" dt="2023-01-04T14:39:59.051" v="894" actId="1036"/>
          <ac:picMkLst>
            <pc:docMk/>
            <pc:sldMk cId="3297099415" sldId="356"/>
            <ac:picMk id="13" creationId="{63009371-0DF6-F9C8-CA88-3B57C34F9C7B}"/>
          </ac:picMkLst>
        </pc:picChg>
      </pc:sldChg>
      <pc:sldChg chg="addSp delSp modSp mod">
        <pc:chgData name="Aishwarya Chakravarty" userId="a076fada-3da1-4cfa-80f2-4056adb32d1c" providerId="ADAL" clId="{97608417-E7C1-4D30-B938-DECFB32D6903}" dt="2023-01-04T14:46:01.512" v="971" actId="20577"/>
        <pc:sldMkLst>
          <pc:docMk/>
          <pc:sldMk cId="97578247" sldId="357"/>
        </pc:sldMkLst>
        <pc:spChg chg="mod">
          <ac:chgData name="Aishwarya Chakravarty" userId="a076fada-3da1-4cfa-80f2-4056adb32d1c" providerId="ADAL" clId="{97608417-E7C1-4D30-B938-DECFB32D6903}" dt="2023-01-04T14:46:01.512" v="971" actId="20577"/>
          <ac:spMkLst>
            <pc:docMk/>
            <pc:sldMk cId="97578247" sldId="357"/>
            <ac:spMk id="3" creationId="{2E943C07-0048-4041-A36D-BA273B7DCC03}"/>
          </ac:spMkLst>
        </pc:spChg>
        <pc:spChg chg="mod">
          <ac:chgData name="Aishwarya Chakravarty" userId="a076fada-3da1-4cfa-80f2-4056adb32d1c" providerId="ADAL" clId="{97608417-E7C1-4D30-B938-DECFB32D6903}" dt="2023-01-03T13:08:50.085" v="0"/>
          <ac:spMkLst>
            <pc:docMk/>
            <pc:sldMk cId="97578247" sldId="357"/>
            <ac:spMk id="7" creationId="{A41D99E2-00B4-26C3-590F-9D58C89569C4}"/>
          </ac:spMkLst>
        </pc:spChg>
        <pc:picChg chg="del">
          <ac:chgData name="Aishwarya Chakravarty" userId="a076fada-3da1-4cfa-80f2-4056adb32d1c" providerId="ADAL" clId="{97608417-E7C1-4D30-B938-DECFB32D6903}" dt="2023-01-04T14:43:18.865" v="935" actId="478"/>
          <ac:picMkLst>
            <pc:docMk/>
            <pc:sldMk cId="97578247" sldId="357"/>
            <ac:picMk id="5" creationId="{87844D89-F48A-9C00-36CE-AF22934B8A54}"/>
          </ac:picMkLst>
        </pc:picChg>
        <pc:picChg chg="add mod">
          <ac:chgData name="Aishwarya Chakravarty" userId="a076fada-3da1-4cfa-80f2-4056adb32d1c" providerId="ADAL" clId="{97608417-E7C1-4D30-B938-DECFB32D6903}" dt="2023-01-04T14:43:50.888" v="939" actId="14100"/>
          <ac:picMkLst>
            <pc:docMk/>
            <pc:sldMk cId="97578247" sldId="357"/>
            <ac:picMk id="6" creationId="{6DF00BA7-134E-590E-443E-4D0FFB932318}"/>
          </ac:picMkLst>
        </pc:picChg>
        <pc:picChg chg="del">
          <ac:chgData name="Aishwarya Chakravarty" userId="a076fada-3da1-4cfa-80f2-4056adb32d1c" providerId="ADAL" clId="{97608417-E7C1-4D30-B938-DECFB32D6903}" dt="2023-01-04T14:43:21.349" v="937" actId="478"/>
          <ac:picMkLst>
            <pc:docMk/>
            <pc:sldMk cId="97578247" sldId="357"/>
            <ac:picMk id="9" creationId="{98C0E1EE-B17D-A4D6-C50B-7C4FFEE5ECBA}"/>
          </ac:picMkLst>
        </pc:picChg>
        <pc:picChg chg="add mod">
          <ac:chgData name="Aishwarya Chakravarty" userId="a076fada-3da1-4cfa-80f2-4056adb32d1c" providerId="ADAL" clId="{97608417-E7C1-4D30-B938-DECFB32D6903}" dt="2023-01-04T14:44:15.802" v="950" actId="1035"/>
          <ac:picMkLst>
            <pc:docMk/>
            <pc:sldMk cId="97578247" sldId="357"/>
            <ac:picMk id="10" creationId="{BC9FC916-2819-6DE1-75D5-53922A15B1B3}"/>
          </ac:picMkLst>
        </pc:picChg>
        <pc:picChg chg="del">
          <ac:chgData name="Aishwarya Chakravarty" userId="a076fada-3da1-4cfa-80f2-4056adb32d1c" providerId="ADAL" clId="{97608417-E7C1-4D30-B938-DECFB32D6903}" dt="2023-01-04T14:43:20.014" v="936" actId="478"/>
          <ac:picMkLst>
            <pc:docMk/>
            <pc:sldMk cId="97578247" sldId="357"/>
            <ac:picMk id="12" creationId="{F8634BEC-5DD2-5E29-DF57-7E646F5B01B4}"/>
          </ac:picMkLst>
        </pc:picChg>
        <pc:picChg chg="add mod">
          <ac:chgData name="Aishwarya Chakravarty" userId="a076fada-3da1-4cfa-80f2-4056adb32d1c" providerId="ADAL" clId="{97608417-E7C1-4D30-B938-DECFB32D6903}" dt="2023-01-04T14:44:42.044" v="952" actId="14100"/>
          <ac:picMkLst>
            <pc:docMk/>
            <pc:sldMk cId="97578247" sldId="357"/>
            <ac:picMk id="13" creationId="{033AB81F-F088-B1F9-5F84-2D2F59ABF53E}"/>
          </ac:picMkLst>
        </pc:picChg>
      </pc:sldChg>
      <pc:sldChg chg="addSp delSp modSp mod">
        <pc:chgData name="Aishwarya Chakravarty" userId="a076fada-3da1-4cfa-80f2-4056adb32d1c" providerId="ADAL" clId="{97608417-E7C1-4D30-B938-DECFB32D6903}" dt="2023-01-04T14:43:09.975" v="934" actId="1035"/>
        <pc:sldMkLst>
          <pc:docMk/>
          <pc:sldMk cId="1638120240" sldId="358"/>
        </pc:sldMkLst>
        <pc:spChg chg="mod">
          <ac:chgData name="Aishwarya Chakravarty" userId="a076fada-3da1-4cfa-80f2-4056adb32d1c" providerId="ADAL" clId="{97608417-E7C1-4D30-B938-DECFB32D6903}" dt="2023-01-04T14:41:45.562" v="916" actId="20577"/>
          <ac:spMkLst>
            <pc:docMk/>
            <pc:sldMk cId="1638120240" sldId="358"/>
            <ac:spMk id="3" creationId="{2E943C07-0048-4041-A36D-BA273B7DCC03}"/>
          </ac:spMkLst>
        </pc:spChg>
        <pc:spChg chg="mod">
          <ac:chgData name="Aishwarya Chakravarty" userId="a076fada-3da1-4cfa-80f2-4056adb32d1c" providerId="ADAL" clId="{97608417-E7C1-4D30-B938-DECFB32D6903}" dt="2023-01-03T13:08:50.085" v="0"/>
          <ac:spMkLst>
            <pc:docMk/>
            <pc:sldMk cId="1638120240" sldId="358"/>
            <ac:spMk id="7" creationId="{A41D99E2-00B4-26C3-590F-9D58C89569C4}"/>
          </ac:spMkLst>
        </pc:spChg>
        <pc:picChg chg="del">
          <ac:chgData name="Aishwarya Chakravarty" userId="a076fada-3da1-4cfa-80f2-4056adb32d1c" providerId="ADAL" clId="{97608417-E7C1-4D30-B938-DECFB32D6903}" dt="2023-01-04T14:40:45.389" v="898" actId="478"/>
          <ac:picMkLst>
            <pc:docMk/>
            <pc:sldMk cId="1638120240" sldId="358"/>
            <ac:picMk id="5" creationId="{24B5793F-0F38-3A0E-E80A-9CEC1A99A8AB}"/>
          </ac:picMkLst>
        </pc:picChg>
        <pc:picChg chg="add mod">
          <ac:chgData name="Aishwarya Chakravarty" userId="a076fada-3da1-4cfa-80f2-4056adb32d1c" providerId="ADAL" clId="{97608417-E7C1-4D30-B938-DECFB32D6903}" dt="2023-01-04T14:42:07.099" v="918" actId="14100"/>
          <ac:picMkLst>
            <pc:docMk/>
            <pc:sldMk cId="1638120240" sldId="358"/>
            <ac:picMk id="6" creationId="{0682A351-361D-CFB3-9B76-32A619AD0145}"/>
          </ac:picMkLst>
        </pc:picChg>
        <pc:picChg chg="del mod">
          <ac:chgData name="Aishwarya Chakravarty" userId="a076fada-3da1-4cfa-80f2-4056adb32d1c" providerId="ADAL" clId="{97608417-E7C1-4D30-B938-DECFB32D6903}" dt="2023-01-04T14:40:48.708" v="901" actId="478"/>
          <ac:picMkLst>
            <pc:docMk/>
            <pc:sldMk cId="1638120240" sldId="358"/>
            <ac:picMk id="9" creationId="{44E78B76-8503-065B-6317-F5D8C087CF18}"/>
          </ac:picMkLst>
        </pc:picChg>
        <pc:picChg chg="add mod">
          <ac:chgData name="Aishwarya Chakravarty" userId="a076fada-3da1-4cfa-80f2-4056adb32d1c" providerId="ADAL" clId="{97608417-E7C1-4D30-B938-DECFB32D6903}" dt="2023-01-04T14:43:09.975" v="934" actId="1035"/>
          <ac:picMkLst>
            <pc:docMk/>
            <pc:sldMk cId="1638120240" sldId="358"/>
            <ac:picMk id="10" creationId="{C9C16A80-4B9A-CFDE-1361-1FD10048E82F}"/>
          </ac:picMkLst>
        </pc:picChg>
        <pc:picChg chg="del">
          <ac:chgData name="Aishwarya Chakravarty" userId="a076fada-3da1-4cfa-80f2-4056adb32d1c" providerId="ADAL" clId="{97608417-E7C1-4D30-B938-DECFB32D6903}" dt="2023-01-04T14:40:47.277" v="899" actId="478"/>
          <ac:picMkLst>
            <pc:docMk/>
            <pc:sldMk cId="1638120240" sldId="358"/>
            <ac:picMk id="12" creationId="{F124D41E-D6AA-CBF5-C500-77CFEA6AD566}"/>
          </ac:picMkLst>
        </pc:picChg>
        <pc:picChg chg="add mod">
          <ac:chgData name="Aishwarya Chakravarty" userId="a076fada-3da1-4cfa-80f2-4056adb32d1c" providerId="ADAL" clId="{97608417-E7C1-4D30-B938-DECFB32D6903}" dt="2023-01-04T14:43:01.359" v="928" actId="1036"/>
          <ac:picMkLst>
            <pc:docMk/>
            <pc:sldMk cId="1638120240" sldId="358"/>
            <ac:picMk id="13" creationId="{2AA58CA3-446A-9DD7-39E0-965A998BF3B0}"/>
          </ac:picMkLst>
        </pc:picChg>
      </pc:sldChg>
      <pc:sldChg chg="addSp delSp modSp mod">
        <pc:chgData name="Aishwarya Chakravarty" userId="a076fada-3da1-4cfa-80f2-4056adb32d1c" providerId="ADAL" clId="{97608417-E7C1-4D30-B938-DECFB32D6903}" dt="2023-01-04T14:53:23.758" v="1063" actId="20577"/>
        <pc:sldMkLst>
          <pc:docMk/>
          <pc:sldMk cId="2864064864" sldId="359"/>
        </pc:sldMkLst>
        <pc:spChg chg="mod">
          <ac:chgData name="Aishwarya Chakravarty" userId="a076fada-3da1-4cfa-80f2-4056adb32d1c" providerId="ADAL" clId="{97608417-E7C1-4D30-B938-DECFB32D6903}" dt="2023-01-04T14:53:23.758" v="1063" actId="20577"/>
          <ac:spMkLst>
            <pc:docMk/>
            <pc:sldMk cId="2864064864" sldId="359"/>
            <ac:spMk id="3" creationId="{2E943C07-0048-4041-A36D-BA273B7DCC03}"/>
          </ac:spMkLst>
        </pc:spChg>
        <pc:spChg chg="mod">
          <ac:chgData name="Aishwarya Chakravarty" userId="a076fada-3da1-4cfa-80f2-4056adb32d1c" providerId="ADAL" clId="{97608417-E7C1-4D30-B938-DECFB32D6903}" dt="2023-01-03T13:08:50.085" v="0"/>
          <ac:spMkLst>
            <pc:docMk/>
            <pc:sldMk cId="2864064864" sldId="359"/>
            <ac:spMk id="7" creationId="{A41D99E2-00B4-26C3-590F-9D58C89569C4}"/>
          </ac:spMkLst>
        </pc:spChg>
        <pc:picChg chg="add mod">
          <ac:chgData name="Aishwarya Chakravarty" userId="a076fada-3da1-4cfa-80f2-4056adb32d1c" providerId="ADAL" clId="{97608417-E7C1-4D30-B938-DECFB32D6903}" dt="2023-01-04T14:51:45.386" v="1018" actId="14100"/>
          <ac:picMkLst>
            <pc:docMk/>
            <pc:sldMk cId="2864064864" sldId="359"/>
            <ac:picMk id="5" creationId="{B1514376-9BA5-3E8D-7FDD-4D043151B1B1}"/>
          </ac:picMkLst>
        </pc:picChg>
        <pc:picChg chg="del">
          <ac:chgData name="Aishwarya Chakravarty" userId="a076fada-3da1-4cfa-80f2-4056adb32d1c" providerId="ADAL" clId="{97608417-E7C1-4D30-B938-DECFB32D6903}" dt="2023-01-04T14:50:55.475" v="1014" actId="478"/>
          <ac:picMkLst>
            <pc:docMk/>
            <pc:sldMk cId="2864064864" sldId="359"/>
            <ac:picMk id="6" creationId="{189A6FD8-08DD-B814-9307-1BA54E359F5C}"/>
          </ac:picMkLst>
        </pc:picChg>
        <pc:picChg chg="add mod">
          <ac:chgData name="Aishwarya Chakravarty" userId="a076fada-3da1-4cfa-80f2-4056adb32d1c" providerId="ADAL" clId="{97608417-E7C1-4D30-B938-DECFB32D6903}" dt="2023-01-04T14:52:12.016" v="1034" actId="1036"/>
          <ac:picMkLst>
            <pc:docMk/>
            <pc:sldMk cId="2864064864" sldId="359"/>
            <ac:picMk id="9" creationId="{F7606ED5-F293-88EE-D645-75E603B5C96C}"/>
          </ac:picMkLst>
        </pc:picChg>
        <pc:picChg chg="del">
          <ac:chgData name="Aishwarya Chakravarty" userId="a076fada-3da1-4cfa-80f2-4056adb32d1c" providerId="ADAL" clId="{97608417-E7C1-4D30-B938-DECFB32D6903}" dt="2023-01-04T14:50:58.124" v="1016" actId="478"/>
          <ac:picMkLst>
            <pc:docMk/>
            <pc:sldMk cId="2864064864" sldId="359"/>
            <ac:picMk id="10" creationId="{0F8C49E6-A77D-9F57-B186-9F5F652675E0}"/>
          </ac:picMkLst>
        </pc:picChg>
        <pc:picChg chg="add mod">
          <ac:chgData name="Aishwarya Chakravarty" userId="a076fada-3da1-4cfa-80f2-4056adb32d1c" providerId="ADAL" clId="{97608417-E7C1-4D30-B938-DECFB32D6903}" dt="2023-01-04T14:52:34.485" v="1036" actId="14100"/>
          <ac:picMkLst>
            <pc:docMk/>
            <pc:sldMk cId="2864064864" sldId="359"/>
            <ac:picMk id="12" creationId="{6F018391-8107-2D56-89A7-483CADEFC4C4}"/>
          </ac:picMkLst>
        </pc:picChg>
        <pc:picChg chg="del">
          <ac:chgData name="Aishwarya Chakravarty" userId="a076fada-3da1-4cfa-80f2-4056adb32d1c" providerId="ADAL" clId="{97608417-E7C1-4D30-B938-DECFB32D6903}" dt="2023-01-04T14:50:56.594" v="1015" actId="478"/>
          <ac:picMkLst>
            <pc:docMk/>
            <pc:sldMk cId="2864064864" sldId="359"/>
            <ac:picMk id="13" creationId="{82B9889B-08D4-20A6-5722-BE9D2321D438}"/>
          </ac:picMkLst>
        </pc:picChg>
      </pc:sldChg>
      <pc:sldChg chg="addSp delSp modSp mod">
        <pc:chgData name="Aishwarya Chakravarty" userId="a076fada-3da1-4cfa-80f2-4056adb32d1c" providerId="ADAL" clId="{97608417-E7C1-4D30-B938-DECFB32D6903}" dt="2023-01-04T14:50:45.360" v="1012" actId="1035"/>
        <pc:sldMkLst>
          <pc:docMk/>
          <pc:sldMk cId="2865536922" sldId="360"/>
        </pc:sldMkLst>
        <pc:spChg chg="mod">
          <ac:chgData name="Aishwarya Chakravarty" userId="a076fada-3da1-4cfa-80f2-4056adb32d1c" providerId="ADAL" clId="{97608417-E7C1-4D30-B938-DECFB32D6903}" dt="2023-01-04T14:49:15.765" v="997" actId="20577"/>
          <ac:spMkLst>
            <pc:docMk/>
            <pc:sldMk cId="2865536922" sldId="360"/>
            <ac:spMk id="3" creationId="{2E943C07-0048-4041-A36D-BA273B7DCC03}"/>
          </ac:spMkLst>
        </pc:spChg>
        <pc:spChg chg="mod">
          <ac:chgData name="Aishwarya Chakravarty" userId="a076fada-3da1-4cfa-80f2-4056adb32d1c" providerId="ADAL" clId="{97608417-E7C1-4D30-B938-DECFB32D6903}" dt="2023-01-03T13:08:50.085" v="0"/>
          <ac:spMkLst>
            <pc:docMk/>
            <pc:sldMk cId="2865536922" sldId="360"/>
            <ac:spMk id="7" creationId="{A41D99E2-00B4-26C3-590F-9D58C89569C4}"/>
          </ac:spMkLst>
        </pc:spChg>
        <pc:picChg chg="add mod">
          <ac:chgData name="Aishwarya Chakravarty" userId="a076fada-3da1-4cfa-80f2-4056adb32d1c" providerId="ADAL" clId="{97608417-E7C1-4D30-B938-DECFB32D6903}" dt="2023-01-04T14:49:49.097" v="999" actId="14100"/>
          <ac:picMkLst>
            <pc:docMk/>
            <pc:sldMk cId="2865536922" sldId="360"/>
            <ac:picMk id="5" creationId="{115DEF95-3948-2860-6AF3-F8A43AD3A375}"/>
          </ac:picMkLst>
        </pc:picChg>
        <pc:picChg chg="del">
          <ac:chgData name="Aishwarya Chakravarty" userId="a076fada-3da1-4cfa-80f2-4056adb32d1c" providerId="ADAL" clId="{97608417-E7C1-4D30-B938-DECFB32D6903}" dt="2023-01-04T14:48:21.305" v="973" actId="478"/>
          <ac:picMkLst>
            <pc:docMk/>
            <pc:sldMk cId="2865536922" sldId="360"/>
            <ac:picMk id="6" creationId="{47AF15CE-36A6-F820-9C06-F26E2FA3F242}"/>
          </ac:picMkLst>
        </pc:picChg>
        <pc:picChg chg="add mod">
          <ac:chgData name="Aishwarya Chakravarty" userId="a076fada-3da1-4cfa-80f2-4056adb32d1c" providerId="ADAL" clId="{97608417-E7C1-4D30-B938-DECFB32D6903}" dt="2023-01-04T14:50:45.360" v="1012" actId="1035"/>
          <ac:picMkLst>
            <pc:docMk/>
            <pc:sldMk cId="2865536922" sldId="360"/>
            <ac:picMk id="9" creationId="{9A0BD8B3-52F7-4638-CED7-252D388AA43D}"/>
          </ac:picMkLst>
        </pc:picChg>
        <pc:picChg chg="del">
          <ac:chgData name="Aishwarya Chakravarty" userId="a076fada-3da1-4cfa-80f2-4056adb32d1c" providerId="ADAL" clId="{97608417-E7C1-4D30-B938-DECFB32D6903}" dt="2023-01-04T14:48:24.087" v="975" actId="478"/>
          <ac:picMkLst>
            <pc:docMk/>
            <pc:sldMk cId="2865536922" sldId="360"/>
            <ac:picMk id="10" creationId="{4E6AD440-EA77-1406-C060-E7E68B2B6312}"/>
          </ac:picMkLst>
        </pc:picChg>
        <pc:picChg chg="add mod">
          <ac:chgData name="Aishwarya Chakravarty" userId="a076fada-3da1-4cfa-80f2-4056adb32d1c" providerId="ADAL" clId="{97608417-E7C1-4D30-B938-DECFB32D6903}" dt="2023-01-04T14:50:37.966" v="1009" actId="1036"/>
          <ac:picMkLst>
            <pc:docMk/>
            <pc:sldMk cId="2865536922" sldId="360"/>
            <ac:picMk id="12" creationId="{B171E047-0C76-D169-CBA0-287F15CC3E4D}"/>
          </ac:picMkLst>
        </pc:picChg>
        <pc:picChg chg="del">
          <ac:chgData name="Aishwarya Chakravarty" userId="a076fada-3da1-4cfa-80f2-4056adb32d1c" providerId="ADAL" clId="{97608417-E7C1-4D30-B938-DECFB32D6903}" dt="2023-01-04T14:48:22.405" v="974" actId="478"/>
          <ac:picMkLst>
            <pc:docMk/>
            <pc:sldMk cId="2865536922" sldId="360"/>
            <ac:picMk id="13" creationId="{27023841-6747-6855-BC0C-7966620FBC81}"/>
          </ac:picMkLst>
        </pc:picChg>
      </pc:sldChg>
      <pc:sldChg chg="addSp delSp modSp mod">
        <pc:chgData name="Aishwarya Chakravarty" userId="a076fada-3da1-4cfa-80f2-4056adb32d1c" providerId="ADAL" clId="{97608417-E7C1-4D30-B938-DECFB32D6903}" dt="2023-01-04T15:20:50.454" v="1161" actId="20577"/>
        <pc:sldMkLst>
          <pc:docMk/>
          <pc:sldMk cId="3556456849" sldId="361"/>
        </pc:sldMkLst>
        <pc:spChg chg="mod">
          <ac:chgData name="Aishwarya Chakravarty" userId="a076fada-3da1-4cfa-80f2-4056adb32d1c" providerId="ADAL" clId="{97608417-E7C1-4D30-B938-DECFB32D6903}" dt="2023-01-04T15:20:50.454" v="1161" actId="20577"/>
          <ac:spMkLst>
            <pc:docMk/>
            <pc:sldMk cId="3556456849" sldId="361"/>
            <ac:spMk id="3" creationId="{2E943C07-0048-4041-A36D-BA273B7DCC03}"/>
          </ac:spMkLst>
        </pc:spChg>
        <pc:spChg chg="mod">
          <ac:chgData name="Aishwarya Chakravarty" userId="a076fada-3da1-4cfa-80f2-4056adb32d1c" providerId="ADAL" clId="{97608417-E7C1-4D30-B938-DECFB32D6903}" dt="2023-01-03T13:08:50.085" v="0"/>
          <ac:spMkLst>
            <pc:docMk/>
            <pc:sldMk cId="3556456849" sldId="361"/>
            <ac:spMk id="7" creationId="{A41D99E2-00B4-26C3-590F-9D58C89569C4}"/>
          </ac:spMkLst>
        </pc:spChg>
        <pc:picChg chg="del">
          <ac:chgData name="Aishwarya Chakravarty" userId="a076fada-3da1-4cfa-80f2-4056adb32d1c" providerId="ADAL" clId="{97608417-E7C1-4D30-B938-DECFB32D6903}" dt="2023-01-04T14:54:54.491" v="1070" actId="478"/>
          <ac:picMkLst>
            <pc:docMk/>
            <pc:sldMk cId="3556456849" sldId="361"/>
            <ac:picMk id="5" creationId="{8B80034A-A39F-C11E-C910-FE004F108EE3}"/>
          </ac:picMkLst>
        </pc:picChg>
        <pc:picChg chg="add del mod">
          <ac:chgData name="Aishwarya Chakravarty" userId="a076fada-3da1-4cfa-80f2-4056adb32d1c" providerId="ADAL" clId="{97608417-E7C1-4D30-B938-DECFB32D6903}" dt="2023-01-04T15:20:20.463" v="1155" actId="478"/>
          <ac:picMkLst>
            <pc:docMk/>
            <pc:sldMk cId="3556456849" sldId="361"/>
            <ac:picMk id="6" creationId="{26688525-DDC7-5C86-DEE8-0A784344821C}"/>
          </ac:picMkLst>
        </pc:picChg>
        <pc:picChg chg="del">
          <ac:chgData name="Aishwarya Chakravarty" userId="a076fada-3da1-4cfa-80f2-4056adb32d1c" providerId="ADAL" clId="{97608417-E7C1-4D30-B938-DECFB32D6903}" dt="2023-01-04T14:54:57.984" v="1072" actId="478"/>
          <ac:picMkLst>
            <pc:docMk/>
            <pc:sldMk cId="3556456849" sldId="361"/>
            <ac:picMk id="9" creationId="{81C849E8-D4C5-1D0A-A6C8-3F4FC9D7C46F}"/>
          </ac:picMkLst>
        </pc:picChg>
        <pc:picChg chg="add del mod">
          <ac:chgData name="Aishwarya Chakravarty" userId="a076fada-3da1-4cfa-80f2-4056adb32d1c" providerId="ADAL" clId="{97608417-E7C1-4D30-B938-DECFB32D6903}" dt="2023-01-04T15:20:19.699" v="1153" actId="478"/>
          <ac:picMkLst>
            <pc:docMk/>
            <pc:sldMk cId="3556456849" sldId="361"/>
            <ac:picMk id="10" creationId="{39A5C8B1-AC1C-5046-32D0-6A1E79A2F1B2}"/>
          </ac:picMkLst>
        </pc:picChg>
        <pc:picChg chg="del">
          <ac:chgData name="Aishwarya Chakravarty" userId="a076fada-3da1-4cfa-80f2-4056adb32d1c" providerId="ADAL" clId="{97608417-E7C1-4D30-B938-DECFB32D6903}" dt="2023-01-04T14:54:56.059" v="1071" actId="478"/>
          <ac:picMkLst>
            <pc:docMk/>
            <pc:sldMk cId="3556456849" sldId="361"/>
            <ac:picMk id="12" creationId="{233AAEE3-FD3C-CF5B-7B6B-7793B59F051D}"/>
          </ac:picMkLst>
        </pc:picChg>
        <pc:picChg chg="add del mod">
          <ac:chgData name="Aishwarya Chakravarty" userId="a076fada-3da1-4cfa-80f2-4056adb32d1c" providerId="ADAL" clId="{97608417-E7C1-4D30-B938-DECFB32D6903}" dt="2023-01-04T15:20:20.121" v="1154" actId="478"/>
          <ac:picMkLst>
            <pc:docMk/>
            <pc:sldMk cId="3556456849" sldId="361"/>
            <ac:picMk id="13" creationId="{5B375EFD-E5CF-316F-0B77-43CD14BE4D58}"/>
          </ac:picMkLst>
        </pc:picChg>
      </pc:sldChg>
      <pc:sldChg chg="addSp delSp modSp mod">
        <pc:chgData name="Aishwarya Chakravarty" userId="a076fada-3da1-4cfa-80f2-4056adb32d1c" providerId="ADAL" clId="{97608417-E7C1-4D30-B938-DECFB32D6903}" dt="2023-01-04T14:58:03.992" v="1108" actId="1036"/>
        <pc:sldMkLst>
          <pc:docMk/>
          <pc:sldMk cId="1831365459" sldId="362"/>
        </pc:sldMkLst>
        <pc:spChg chg="mod">
          <ac:chgData name="Aishwarya Chakravarty" userId="a076fada-3da1-4cfa-80f2-4056adb32d1c" providerId="ADAL" clId="{97608417-E7C1-4D30-B938-DECFB32D6903}" dt="2023-01-04T14:55:56.577" v="1089" actId="20577"/>
          <ac:spMkLst>
            <pc:docMk/>
            <pc:sldMk cId="1831365459" sldId="362"/>
            <ac:spMk id="3" creationId="{2E943C07-0048-4041-A36D-BA273B7DCC03}"/>
          </ac:spMkLst>
        </pc:spChg>
        <pc:spChg chg="mod">
          <ac:chgData name="Aishwarya Chakravarty" userId="a076fada-3da1-4cfa-80f2-4056adb32d1c" providerId="ADAL" clId="{97608417-E7C1-4D30-B938-DECFB32D6903}" dt="2023-01-03T13:08:50.085" v="0"/>
          <ac:spMkLst>
            <pc:docMk/>
            <pc:sldMk cId="1831365459" sldId="362"/>
            <ac:spMk id="7" creationId="{A41D99E2-00B4-26C3-590F-9D58C89569C4}"/>
          </ac:spMkLst>
        </pc:spChg>
        <pc:picChg chg="add mod">
          <ac:chgData name="Aishwarya Chakravarty" userId="a076fada-3da1-4cfa-80f2-4056adb32d1c" providerId="ADAL" clId="{97608417-E7C1-4D30-B938-DECFB32D6903}" dt="2023-01-04T14:56:25.113" v="1091" actId="14100"/>
          <ac:picMkLst>
            <pc:docMk/>
            <pc:sldMk cId="1831365459" sldId="362"/>
            <ac:picMk id="5" creationId="{677D7D59-C7C0-0B27-E490-0121ED4FB1A9}"/>
          </ac:picMkLst>
        </pc:picChg>
        <pc:picChg chg="add mod">
          <ac:chgData name="Aishwarya Chakravarty" userId="a076fada-3da1-4cfa-80f2-4056adb32d1c" providerId="ADAL" clId="{97608417-E7C1-4D30-B938-DECFB32D6903}" dt="2023-01-04T14:58:01.792" v="1106" actId="1038"/>
          <ac:picMkLst>
            <pc:docMk/>
            <pc:sldMk cId="1831365459" sldId="362"/>
            <ac:picMk id="8" creationId="{5D89A215-2A37-37E6-5D8A-5E233BF1DAE6}"/>
          </ac:picMkLst>
        </pc:picChg>
        <pc:picChg chg="add mod">
          <ac:chgData name="Aishwarya Chakravarty" userId="a076fada-3da1-4cfa-80f2-4056adb32d1c" providerId="ADAL" clId="{97608417-E7C1-4D30-B938-DECFB32D6903}" dt="2023-01-04T14:58:03.992" v="1108" actId="1036"/>
          <ac:picMkLst>
            <pc:docMk/>
            <pc:sldMk cId="1831365459" sldId="362"/>
            <ac:picMk id="10" creationId="{F494C79C-CA8C-4293-8B5C-863BD54CBF06}"/>
          </ac:picMkLst>
        </pc:picChg>
        <pc:picChg chg="del">
          <ac:chgData name="Aishwarya Chakravarty" userId="a076fada-3da1-4cfa-80f2-4056adb32d1c" providerId="ADAL" clId="{97608417-E7C1-4D30-B938-DECFB32D6903}" dt="2023-01-04T14:54:43.846" v="1066" actId="478"/>
          <ac:picMkLst>
            <pc:docMk/>
            <pc:sldMk cId="1831365459" sldId="362"/>
            <ac:picMk id="15" creationId="{35E908C3-264F-9122-93D5-77743B49CA4C}"/>
          </ac:picMkLst>
        </pc:picChg>
        <pc:picChg chg="del">
          <ac:chgData name="Aishwarya Chakravarty" userId="a076fada-3da1-4cfa-80f2-4056adb32d1c" providerId="ADAL" clId="{97608417-E7C1-4D30-B938-DECFB32D6903}" dt="2023-01-04T14:54:47.484" v="1068" actId="478"/>
          <ac:picMkLst>
            <pc:docMk/>
            <pc:sldMk cId="1831365459" sldId="362"/>
            <ac:picMk id="17" creationId="{71F56F5C-8956-3CAD-A896-DE3157A6CA2C}"/>
          </ac:picMkLst>
        </pc:picChg>
        <pc:picChg chg="del">
          <ac:chgData name="Aishwarya Chakravarty" userId="a076fada-3da1-4cfa-80f2-4056adb32d1c" providerId="ADAL" clId="{97608417-E7C1-4D30-B938-DECFB32D6903}" dt="2023-01-04T14:54:45.968" v="1067" actId="478"/>
          <ac:picMkLst>
            <pc:docMk/>
            <pc:sldMk cId="1831365459" sldId="362"/>
            <ac:picMk id="19" creationId="{445DDFA0-3636-33B9-8B85-B8BBE5184898}"/>
          </ac:picMkLst>
        </pc:picChg>
      </pc:sldChg>
      <pc:sldChg chg="modSp mod">
        <pc:chgData name="Aishwarya Chakravarty" userId="a076fada-3da1-4cfa-80f2-4056adb32d1c" providerId="ADAL" clId="{97608417-E7C1-4D30-B938-DECFB32D6903}" dt="2023-01-11T12:57:27.780" v="6330" actId="1035"/>
        <pc:sldMkLst>
          <pc:docMk/>
          <pc:sldMk cId="2275364641" sldId="368"/>
        </pc:sldMkLst>
        <pc:spChg chg="mod">
          <ac:chgData name="Aishwarya Chakravarty" userId="a076fada-3da1-4cfa-80f2-4056adb32d1c" providerId="ADAL" clId="{97608417-E7C1-4D30-B938-DECFB32D6903}" dt="2023-01-09T16:16:52.025" v="1941" actId="20577"/>
          <ac:spMkLst>
            <pc:docMk/>
            <pc:sldMk cId="2275364641" sldId="368"/>
            <ac:spMk id="2" creationId="{FE43EB98-63D0-4376-AA2E-D44C68CE2583}"/>
          </ac:spMkLst>
        </pc:spChg>
        <pc:spChg chg="mod">
          <ac:chgData name="Aishwarya Chakravarty" userId="a076fada-3da1-4cfa-80f2-4056adb32d1c" providerId="ADAL" clId="{97608417-E7C1-4D30-B938-DECFB32D6903}" dt="2023-01-11T12:57:12.176" v="6297" actId="1035"/>
          <ac:spMkLst>
            <pc:docMk/>
            <pc:sldMk cId="2275364641" sldId="368"/>
            <ac:spMk id="3" creationId="{F2AF794A-A653-4D58-9187-DF90CB19BDA8}"/>
          </ac:spMkLst>
        </pc:spChg>
        <pc:spChg chg="mod">
          <ac:chgData name="Aishwarya Chakravarty" userId="a076fada-3da1-4cfa-80f2-4056adb32d1c" providerId="ADAL" clId="{97608417-E7C1-4D30-B938-DECFB32D6903}" dt="2023-01-09T16:16:58.554" v="1949" actId="20577"/>
          <ac:spMkLst>
            <pc:docMk/>
            <pc:sldMk cId="2275364641" sldId="368"/>
            <ac:spMk id="6" creationId="{56E86190-4A45-26D7-E6BA-8F8C77AA621C}"/>
          </ac:spMkLst>
        </pc:spChg>
        <pc:picChg chg="mod">
          <ac:chgData name="Aishwarya Chakravarty" userId="a076fada-3da1-4cfa-80f2-4056adb32d1c" providerId="ADAL" clId="{97608417-E7C1-4D30-B938-DECFB32D6903}" dt="2023-01-11T12:57:27.780" v="6330" actId="1035"/>
          <ac:picMkLst>
            <pc:docMk/>
            <pc:sldMk cId="2275364641" sldId="368"/>
            <ac:picMk id="13" creationId="{15E0E96E-1D7A-3B06-2790-8E6DC1463029}"/>
          </ac:picMkLst>
        </pc:picChg>
      </pc:sldChg>
      <pc:sldChg chg="modSp mod">
        <pc:chgData name="Aishwarya Chakravarty" userId="a076fada-3da1-4cfa-80f2-4056adb32d1c" providerId="ADAL" clId="{97608417-E7C1-4D30-B938-DECFB32D6903}" dt="2023-01-05T11:44:28.519" v="1549" actId="1036"/>
        <pc:sldMkLst>
          <pc:docMk/>
          <pc:sldMk cId="927759937" sldId="369"/>
        </pc:sldMkLst>
        <pc:spChg chg="mod">
          <ac:chgData name="Aishwarya Chakravarty" userId="a076fada-3da1-4cfa-80f2-4056adb32d1c" providerId="ADAL" clId="{97608417-E7C1-4D30-B938-DECFB32D6903}" dt="2023-01-03T16:14:23.575" v="546" actId="6549"/>
          <ac:spMkLst>
            <pc:docMk/>
            <pc:sldMk cId="927759937" sldId="369"/>
            <ac:spMk id="2" creationId="{390428BD-54D9-4A11-897F-888F83D9DB9D}"/>
          </ac:spMkLst>
        </pc:spChg>
        <pc:spChg chg="mod">
          <ac:chgData name="Aishwarya Chakravarty" userId="a076fada-3da1-4cfa-80f2-4056adb32d1c" providerId="ADAL" clId="{97608417-E7C1-4D30-B938-DECFB32D6903}" dt="2023-01-05T11:44:28.519" v="1549" actId="1036"/>
          <ac:spMkLst>
            <pc:docMk/>
            <pc:sldMk cId="927759937" sldId="369"/>
            <ac:spMk id="3" creationId="{DAC7F12F-1D5A-4D76-A913-3706407B6BC1}"/>
          </ac:spMkLst>
        </pc:spChg>
        <pc:spChg chg="mod">
          <ac:chgData name="Aishwarya Chakravarty" userId="a076fada-3da1-4cfa-80f2-4056adb32d1c" providerId="ADAL" clId="{97608417-E7C1-4D30-B938-DECFB32D6903}" dt="2023-01-03T13:08:50.085" v="0"/>
          <ac:spMkLst>
            <pc:docMk/>
            <pc:sldMk cId="927759937" sldId="369"/>
            <ac:spMk id="7" creationId="{2CF09552-6547-53F4-DA32-885225DB8E4B}"/>
          </ac:spMkLst>
        </pc:spChg>
      </pc:sldChg>
      <pc:sldChg chg="modSp mod">
        <pc:chgData name="Aishwarya Chakravarty" userId="a076fada-3da1-4cfa-80f2-4056adb32d1c" providerId="ADAL" clId="{97608417-E7C1-4D30-B938-DECFB32D6903}" dt="2023-01-10T11:15:09.762" v="2707" actId="113"/>
        <pc:sldMkLst>
          <pc:docMk/>
          <pc:sldMk cId="225404861" sldId="370"/>
        </pc:sldMkLst>
        <pc:spChg chg="mod">
          <ac:chgData name="Aishwarya Chakravarty" userId="a076fada-3da1-4cfa-80f2-4056adb32d1c" providerId="ADAL" clId="{97608417-E7C1-4D30-B938-DECFB32D6903}" dt="2023-01-03T13:08:50.085" v="0"/>
          <ac:spMkLst>
            <pc:docMk/>
            <pc:sldMk cId="225404861" sldId="370"/>
            <ac:spMk id="2" creationId="{390428BD-54D9-4A11-897F-888F83D9DB9D}"/>
          </ac:spMkLst>
        </pc:spChg>
        <pc:spChg chg="mod">
          <ac:chgData name="Aishwarya Chakravarty" userId="a076fada-3da1-4cfa-80f2-4056adb32d1c" providerId="ADAL" clId="{97608417-E7C1-4D30-B938-DECFB32D6903}" dt="2023-01-10T11:15:09.762" v="2707" actId="113"/>
          <ac:spMkLst>
            <pc:docMk/>
            <pc:sldMk cId="225404861" sldId="370"/>
            <ac:spMk id="3" creationId="{DAC7F12F-1D5A-4D76-A913-3706407B6BC1}"/>
          </ac:spMkLst>
        </pc:spChg>
        <pc:spChg chg="mod">
          <ac:chgData name="Aishwarya Chakravarty" userId="a076fada-3da1-4cfa-80f2-4056adb32d1c" providerId="ADAL" clId="{97608417-E7C1-4D30-B938-DECFB32D6903}" dt="2023-01-03T13:08:50.085" v="0"/>
          <ac:spMkLst>
            <pc:docMk/>
            <pc:sldMk cId="225404861" sldId="370"/>
            <ac:spMk id="7" creationId="{2CF09552-6547-53F4-DA32-885225DB8E4B}"/>
          </ac:spMkLst>
        </pc:spChg>
      </pc:sldChg>
      <pc:sldChg chg="modSp del">
        <pc:chgData name="Aishwarya Chakravarty" userId="a076fada-3da1-4cfa-80f2-4056adb32d1c" providerId="ADAL" clId="{97608417-E7C1-4D30-B938-DECFB32D6903}" dt="2023-01-04T10:22:01.670" v="623" actId="47"/>
        <pc:sldMkLst>
          <pc:docMk/>
          <pc:sldMk cId="3978775186" sldId="371"/>
        </pc:sldMkLst>
        <pc:spChg chg="mod">
          <ac:chgData name="Aishwarya Chakravarty" userId="a076fada-3da1-4cfa-80f2-4056adb32d1c" providerId="ADAL" clId="{97608417-E7C1-4D30-B938-DECFB32D6903}" dt="2023-01-03T13:08:50.085" v="0"/>
          <ac:spMkLst>
            <pc:docMk/>
            <pc:sldMk cId="3978775186" sldId="371"/>
            <ac:spMk id="2" creationId="{390428BD-54D9-4A11-897F-888F83D9DB9D}"/>
          </ac:spMkLst>
        </pc:spChg>
        <pc:spChg chg="mod">
          <ac:chgData name="Aishwarya Chakravarty" userId="a076fada-3da1-4cfa-80f2-4056adb32d1c" providerId="ADAL" clId="{97608417-E7C1-4D30-B938-DECFB32D6903}" dt="2023-01-03T13:08:50.085" v="0"/>
          <ac:spMkLst>
            <pc:docMk/>
            <pc:sldMk cId="3978775186" sldId="371"/>
            <ac:spMk id="7" creationId="{2CF09552-6547-53F4-DA32-885225DB8E4B}"/>
          </ac:spMkLst>
        </pc:spChg>
      </pc:sldChg>
      <pc:sldChg chg="modSp del">
        <pc:chgData name="Aishwarya Chakravarty" userId="a076fada-3da1-4cfa-80f2-4056adb32d1c" providerId="ADAL" clId="{97608417-E7C1-4D30-B938-DECFB32D6903}" dt="2023-01-05T11:47:07.894" v="1561" actId="47"/>
        <pc:sldMkLst>
          <pc:docMk/>
          <pc:sldMk cId="3189208452" sldId="372"/>
        </pc:sldMkLst>
        <pc:spChg chg="mod">
          <ac:chgData name="Aishwarya Chakravarty" userId="a076fada-3da1-4cfa-80f2-4056adb32d1c" providerId="ADAL" clId="{97608417-E7C1-4D30-B938-DECFB32D6903}" dt="2023-01-03T13:08:50.085" v="0"/>
          <ac:spMkLst>
            <pc:docMk/>
            <pc:sldMk cId="3189208452" sldId="372"/>
            <ac:spMk id="2" creationId="{390428BD-54D9-4A11-897F-888F83D9DB9D}"/>
          </ac:spMkLst>
        </pc:spChg>
        <pc:spChg chg="mod">
          <ac:chgData name="Aishwarya Chakravarty" userId="a076fada-3da1-4cfa-80f2-4056adb32d1c" providerId="ADAL" clId="{97608417-E7C1-4D30-B938-DECFB32D6903}" dt="2023-01-03T13:08:50.085" v="0"/>
          <ac:spMkLst>
            <pc:docMk/>
            <pc:sldMk cId="3189208452" sldId="372"/>
            <ac:spMk id="7" creationId="{2CF09552-6547-53F4-DA32-885225DB8E4B}"/>
          </ac:spMkLst>
        </pc:spChg>
      </pc:sldChg>
      <pc:sldChg chg="modSp del">
        <pc:chgData name="Aishwarya Chakravarty" userId="a076fada-3da1-4cfa-80f2-4056adb32d1c" providerId="ADAL" clId="{97608417-E7C1-4D30-B938-DECFB32D6903}" dt="2023-01-04T10:21:59.367" v="622" actId="47"/>
        <pc:sldMkLst>
          <pc:docMk/>
          <pc:sldMk cId="936526554" sldId="374"/>
        </pc:sldMkLst>
        <pc:spChg chg="mod">
          <ac:chgData name="Aishwarya Chakravarty" userId="a076fada-3da1-4cfa-80f2-4056adb32d1c" providerId="ADAL" clId="{97608417-E7C1-4D30-B938-DECFB32D6903}" dt="2023-01-03T13:08:50.085" v="0"/>
          <ac:spMkLst>
            <pc:docMk/>
            <pc:sldMk cId="936526554" sldId="374"/>
            <ac:spMk id="2" creationId="{0D64EE34-A59C-642F-D843-2ED0FCDC8945}"/>
          </ac:spMkLst>
        </pc:spChg>
      </pc:sldChg>
      <pc:sldChg chg="delSp modSp add mod ord">
        <pc:chgData name="Aishwarya Chakravarty" userId="a076fada-3da1-4cfa-80f2-4056adb32d1c" providerId="ADAL" clId="{97608417-E7C1-4D30-B938-DECFB32D6903}" dt="2023-01-05T16:20:19.723" v="1571" actId="113"/>
        <pc:sldMkLst>
          <pc:docMk/>
          <pc:sldMk cId="2457237385" sldId="375"/>
        </pc:sldMkLst>
        <pc:spChg chg="mod">
          <ac:chgData name="Aishwarya Chakravarty" userId="a076fada-3da1-4cfa-80f2-4056adb32d1c" providerId="ADAL" clId="{97608417-E7C1-4D30-B938-DECFB32D6903}" dt="2023-01-03T16:04:16.438" v="461" actId="20577"/>
          <ac:spMkLst>
            <pc:docMk/>
            <pc:sldMk cId="2457237385" sldId="375"/>
            <ac:spMk id="2" creationId="{68194F88-C483-77B4-CC8F-54B3954B8576}"/>
          </ac:spMkLst>
        </pc:spChg>
        <pc:spChg chg="del mod">
          <ac:chgData name="Aishwarya Chakravarty" userId="a076fada-3da1-4cfa-80f2-4056adb32d1c" providerId="ADAL" clId="{97608417-E7C1-4D30-B938-DECFB32D6903}" dt="2023-01-03T15:55:23.339" v="420" actId="478"/>
          <ac:spMkLst>
            <pc:docMk/>
            <pc:sldMk cId="2457237385" sldId="375"/>
            <ac:spMk id="4" creationId="{85216466-3558-66D6-0E75-858D04B3799E}"/>
          </ac:spMkLst>
        </pc:spChg>
        <pc:spChg chg="mod">
          <ac:chgData name="Aishwarya Chakravarty" userId="a076fada-3da1-4cfa-80f2-4056adb32d1c" providerId="ADAL" clId="{97608417-E7C1-4D30-B938-DECFB32D6903}" dt="2023-01-03T16:10:20.349" v="535" actId="14100"/>
          <ac:spMkLst>
            <pc:docMk/>
            <pc:sldMk cId="2457237385" sldId="375"/>
            <ac:spMk id="14" creationId="{F0003BAF-AA44-CA0F-919F-CA6A9554480B}"/>
          </ac:spMkLst>
        </pc:spChg>
        <pc:spChg chg="mod">
          <ac:chgData name="Aishwarya Chakravarty" userId="a076fada-3da1-4cfa-80f2-4056adb32d1c" providerId="ADAL" clId="{97608417-E7C1-4D30-B938-DECFB32D6903}" dt="2023-01-05T16:20:19.723" v="1571" actId="113"/>
          <ac:spMkLst>
            <pc:docMk/>
            <pc:sldMk cId="2457237385" sldId="375"/>
            <ac:spMk id="15" creationId="{86C7F038-BC49-97C6-7792-EC8D07317CDF}"/>
          </ac:spMkLst>
        </pc:spChg>
      </pc:sldChg>
      <pc:sldChg chg="addSp delSp modSp add mod">
        <pc:chgData name="Aishwarya Chakravarty" userId="a076fada-3da1-4cfa-80f2-4056adb32d1c" providerId="ADAL" clId="{97608417-E7C1-4D30-B938-DECFB32D6903}" dt="2023-01-10T11:30:23.487" v="2901" actId="1038"/>
        <pc:sldMkLst>
          <pc:docMk/>
          <pc:sldMk cId="1039009345" sldId="376"/>
        </pc:sldMkLst>
        <pc:spChg chg="add mod">
          <ac:chgData name="Aishwarya Chakravarty" userId="a076fada-3da1-4cfa-80f2-4056adb32d1c" providerId="ADAL" clId="{97608417-E7C1-4D30-B938-DECFB32D6903}" dt="2023-01-10T11:28:12.122" v="2863" actId="13822"/>
          <ac:spMkLst>
            <pc:docMk/>
            <pc:sldMk cId="1039009345" sldId="376"/>
            <ac:spMk id="3" creationId="{88A9E93F-5653-3C37-F6BB-A60AB5F51AE9}"/>
          </ac:spMkLst>
        </pc:spChg>
        <pc:spChg chg="add del mod">
          <ac:chgData name="Aishwarya Chakravarty" userId="a076fada-3da1-4cfa-80f2-4056adb32d1c" providerId="ADAL" clId="{97608417-E7C1-4D30-B938-DECFB32D6903}" dt="2023-01-09T16:27:37.641" v="2248" actId="22"/>
          <ac:spMkLst>
            <pc:docMk/>
            <pc:sldMk cId="1039009345" sldId="376"/>
            <ac:spMk id="4" creationId="{D6E8D0DF-03B5-0F32-46E2-B2B73DC575A6}"/>
          </ac:spMkLst>
        </pc:spChg>
        <pc:spChg chg="add mod">
          <ac:chgData name="Aishwarya Chakravarty" userId="a076fada-3da1-4cfa-80f2-4056adb32d1c" providerId="ADAL" clId="{97608417-E7C1-4D30-B938-DECFB32D6903}" dt="2023-01-10T11:27:14.917" v="2850" actId="1036"/>
          <ac:spMkLst>
            <pc:docMk/>
            <pc:sldMk cId="1039009345" sldId="376"/>
            <ac:spMk id="4" creationId="{DA9F261A-9C42-7CB2-71CF-860A4D3F6F6D}"/>
          </ac:spMkLst>
        </pc:spChg>
        <pc:spChg chg="add mod">
          <ac:chgData name="Aishwarya Chakravarty" userId="a076fada-3da1-4cfa-80f2-4056adb32d1c" providerId="ADAL" clId="{97608417-E7C1-4D30-B938-DECFB32D6903}" dt="2023-01-10T11:30:23.487" v="2901" actId="1038"/>
          <ac:spMkLst>
            <pc:docMk/>
            <pc:sldMk cId="1039009345" sldId="376"/>
            <ac:spMk id="5" creationId="{BB3FFF5F-E0E1-39FE-017C-F4AFFE1A5522}"/>
          </ac:spMkLst>
        </pc:spChg>
        <pc:spChg chg="del">
          <ac:chgData name="Aishwarya Chakravarty" userId="a076fada-3da1-4cfa-80f2-4056adb32d1c" providerId="ADAL" clId="{97608417-E7C1-4D30-B938-DECFB32D6903}" dt="2023-01-09T16:27:06.241" v="2247" actId="478"/>
          <ac:spMkLst>
            <pc:docMk/>
            <pc:sldMk cId="1039009345" sldId="376"/>
            <ac:spMk id="6" creationId="{22271615-1647-C87A-9AC2-8F5009B9A917}"/>
          </ac:spMkLst>
        </pc:spChg>
        <pc:spChg chg="add mod">
          <ac:chgData name="Aishwarya Chakravarty" userId="a076fada-3da1-4cfa-80f2-4056adb32d1c" providerId="ADAL" clId="{97608417-E7C1-4D30-B938-DECFB32D6903}" dt="2023-01-10T11:26:09.746" v="2811" actId="1038"/>
          <ac:spMkLst>
            <pc:docMk/>
            <pc:sldMk cId="1039009345" sldId="376"/>
            <ac:spMk id="10" creationId="{0045B7CD-1A2B-2DC8-956B-ED6413D4698E}"/>
          </ac:spMkLst>
        </pc:spChg>
        <pc:spChg chg="add mod">
          <ac:chgData name="Aishwarya Chakravarty" userId="a076fada-3da1-4cfa-80f2-4056adb32d1c" providerId="ADAL" clId="{97608417-E7C1-4D30-B938-DECFB32D6903}" dt="2023-01-10T11:27:35.384" v="2861" actId="20577"/>
          <ac:spMkLst>
            <pc:docMk/>
            <pc:sldMk cId="1039009345" sldId="376"/>
            <ac:spMk id="11" creationId="{3711CD86-C3B7-D285-BA51-2FB9EBD2EC72}"/>
          </ac:spMkLst>
        </pc:spChg>
        <pc:picChg chg="add mod ord">
          <ac:chgData name="Aishwarya Chakravarty" userId="a076fada-3da1-4cfa-80f2-4056adb32d1c" providerId="ADAL" clId="{97608417-E7C1-4D30-B938-DECFB32D6903}" dt="2023-01-10T11:24:25.833" v="2780" actId="1076"/>
          <ac:picMkLst>
            <pc:docMk/>
            <pc:sldMk cId="1039009345" sldId="376"/>
            <ac:picMk id="7" creationId="{E23FE431-5A63-D666-F5A6-A37FB55C6591}"/>
          </ac:picMkLst>
        </pc:picChg>
        <pc:picChg chg="add mod">
          <ac:chgData name="Aishwarya Chakravarty" userId="a076fada-3da1-4cfa-80f2-4056adb32d1c" providerId="ADAL" clId="{97608417-E7C1-4D30-B938-DECFB32D6903}" dt="2023-01-10T11:24:43.484" v="2783" actId="14100"/>
          <ac:picMkLst>
            <pc:docMk/>
            <pc:sldMk cId="1039009345" sldId="376"/>
            <ac:picMk id="9" creationId="{E925A068-AD90-CAE7-9425-DF85A3D10B99}"/>
          </ac:picMkLst>
        </pc:picChg>
      </pc:sldChg>
      <pc:sldChg chg="addSp modSp add mod">
        <pc:chgData name="Aishwarya Chakravarty" userId="a076fada-3da1-4cfa-80f2-4056adb32d1c" providerId="ADAL" clId="{97608417-E7C1-4D30-B938-DECFB32D6903}" dt="2023-01-10T11:49:33.774" v="2910" actId="1036"/>
        <pc:sldMkLst>
          <pc:docMk/>
          <pc:sldMk cId="3521485847" sldId="377"/>
        </pc:sldMkLst>
        <pc:spChg chg="mod">
          <ac:chgData name="Aishwarya Chakravarty" userId="a076fada-3da1-4cfa-80f2-4056adb32d1c" providerId="ADAL" clId="{97608417-E7C1-4D30-B938-DECFB32D6903}" dt="2023-01-10T11:17:22.972" v="2729" actId="20577"/>
          <ac:spMkLst>
            <pc:docMk/>
            <pc:sldMk cId="3521485847" sldId="377"/>
            <ac:spMk id="2" creationId="{0D64EE34-A59C-642F-D843-2ED0FCDC8945}"/>
          </ac:spMkLst>
        </pc:spChg>
        <pc:spChg chg="add mod">
          <ac:chgData name="Aishwarya Chakravarty" userId="a076fada-3da1-4cfa-80f2-4056adb32d1c" providerId="ADAL" clId="{97608417-E7C1-4D30-B938-DECFB32D6903}" dt="2023-01-10T11:49:33.774" v="2910" actId="1036"/>
          <ac:spMkLst>
            <pc:docMk/>
            <pc:sldMk cId="3521485847" sldId="377"/>
            <ac:spMk id="3" creationId="{EE449603-4278-633B-7433-9BA2185E1DE0}"/>
          </ac:spMkLst>
        </pc:spChg>
        <pc:spChg chg="mod">
          <ac:chgData name="Aishwarya Chakravarty" userId="a076fada-3da1-4cfa-80f2-4056adb32d1c" providerId="ADAL" clId="{97608417-E7C1-4D30-B938-DECFB32D6903}" dt="2023-01-10T11:18:38.868" v="2758" actId="20577"/>
          <ac:spMkLst>
            <pc:docMk/>
            <pc:sldMk cId="3521485847" sldId="377"/>
            <ac:spMk id="6" creationId="{22271615-1647-C87A-9AC2-8F5009B9A917}"/>
          </ac:spMkLst>
        </pc:spChg>
      </pc:sldChg>
      <pc:sldChg chg="new del">
        <pc:chgData name="Aishwarya Chakravarty" userId="a076fada-3da1-4cfa-80f2-4056adb32d1c" providerId="ADAL" clId="{97608417-E7C1-4D30-B938-DECFB32D6903}" dt="2023-01-09T16:39:13.914" v="2579" actId="680"/>
        <pc:sldMkLst>
          <pc:docMk/>
          <pc:sldMk cId="1298557631" sldId="378"/>
        </pc:sldMkLst>
      </pc:sldChg>
      <pc:sldChg chg="addSp delSp modSp add mod">
        <pc:chgData name="Aishwarya Chakravarty" userId="a076fada-3da1-4cfa-80f2-4056adb32d1c" providerId="ADAL" clId="{97608417-E7C1-4D30-B938-DECFB32D6903}" dt="2023-01-11T11:00:39.859" v="5282" actId="207"/>
        <pc:sldMkLst>
          <pc:docMk/>
          <pc:sldMk cId="3068859118" sldId="378"/>
        </pc:sldMkLst>
        <pc:spChg chg="mod">
          <ac:chgData name="Aishwarya Chakravarty" userId="a076fada-3da1-4cfa-80f2-4056adb32d1c" providerId="ADAL" clId="{97608417-E7C1-4D30-B938-DECFB32D6903}" dt="2023-01-09T16:41:35.297" v="2663" actId="20577"/>
          <ac:spMkLst>
            <pc:docMk/>
            <pc:sldMk cId="3068859118" sldId="378"/>
            <ac:spMk id="2" creationId="{2AA50264-9B8D-49F7-9F26-B3CBBF038F9F}"/>
          </ac:spMkLst>
        </pc:spChg>
        <pc:spChg chg="add del mod">
          <ac:chgData name="Aishwarya Chakravarty" userId="a076fada-3da1-4cfa-80f2-4056adb32d1c" providerId="ADAL" clId="{97608417-E7C1-4D30-B938-DECFB32D6903}" dt="2023-01-09T16:39:41.724" v="2599" actId="478"/>
          <ac:spMkLst>
            <pc:docMk/>
            <pc:sldMk cId="3068859118" sldId="378"/>
            <ac:spMk id="4" creationId="{A7622E98-7532-7B45-4A42-107DA4C728CB}"/>
          </ac:spMkLst>
        </pc:spChg>
        <pc:spChg chg="add del mod">
          <ac:chgData name="Aishwarya Chakravarty" userId="a076fada-3da1-4cfa-80f2-4056adb32d1c" providerId="ADAL" clId="{97608417-E7C1-4D30-B938-DECFB32D6903}" dt="2023-01-11T11:00:39.859" v="5282" actId="207"/>
          <ac:spMkLst>
            <pc:docMk/>
            <pc:sldMk cId="3068859118" sldId="378"/>
            <ac:spMk id="5" creationId="{9BF647F1-38CB-47C7-9EC2-D2FD34CEEE61}"/>
          </ac:spMkLst>
        </pc:spChg>
        <pc:spChg chg="mod">
          <ac:chgData name="Aishwarya Chakravarty" userId="a076fada-3da1-4cfa-80f2-4056adb32d1c" providerId="ADAL" clId="{97608417-E7C1-4D30-B938-DECFB32D6903}" dt="2023-01-11T10:56:27.954" v="5177" actId="1038"/>
          <ac:spMkLst>
            <pc:docMk/>
            <pc:sldMk cId="3068859118" sldId="378"/>
            <ac:spMk id="6" creationId="{E484F891-5DAC-560A-E819-295D5B751FB0}"/>
          </ac:spMkLst>
        </pc:spChg>
      </pc:sldChg>
      <pc:sldChg chg="addSp delSp modSp add mod">
        <pc:chgData name="Aishwarya Chakravarty" userId="a076fada-3da1-4cfa-80f2-4056adb32d1c" providerId="ADAL" clId="{97608417-E7C1-4D30-B938-DECFB32D6903}" dt="2023-01-11T12:46:32.777" v="6240" actId="20577"/>
        <pc:sldMkLst>
          <pc:docMk/>
          <pc:sldMk cId="47160445" sldId="379"/>
        </pc:sldMkLst>
        <pc:spChg chg="mod">
          <ac:chgData name="Aishwarya Chakravarty" userId="a076fada-3da1-4cfa-80f2-4056adb32d1c" providerId="ADAL" clId="{97608417-E7C1-4D30-B938-DECFB32D6903}" dt="2023-01-11T11:53:49.128" v="5916" actId="1036"/>
          <ac:spMkLst>
            <pc:docMk/>
            <pc:sldMk cId="47160445" sldId="379"/>
            <ac:spMk id="3" creationId="{2066AF0F-FA16-8F1B-068D-B03323AC0706}"/>
          </ac:spMkLst>
        </pc:spChg>
        <pc:spChg chg="del mod">
          <ac:chgData name="Aishwarya Chakravarty" userId="a076fada-3da1-4cfa-80f2-4056adb32d1c" providerId="ADAL" clId="{97608417-E7C1-4D30-B938-DECFB32D6903}" dt="2023-01-10T15:02:10.950" v="3540"/>
          <ac:spMkLst>
            <pc:docMk/>
            <pc:sldMk cId="47160445" sldId="379"/>
            <ac:spMk id="6" creationId="{22271615-1647-C87A-9AC2-8F5009B9A917}"/>
          </ac:spMkLst>
        </pc:spChg>
        <pc:graphicFrameChg chg="add del mod modGraphic">
          <ac:chgData name="Aishwarya Chakravarty" userId="a076fada-3da1-4cfa-80f2-4056adb32d1c" providerId="ADAL" clId="{97608417-E7C1-4D30-B938-DECFB32D6903}" dt="2023-01-10T15:01:56.734" v="3537" actId="21"/>
          <ac:graphicFrameMkLst>
            <pc:docMk/>
            <pc:sldMk cId="47160445" sldId="379"/>
            <ac:graphicFrameMk id="4" creationId="{139F920A-92CA-D3E0-2207-C25309202B52}"/>
          </ac:graphicFrameMkLst>
        </pc:graphicFrameChg>
        <pc:graphicFrameChg chg="add mod modGraphic">
          <ac:chgData name="Aishwarya Chakravarty" userId="a076fada-3da1-4cfa-80f2-4056adb32d1c" providerId="ADAL" clId="{97608417-E7C1-4D30-B938-DECFB32D6903}" dt="2023-01-11T12:46:32.777" v="6240" actId="20577"/>
          <ac:graphicFrameMkLst>
            <pc:docMk/>
            <pc:sldMk cId="47160445" sldId="379"/>
            <ac:graphicFrameMk id="5" creationId="{C1B23708-7CE4-1086-2628-E5408DFC2531}"/>
          </ac:graphicFrameMkLst>
        </pc:graphicFrameChg>
      </pc:sldChg>
      <pc:sldChg chg="modSp add mod">
        <pc:chgData name="Aishwarya Chakravarty" userId="a076fada-3da1-4cfa-80f2-4056adb32d1c" providerId="ADAL" clId="{97608417-E7C1-4D30-B938-DECFB32D6903}" dt="2023-01-11T11:53:34.044" v="5825" actId="1076"/>
        <pc:sldMkLst>
          <pc:docMk/>
          <pc:sldMk cId="3457674399" sldId="380"/>
        </pc:sldMkLst>
        <pc:spChg chg="mod">
          <ac:chgData name="Aishwarya Chakravarty" userId="a076fada-3da1-4cfa-80f2-4056adb32d1c" providerId="ADAL" clId="{97608417-E7C1-4D30-B938-DECFB32D6903}" dt="2023-01-11T11:53:34.044" v="5825" actId="1076"/>
          <ac:spMkLst>
            <pc:docMk/>
            <pc:sldMk cId="3457674399" sldId="380"/>
            <ac:spMk id="3" creationId="{2066AF0F-FA16-8F1B-068D-B03323AC0706}"/>
          </ac:spMkLst>
        </pc:spChg>
        <pc:graphicFrameChg chg="mod modGraphic">
          <ac:chgData name="Aishwarya Chakravarty" userId="a076fada-3da1-4cfa-80f2-4056adb32d1c" providerId="ADAL" clId="{97608417-E7C1-4D30-B938-DECFB32D6903}" dt="2023-01-11T11:53:26.315" v="5824" actId="14734"/>
          <ac:graphicFrameMkLst>
            <pc:docMk/>
            <pc:sldMk cId="3457674399" sldId="380"/>
            <ac:graphicFrameMk id="5" creationId="{C1B23708-7CE4-1086-2628-E5408DFC2531}"/>
          </ac:graphicFrameMkLst>
        </pc:graphicFrameChg>
      </pc:sldChg>
      <pc:sldChg chg="modSp add mod">
        <pc:chgData name="Aishwarya Chakravarty" userId="a076fada-3da1-4cfa-80f2-4056adb32d1c" providerId="ADAL" clId="{97608417-E7C1-4D30-B938-DECFB32D6903}" dt="2023-01-12T09:47:03.962" v="6376" actId="20577"/>
        <pc:sldMkLst>
          <pc:docMk/>
          <pc:sldMk cId="1175629646" sldId="381"/>
        </pc:sldMkLst>
        <pc:spChg chg="mod">
          <ac:chgData name="Aishwarya Chakravarty" userId="a076fada-3da1-4cfa-80f2-4056adb32d1c" providerId="ADAL" clId="{97608417-E7C1-4D30-B938-DECFB32D6903}" dt="2023-01-11T11:54:12.869" v="5994" actId="1036"/>
          <ac:spMkLst>
            <pc:docMk/>
            <pc:sldMk cId="1175629646" sldId="381"/>
            <ac:spMk id="3" creationId="{2066AF0F-FA16-8F1B-068D-B03323AC0706}"/>
          </ac:spMkLst>
        </pc:spChg>
        <pc:graphicFrameChg chg="mod modGraphic">
          <ac:chgData name="Aishwarya Chakravarty" userId="a076fada-3da1-4cfa-80f2-4056adb32d1c" providerId="ADAL" clId="{97608417-E7C1-4D30-B938-DECFB32D6903}" dt="2023-01-12T09:47:03.962" v="6376" actId="20577"/>
          <ac:graphicFrameMkLst>
            <pc:docMk/>
            <pc:sldMk cId="1175629646" sldId="381"/>
            <ac:graphicFrameMk id="5" creationId="{C1B23708-7CE4-1086-2628-E5408DFC2531}"/>
          </ac:graphicFrameMkLst>
        </pc:graphicFrameChg>
      </pc:sldChg>
      <pc:sldChg chg="modSp add mod">
        <pc:chgData name="Aishwarya Chakravarty" userId="a076fada-3da1-4cfa-80f2-4056adb32d1c" providerId="ADAL" clId="{97608417-E7C1-4D30-B938-DECFB32D6903}" dt="2023-01-11T11:54:40.375" v="6069" actId="14734"/>
        <pc:sldMkLst>
          <pc:docMk/>
          <pc:sldMk cId="1370374985" sldId="382"/>
        </pc:sldMkLst>
        <pc:spChg chg="mod">
          <ac:chgData name="Aishwarya Chakravarty" userId="a076fada-3da1-4cfa-80f2-4056adb32d1c" providerId="ADAL" clId="{97608417-E7C1-4D30-B938-DECFB32D6903}" dt="2023-01-11T11:54:30.690" v="6068" actId="1035"/>
          <ac:spMkLst>
            <pc:docMk/>
            <pc:sldMk cId="1370374985" sldId="382"/>
            <ac:spMk id="3" creationId="{2066AF0F-FA16-8F1B-068D-B03323AC0706}"/>
          </ac:spMkLst>
        </pc:spChg>
        <pc:graphicFrameChg chg="mod modGraphic">
          <ac:chgData name="Aishwarya Chakravarty" userId="a076fada-3da1-4cfa-80f2-4056adb32d1c" providerId="ADAL" clId="{97608417-E7C1-4D30-B938-DECFB32D6903}" dt="2023-01-11T11:54:40.375" v="6069" actId="14734"/>
          <ac:graphicFrameMkLst>
            <pc:docMk/>
            <pc:sldMk cId="1370374985" sldId="382"/>
            <ac:graphicFrameMk id="5" creationId="{C1B23708-7CE4-1086-2628-E5408DFC2531}"/>
          </ac:graphicFrameMkLst>
        </pc:graphicFrameChg>
      </pc:sldChg>
      <pc:sldChg chg="modSp add mod">
        <pc:chgData name="Aishwarya Chakravarty" userId="a076fada-3da1-4cfa-80f2-4056adb32d1c" providerId="ADAL" clId="{97608417-E7C1-4D30-B938-DECFB32D6903}" dt="2023-01-12T09:42:55.864" v="6368" actId="20577"/>
        <pc:sldMkLst>
          <pc:docMk/>
          <pc:sldMk cId="1149586108" sldId="383"/>
        </pc:sldMkLst>
        <pc:spChg chg="mod">
          <ac:chgData name="Aishwarya Chakravarty" userId="a076fada-3da1-4cfa-80f2-4056adb32d1c" providerId="ADAL" clId="{97608417-E7C1-4D30-B938-DECFB32D6903}" dt="2023-01-11T11:55:02.056" v="6154" actId="1036"/>
          <ac:spMkLst>
            <pc:docMk/>
            <pc:sldMk cId="1149586108" sldId="383"/>
            <ac:spMk id="3" creationId="{2066AF0F-FA16-8F1B-068D-B03323AC0706}"/>
          </ac:spMkLst>
        </pc:spChg>
        <pc:graphicFrameChg chg="mod modGraphic">
          <ac:chgData name="Aishwarya Chakravarty" userId="a076fada-3da1-4cfa-80f2-4056adb32d1c" providerId="ADAL" clId="{97608417-E7C1-4D30-B938-DECFB32D6903}" dt="2023-01-12T09:42:55.864" v="6368" actId="20577"/>
          <ac:graphicFrameMkLst>
            <pc:docMk/>
            <pc:sldMk cId="1149586108" sldId="383"/>
            <ac:graphicFrameMk id="5" creationId="{C1B23708-7CE4-1086-2628-E5408DFC2531}"/>
          </ac:graphicFrameMkLst>
        </pc:graphicFrameChg>
      </pc:sldChg>
      <pc:sldChg chg="modSp add mod">
        <pc:chgData name="Aishwarya Chakravarty" userId="a076fada-3da1-4cfa-80f2-4056adb32d1c" providerId="ADAL" clId="{97608417-E7C1-4D30-B938-DECFB32D6903}" dt="2023-01-12T09:41:46.347" v="6365" actId="20577"/>
        <pc:sldMkLst>
          <pc:docMk/>
          <pc:sldMk cId="3670281754" sldId="384"/>
        </pc:sldMkLst>
        <pc:spChg chg="mod">
          <ac:chgData name="Aishwarya Chakravarty" userId="a076fada-3da1-4cfa-80f2-4056adb32d1c" providerId="ADAL" clId="{97608417-E7C1-4D30-B938-DECFB32D6903}" dt="2023-01-11T12:53:52.144" v="6266" actId="20577"/>
          <ac:spMkLst>
            <pc:docMk/>
            <pc:sldMk cId="3670281754" sldId="384"/>
            <ac:spMk id="2" creationId="{0D64EE34-A59C-642F-D843-2ED0FCDC8945}"/>
          </ac:spMkLst>
        </pc:spChg>
        <pc:spChg chg="mod">
          <ac:chgData name="Aishwarya Chakravarty" userId="a076fada-3da1-4cfa-80f2-4056adb32d1c" providerId="ADAL" clId="{97608417-E7C1-4D30-B938-DECFB32D6903}" dt="2023-01-11T11:55:16.904" v="6226" actId="1035"/>
          <ac:spMkLst>
            <pc:docMk/>
            <pc:sldMk cId="3670281754" sldId="384"/>
            <ac:spMk id="3" creationId="{2066AF0F-FA16-8F1B-068D-B03323AC0706}"/>
          </ac:spMkLst>
        </pc:spChg>
        <pc:graphicFrameChg chg="mod modGraphic">
          <ac:chgData name="Aishwarya Chakravarty" userId="a076fada-3da1-4cfa-80f2-4056adb32d1c" providerId="ADAL" clId="{97608417-E7C1-4D30-B938-DECFB32D6903}" dt="2023-01-12T09:41:46.347" v="6365" actId="20577"/>
          <ac:graphicFrameMkLst>
            <pc:docMk/>
            <pc:sldMk cId="3670281754" sldId="384"/>
            <ac:graphicFrameMk id="5" creationId="{C1B23708-7CE4-1086-2628-E5408DFC2531}"/>
          </ac:graphicFrameMkLst>
        </pc:graphicFrameChg>
      </pc:sldChg>
      <pc:sldChg chg="modSp add mod">
        <pc:chgData name="Aishwarya Chakravarty" userId="a076fada-3da1-4cfa-80f2-4056adb32d1c" providerId="ADAL" clId="{97608417-E7C1-4D30-B938-DECFB32D6903}" dt="2023-01-11T11:14:26.264" v="5653" actId="1036"/>
        <pc:sldMkLst>
          <pc:docMk/>
          <pc:sldMk cId="540544186" sldId="385"/>
        </pc:sldMkLst>
        <pc:spChg chg="mod">
          <ac:chgData name="Aishwarya Chakravarty" userId="a076fada-3da1-4cfa-80f2-4056adb32d1c" providerId="ADAL" clId="{97608417-E7C1-4D30-B938-DECFB32D6903}" dt="2023-01-11T11:14:20.841" v="5647" actId="1036"/>
          <ac:spMkLst>
            <pc:docMk/>
            <pc:sldMk cId="540544186" sldId="385"/>
            <ac:spMk id="5" creationId="{9BF647F1-38CB-47C7-9EC2-D2FD34CEEE61}"/>
          </ac:spMkLst>
        </pc:spChg>
        <pc:spChg chg="mod">
          <ac:chgData name="Aishwarya Chakravarty" userId="a076fada-3da1-4cfa-80f2-4056adb32d1c" providerId="ADAL" clId="{97608417-E7C1-4D30-B938-DECFB32D6903}" dt="2023-01-11T11:14:26.264" v="5653" actId="1036"/>
          <ac:spMkLst>
            <pc:docMk/>
            <pc:sldMk cId="540544186" sldId="385"/>
            <ac:spMk id="6" creationId="{E484F891-5DAC-560A-E819-295D5B751FB0}"/>
          </ac:spMkLst>
        </pc:spChg>
      </pc:sldChg>
      <pc:sldChg chg="modSp add mod">
        <pc:chgData name="Aishwarya Chakravarty" userId="a076fada-3da1-4cfa-80f2-4056adb32d1c" providerId="ADAL" clId="{97608417-E7C1-4D30-B938-DECFB32D6903}" dt="2023-01-11T11:15:11.879" v="5669" actId="20577"/>
        <pc:sldMkLst>
          <pc:docMk/>
          <pc:sldMk cId="33538625" sldId="386"/>
        </pc:sldMkLst>
        <pc:spChg chg="mod">
          <ac:chgData name="Aishwarya Chakravarty" userId="a076fada-3da1-4cfa-80f2-4056adb32d1c" providerId="ADAL" clId="{97608417-E7C1-4D30-B938-DECFB32D6903}" dt="2023-01-11T11:15:11.879" v="5669" actId="20577"/>
          <ac:spMkLst>
            <pc:docMk/>
            <pc:sldMk cId="33538625" sldId="386"/>
            <ac:spMk id="5" creationId="{9BF647F1-38CB-47C7-9EC2-D2FD34CEEE61}"/>
          </ac:spMkLst>
        </pc:spChg>
      </pc:sldChg>
    </pc:docChg>
  </pc:docChgLst>
  <pc:docChgLst>
    <pc:chgData name="Tim Page" userId="2f3ca46d-6336-4813-b671-c562fb38e036" providerId="ADAL" clId="{E7DE0D03-F990-4D27-8600-1998DBC880E7}"/>
    <pc:docChg chg="undo custSel modSld">
      <pc:chgData name="Tim Page" userId="2f3ca46d-6336-4813-b671-c562fb38e036" providerId="ADAL" clId="{E7DE0D03-F990-4D27-8600-1998DBC880E7}" dt="2023-01-16T12:32:51.803" v="41" actId="14734"/>
      <pc:docMkLst>
        <pc:docMk/>
      </pc:docMkLst>
      <pc:sldChg chg="modSp mod">
        <pc:chgData name="Tim Page" userId="2f3ca46d-6336-4813-b671-c562fb38e036" providerId="ADAL" clId="{E7DE0D03-F990-4D27-8600-1998DBC880E7}" dt="2023-01-12T12:05:27.938" v="39" actId="20577"/>
        <pc:sldMkLst>
          <pc:docMk/>
          <pc:sldMk cId="2021082296" sldId="276"/>
        </pc:sldMkLst>
        <pc:spChg chg="mod">
          <ac:chgData name="Tim Page" userId="2f3ca46d-6336-4813-b671-c562fb38e036" providerId="ADAL" clId="{E7DE0D03-F990-4D27-8600-1998DBC880E7}" dt="2023-01-12T12:05:27.938" v="39" actId="20577"/>
          <ac:spMkLst>
            <pc:docMk/>
            <pc:sldMk cId="2021082296" sldId="276"/>
            <ac:spMk id="3" creationId="{94864C9D-1187-4A4B-AB54-EC117231882E}"/>
          </ac:spMkLst>
        </pc:spChg>
      </pc:sldChg>
      <pc:sldChg chg="modSp mod">
        <pc:chgData name="Tim Page" userId="2f3ca46d-6336-4813-b671-c562fb38e036" providerId="ADAL" clId="{E7DE0D03-F990-4D27-8600-1998DBC880E7}" dt="2023-01-16T12:32:51.803" v="41" actId="14734"/>
        <pc:sldMkLst>
          <pc:docMk/>
          <pc:sldMk cId="3670281754" sldId="384"/>
        </pc:sldMkLst>
        <pc:graphicFrameChg chg="modGraphic">
          <ac:chgData name="Tim Page" userId="2f3ca46d-6336-4813-b671-c562fb38e036" providerId="ADAL" clId="{E7DE0D03-F990-4D27-8600-1998DBC880E7}" dt="2023-01-16T12:32:51.803" v="41" actId="14734"/>
          <ac:graphicFrameMkLst>
            <pc:docMk/>
            <pc:sldMk cId="3670281754" sldId="384"/>
            <ac:graphicFrameMk id="5" creationId="{C1B23708-7CE4-1086-2628-E5408DFC2531}"/>
          </ac:graphicFrameMkLst>
        </pc:graphicFrameChg>
      </pc:sldChg>
      <pc:sldChg chg="modSp mod">
        <pc:chgData name="Tim Page" userId="2f3ca46d-6336-4813-b671-c562fb38e036" providerId="ADAL" clId="{E7DE0D03-F990-4D27-8600-1998DBC880E7}" dt="2023-01-12T11:59:49.880" v="37" actId="20577"/>
        <pc:sldMkLst>
          <pc:docMk/>
          <pc:sldMk cId="540544186" sldId="385"/>
        </pc:sldMkLst>
        <pc:spChg chg="mod">
          <ac:chgData name="Tim Page" userId="2f3ca46d-6336-4813-b671-c562fb38e036" providerId="ADAL" clId="{E7DE0D03-F990-4D27-8600-1998DBC880E7}" dt="2023-01-12T11:59:49.880" v="37" actId="20577"/>
          <ac:spMkLst>
            <pc:docMk/>
            <pc:sldMk cId="540544186" sldId="385"/>
            <ac:spMk id="5" creationId="{9BF647F1-38CB-47C7-9EC2-D2FD34CEEE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03E2-8FD1-48B1-AACC-C442C018762E}" type="datetimeFigureOut">
              <a:rPr lang="en-GB" smtClean="0"/>
              <a:t>09/02/2023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38295-3BDE-444E-91EF-9F7CEA98E1AA}" type="slidenum">
              <a:rPr lang="en-GB" smtClean="0"/>
              <a:t>‹#›</a:t>
            </a:fld>
            <a:endParaRPr lang="en-GB"/>
          </a:p>
        </p:txBody>
      </p:sp>
    </p:spTree>
    <p:extLst>
      <p:ext uri="{BB962C8B-B14F-4D97-AF65-F5344CB8AC3E}">
        <p14:creationId xmlns:p14="http://schemas.microsoft.com/office/powerpoint/2010/main" val="15258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7</a:t>
            </a:fld>
            <a:endParaRPr lang="en-GB"/>
          </a:p>
        </p:txBody>
      </p:sp>
    </p:spTree>
    <p:extLst>
      <p:ext uri="{BB962C8B-B14F-4D97-AF65-F5344CB8AC3E}">
        <p14:creationId xmlns:p14="http://schemas.microsoft.com/office/powerpoint/2010/main" val="67177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37</a:t>
            </a:fld>
            <a:endParaRPr lang="en-GB"/>
          </a:p>
        </p:txBody>
      </p:sp>
    </p:spTree>
    <p:extLst>
      <p:ext uri="{BB962C8B-B14F-4D97-AF65-F5344CB8AC3E}">
        <p14:creationId xmlns:p14="http://schemas.microsoft.com/office/powerpoint/2010/main" val="394249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41</a:t>
            </a:fld>
            <a:endParaRPr lang="en-GB"/>
          </a:p>
        </p:txBody>
      </p:sp>
    </p:spTree>
    <p:extLst>
      <p:ext uri="{BB962C8B-B14F-4D97-AF65-F5344CB8AC3E}">
        <p14:creationId xmlns:p14="http://schemas.microsoft.com/office/powerpoint/2010/main" val="187453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45</a:t>
            </a:fld>
            <a:endParaRPr lang="en-GB"/>
          </a:p>
        </p:txBody>
      </p:sp>
    </p:spTree>
    <p:extLst>
      <p:ext uri="{BB962C8B-B14F-4D97-AF65-F5344CB8AC3E}">
        <p14:creationId xmlns:p14="http://schemas.microsoft.com/office/powerpoint/2010/main" val="310626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8</a:t>
            </a:fld>
            <a:endParaRPr lang="en-GB"/>
          </a:p>
        </p:txBody>
      </p:sp>
    </p:spTree>
    <p:extLst>
      <p:ext uri="{BB962C8B-B14F-4D97-AF65-F5344CB8AC3E}">
        <p14:creationId xmlns:p14="http://schemas.microsoft.com/office/powerpoint/2010/main" val="28840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a:p>
        </p:txBody>
      </p:sp>
    </p:spTree>
    <p:extLst>
      <p:ext uri="{BB962C8B-B14F-4D97-AF65-F5344CB8AC3E}">
        <p14:creationId xmlns:p14="http://schemas.microsoft.com/office/powerpoint/2010/main" val="171531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11</a:t>
            </a:fld>
            <a:endParaRPr lang="en-GB"/>
          </a:p>
        </p:txBody>
      </p:sp>
    </p:spTree>
    <p:extLst>
      <p:ext uri="{BB962C8B-B14F-4D97-AF65-F5344CB8AC3E}">
        <p14:creationId xmlns:p14="http://schemas.microsoft.com/office/powerpoint/2010/main" val="111087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20</a:t>
            </a:fld>
            <a:endParaRPr lang="en-GB"/>
          </a:p>
        </p:txBody>
      </p:sp>
    </p:spTree>
    <p:extLst>
      <p:ext uri="{BB962C8B-B14F-4D97-AF65-F5344CB8AC3E}">
        <p14:creationId xmlns:p14="http://schemas.microsoft.com/office/powerpoint/2010/main" val="239698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338295-3BDE-444E-91EF-9F7CEA98E1AA}" type="slidenum">
              <a:rPr lang="en-GB" smtClean="0"/>
              <a:t>21</a:t>
            </a:fld>
            <a:endParaRPr lang="en-GB"/>
          </a:p>
        </p:txBody>
      </p:sp>
    </p:spTree>
    <p:extLst>
      <p:ext uri="{BB962C8B-B14F-4D97-AF65-F5344CB8AC3E}">
        <p14:creationId xmlns:p14="http://schemas.microsoft.com/office/powerpoint/2010/main" val="191519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25</a:t>
            </a:fld>
            <a:endParaRPr lang="en-GB"/>
          </a:p>
        </p:txBody>
      </p:sp>
    </p:spTree>
    <p:extLst>
      <p:ext uri="{BB962C8B-B14F-4D97-AF65-F5344CB8AC3E}">
        <p14:creationId xmlns:p14="http://schemas.microsoft.com/office/powerpoint/2010/main" val="20674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29</a:t>
            </a:fld>
            <a:endParaRPr lang="en-GB"/>
          </a:p>
        </p:txBody>
      </p:sp>
    </p:spTree>
    <p:extLst>
      <p:ext uri="{BB962C8B-B14F-4D97-AF65-F5344CB8AC3E}">
        <p14:creationId xmlns:p14="http://schemas.microsoft.com/office/powerpoint/2010/main" val="354115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33</a:t>
            </a:fld>
            <a:endParaRPr lang="en-GB"/>
          </a:p>
        </p:txBody>
      </p:sp>
    </p:spTree>
    <p:extLst>
      <p:ext uri="{BB962C8B-B14F-4D97-AF65-F5344CB8AC3E}">
        <p14:creationId xmlns:p14="http://schemas.microsoft.com/office/powerpoint/2010/main" val="187479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hamesvalleyberkshire.co.uk/" TargetMode="External"/><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berkshire-local-enterprise-partnership/" TargetMode="External"/><Relationship Id="rId5" Type="http://schemas.openxmlformats.org/officeDocument/2006/relationships/image" Target="../media/image19.png"/><Relationship Id="rId4" Type="http://schemas.openxmlformats.org/officeDocument/2006/relationships/hyperlink" Target="https://twitter.com/BerksLEP?lang=en"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Berkshire Local Enterprise Partnership logo&#10;&#10;Description automatically generated with medium confidence">
            <a:extLst>
              <a:ext uri="{FF2B5EF4-FFF2-40B4-BE49-F238E27FC236}">
                <a16:creationId xmlns:a16="http://schemas.microsoft.com/office/drawing/2014/main" id="{C5B00601-7261-AD46-F392-55A2EA378BAA}"/>
              </a:ext>
            </a:extLst>
          </p:cNvPr>
          <p:cNvPicPr>
            <a:picLocks noChangeAspect="1"/>
          </p:cNvPicPr>
          <p:nvPr userDrawn="1"/>
        </p:nvPicPr>
        <p:blipFill>
          <a:blip r:embed="rId3"/>
          <a:stretch>
            <a:fillRect/>
          </a:stretch>
        </p:blipFill>
        <p:spPr>
          <a:xfrm>
            <a:off x="853437" y="2314447"/>
            <a:ext cx="3648891" cy="854838"/>
          </a:xfrm>
          <a:prstGeom prst="rect">
            <a:avLst/>
          </a:prstGeom>
        </p:spPr>
      </p:pic>
    </p:spTree>
    <p:extLst>
      <p:ext uri="{BB962C8B-B14F-4D97-AF65-F5344CB8AC3E}">
        <p14:creationId xmlns:p14="http://schemas.microsoft.com/office/powerpoint/2010/main" val="36330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29AAD069-B466-38C0-8929-852C55D3173B}"/>
              </a:ext>
            </a:extLst>
          </p:cNvPr>
          <p:cNvPicPr>
            <a:picLocks noChangeAspect="1"/>
          </p:cNvPicPr>
          <p:nvPr userDrawn="1"/>
        </p:nvPicPr>
        <p:blipFill>
          <a:blip r:embed="rId2"/>
          <a:stretch>
            <a:fillRect/>
          </a:stretch>
        </p:blipFill>
        <p:spPr>
          <a:xfrm>
            <a:off x="3419616" y="-17418"/>
            <a:ext cx="8789802"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1269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AAD069-B466-38C0-8929-852C55D3173B}"/>
              </a:ext>
            </a:extLst>
          </p:cNvPr>
          <p:cNvPicPr>
            <a:picLocks noChangeAspect="1"/>
          </p:cNvPicPr>
          <p:nvPr userDrawn="1"/>
        </p:nvPicPr>
        <p:blipFill>
          <a:blip r:embed="rId2"/>
          <a:srcRect/>
          <a:stretch/>
        </p:blipFill>
        <p:spPr>
          <a:xfrm>
            <a:off x="3419616" y="-17418"/>
            <a:ext cx="8789801"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4834CD37-766C-0D32-B8E0-DB287912C5D4}"/>
              </a:ext>
            </a:extLst>
          </p:cNvPr>
          <p:cNvSpPr>
            <a:spLocks noGrp="1"/>
          </p:cNvSpPr>
          <p:nvPr>
            <p:ph type="pic" sz="quarter" idx="14"/>
          </p:nvPr>
        </p:nvSpPr>
        <p:spPr>
          <a:xfrm>
            <a:off x="9518017" y="-444979"/>
            <a:ext cx="3873979" cy="3873979"/>
          </a:xfrm>
          <a:prstGeom prst="ellipse">
            <a:avLst/>
          </a:prstGeom>
          <a:ln w="0">
            <a:noFill/>
          </a:ln>
        </p:spPr>
        <p:txBody>
          <a:bodyPr anchor="ctr" anchorCtr="0"/>
          <a:lstStyle>
            <a:lvl1pPr>
              <a:defRPr>
                <a:solidFill>
                  <a:schemeClr val="tx1"/>
                </a:solidFill>
              </a:defRPr>
            </a:lvl1pPr>
          </a:lstStyle>
          <a:p>
            <a:endParaRPr lang="en-US"/>
          </a:p>
        </p:txBody>
      </p:sp>
      <p:sp>
        <p:nvSpPr>
          <p:cNvPr id="11" name="Picture Placeholder 7">
            <a:extLst>
              <a:ext uri="{FF2B5EF4-FFF2-40B4-BE49-F238E27FC236}">
                <a16:creationId xmlns:a16="http://schemas.microsoft.com/office/drawing/2014/main" id="{46BA6880-E011-3751-2B50-0B585D87CA04}"/>
              </a:ext>
            </a:extLst>
          </p:cNvPr>
          <p:cNvSpPr>
            <a:spLocks noGrp="1"/>
          </p:cNvSpPr>
          <p:nvPr>
            <p:ph type="pic" sz="quarter" idx="13"/>
          </p:nvPr>
        </p:nvSpPr>
        <p:spPr>
          <a:xfrm>
            <a:off x="8798011" y="1106858"/>
            <a:ext cx="1861751" cy="1861751"/>
          </a:xfrm>
          <a:prstGeom prst="ellipse">
            <a:avLst/>
          </a:prstGeom>
          <a:ln w="63500">
            <a:solidFill>
              <a:schemeClr val="bg1"/>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14646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Circles Editable">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5290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ircles Editable">
    <p:bg>
      <p:bgPr>
        <a:solidFill>
          <a:schemeClr val="tx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a:p>
        </p:txBody>
      </p:sp>
    </p:spTree>
    <p:extLst>
      <p:ext uri="{BB962C8B-B14F-4D97-AF65-F5344CB8AC3E}">
        <p14:creationId xmlns:p14="http://schemas.microsoft.com/office/powerpoint/2010/main" val="31482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43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column ">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alphaModFix amt="35000"/>
          </a:blip>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solidFill>
                  <a:schemeClr val="bg1"/>
                </a:solidFill>
              </a:rPr>
              <a:t>Click to edit Master title style</a:t>
            </a:r>
            <a:endParaRPr lang="en-US" sz="2800">
              <a:solidFill>
                <a:schemeClr val="bg1"/>
              </a:solidFill>
            </a:endParaRPr>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8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4018"/>
            <a:ext cx="5655582" cy="5655582"/>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395170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6582"/>
            <a:ext cx="5655582" cy="5655582"/>
          </a:xfrm>
          <a:prstGeom prst="ellipse">
            <a:avLst/>
          </a:prstGeom>
          <a:noFill/>
          <a:ln w="0">
            <a:noFill/>
          </a:ln>
        </p:spPr>
        <p:txBody>
          <a:bodyPr anchor="ctr" anchorCtr="0"/>
          <a:lstStyle>
            <a:lvl1pPr algn="ctr">
              <a:defRPr>
                <a:solidFill>
                  <a:schemeClr val="bg1"/>
                </a:solidFill>
              </a:defRPr>
            </a:lvl1pPr>
          </a:lstStyle>
          <a:p>
            <a:endParaRPr lang="en-US"/>
          </a:p>
        </p:txBody>
      </p:sp>
    </p:spTree>
    <p:extLst>
      <p:ext uri="{BB962C8B-B14F-4D97-AF65-F5344CB8AC3E}">
        <p14:creationId xmlns:p14="http://schemas.microsoft.com/office/powerpoint/2010/main" val="225701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204F4BF-68C4-B8C2-D996-A83F82382F61}"/>
              </a:ext>
            </a:extLst>
          </p:cNvPr>
          <p:cNvPicPr>
            <a:picLocks noChangeAspect="1"/>
          </p:cNvPicPr>
          <p:nvPr userDrawn="1"/>
        </p:nvPicPr>
        <p:blipFill>
          <a:blip r:embed="rId2"/>
          <a:stretch>
            <a:fillRect/>
          </a:stretch>
        </p:blipFill>
        <p:spPr>
          <a:xfrm>
            <a:off x="0" y="0"/>
            <a:ext cx="12174278" cy="685800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422363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styl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8"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marL="800100" indent="-342900">
              <a:buClr>
                <a:schemeClr val="accent1"/>
              </a:buClr>
              <a:buFont typeface="+mj-lt"/>
              <a:buAutoNum type="arabicPeriod"/>
              <a:defRPr>
                <a:solidFill>
                  <a:schemeClr val="tx1"/>
                </a:solidFill>
              </a:defRPr>
            </a:lvl2pPr>
            <a:lvl3pPr marL="1257300" indent="-3429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151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3"/>
          <a:srcRect/>
          <a:stretch/>
        </p:blipFill>
        <p:spPr>
          <a:xfrm>
            <a:off x="853437" y="2314447"/>
            <a:ext cx="3648891" cy="854837"/>
          </a:xfrm>
          <a:prstGeom prst="rect">
            <a:avLst/>
          </a:prstGeom>
        </p:spPr>
      </p:pic>
    </p:spTree>
    <p:extLst>
      <p:ext uri="{BB962C8B-B14F-4D97-AF65-F5344CB8AC3E}">
        <p14:creationId xmlns:p14="http://schemas.microsoft.com/office/powerpoint/2010/main" val="21653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7"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a:p>
        </p:txBody>
      </p:sp>
    </p:spTree>
    <p:extLst>
      <p:ext uri="{BB962C8B-B14F-4D97-AF65-F5344CB8AC3E}">
        <p14:creationId xmlns:p14="http://schemas.microsoft.com/office/powerpoint/2010/main" val="273910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 ">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a:t>Click to edit Master title style</a:t>
            </a:r>
            <a:endParaRPr lang="en-US" sz="2800"/>
          </a:p>
        </p:txBody>
      </p:sp>
      <p:sp>
        <p:nvSpPr>
          <p:cNvPr id="2" name="Content Placeholder 2">
            <a:extLst>
              <a:ext uri="{FF2B5EF4-FFF2-40B4-BE49-F238E27FC236}">
                <a16:creationId xmlns:a16="http://schemas.microsoft.com/office/drawing/2014/main" id="{F7CEABFE-6CDC-2644-2C90-B047320D71CD}"/>
              </a:ext>
            </a:extLst>
          </p:cNvPr>
          <p:cNvSpPr>
            <a:spLocks noGrp="1"/>
          </p:cNvSpPr>
          <p:nvPr>
            <p:ph idx="1"/>
          </p:nvPr>
        </p:nvSpPr>
        <p:spPr>
          <a:xfrm>
            <a:off x="838200" y="2542903"/>
            <a:ext cx="566145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Icon&#10;&#10;Description automatically generated">
            <a:extLst>
              <a:ext uri="{FF2B5EF4-FFF2-40B4-BE49-F238E27FC236}">
                <a16:creationId xmlns:a16="http://schemas.microsoft.com/office/drawing/2014/main" id="{C9842AA1-B9E7-922C-016D-9B063DD906D6}"/>
              </a:ext>
            </a:extLst>
          </p:cNvPr>
          <p:cNvPicPr>
            <a:picLocks noChangeAspect="1"/>
          </p:cNvPicPr>
          <p:nvPr userDrawn="1"/>
        </p:nvPicPr>
        <p:blipFill rotWithShape="1">
          <a:blip r:embed="rId2"/>
          <a:srcRect l="55000" b="5717"/>
          <a:stretch/>
        </p:blipFill>
        <p:spPr>
          <a:xfrm>
            <a:off x="8855676" y="1"/>
            <a:ext cx="3336324" cy="3937686"/>
          </a:xfrm>
          <a:prstGeom prst="rect">
            <a:avLst/>
          </a:prstGeom>
        </p:spPr>
      </p:pic>
      <p:sp>
        <p:nvSpPr>
          <p:cNvPr id="13" name="Picture Placeholder 7">
            <a:extLst>
              <a:ext uri="{FF2B5EF4-FFF2-40B4-BE49-F238E27FC236}">
                <a16:creationId xmlns:a16="http://schemas.microsoft.com/office/drawing/2014/main" id="{ACE84E53-A5E0-791B-4FC1-E6B429918892}"/>
              </a:ext>
            </a:extLst>
          </p:cNvPr>
          <p:cNvSpPr>
            <a:spLocks noGrp="1"/>
          </p:cNvSpPr>
          <p:nvPr>
            <p:ph type="pic" sz="quarter" idx="15"/>
          </p:nvPr>
        </p:nvSpPr>
        <p:spPr>
          <a:xfrm>
            <a:off x="9007935" y="241846"/>
            <a:ext cx="3453996" cy="3453996"/>
          </a:xfrm>
          <a:prstGeom prst="ellipse">
            <a:avLst/>
          </a:prstGeom>
          <a:noFill/>
          <a:ln w="0">
            <a:noFill/>
          </a:ln>
        </p:spPr>
        <p:txBody>
          <a:bodyPr anchor="ctr" anchorCtr="0"/>
          <a:lstStyle>
            <a:lvl1pPr algn="ctr">
              <a:defRPr>
                <a:solidFill>
                  <a:schemeClr val="tx1"/>
                </a:solidFill>
              </a:defRPr>
            </a:lvl1pPr>
          </a:lstStyle>
          <a:p>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42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7" name="Content Placeholder 2">
            <a:extLst>
              <a:ext uri="{FF2B5EF4-FFF2-40B4-BE49-F238E27FC236}">
                <a16:creationId xmlns:a16="http://schemas.microsoft.com/office/drawing/2014/main" id="{9BE48F85-2D9B-B787-AF97-5EE5D4E6EF92}"/>
              </a:ext>
            </a:extLst>
          </p:cNvPr>
          <p:cNvSpPr>
            <a:spLocks noGrp="1"/>
          </p:cNvSpPr>
          <p:nvPr>
            <p:ph idx="13"/>
          </p:nvPr>
        </p:nvSpPr>
        <p:spPr>
          <a:xfrm>
            <a:off x="5583194"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text&#10;&#10;Description automatically generated">
            <a:extLst>
              <a:ext uri="{FF2B5EF4-FFF2-40B4-BE49-F238E27FC236}">
                <a16:creationId xmlns:a16="http://schemas.microsoft.com/office/drawing/2014/main" id="{20C3EBEB-AD22-850D-5526-25A240AD5D23}"/>
              </a:ext>
            </a:extLst>
          </p:cNvPr>
          <p:cNvPicPr>
            <a:picLocks noChangeAspect="1"/>
          </p:cNvPicPr>
          <p:nvPr userDrawn="1"/>
        </p:nvPicPr>
        <p:blipFill rotWithShape="1">
          <a:blip r:embed="rId2"/>
          <a:srcRect l="60850"/>
          <a:stretch/>
        </p:blipFill>
        <p:spPr>
          <a:xfrm>
            <a:off x="7422292" y="-4991"/>
            <a:ext cx="4769708" cy="6862991"/>
          </a:xfrm>
          <a:prstGeom prst="rect">
            <a:avLst/>
          </a:prstGeom>
        </p:spPr>
      </p:pic>
    </p:spTree>
    <p:extLst>
      <p:ext uri="{BB962C8B-B14F-4D97-AF65-F5344CB8AC3E}">
        <p14:creationId xmlns:p14="http://schemas.microsoft.com/office/powerpoint/2010/main" val="118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C38B-9C58-638D-D043-58A0A87EE17F}"/>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C061BF4-9E0D-7539-A8AE-FABE18C0A2BB}"/>
              </a:ext>
            </a:extLst>
          </p:cNvPr>
          <p:cNvSpPr>
            <a:spLocks noGrp="1"/>
          </p:cNvSpPr>
          <p:nvPr>
            <p:ph type="body" sz="half" idx="2"/>
          </p:nvPr>
        </p:nvSpPr>
        <p:spPr>
          <a:xfrm>
            <a:off x="839788" y="2166550"/>
            <a:ext cx="3932237" cy="3702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06928-DFA8-3785-66AC-F679989E4AED}"/>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6" name="Footer Placeholder 5">
            <a:extLst>
              <a:ext uri="{FF2B5EF4-FFF2-40B4-BE49-F238E27FC236}">
                <a16:creationId xmlns:a16="http://schemas.microsoft.com/office/drawing/2014/main" id="{393D5122-8472-07A3-14E8-640DE2FEB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820B4-66EF-C539-4A01-939E5D85D344}"/>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Chart Placeholder 8">
            <a:extLst>
              <a:ext uri="{FF2B5EF4-FFF2-40B4-BE49-F238E27FC236}">
                <a16:creationId xmlns:a16="http://schemas.microsoft.com/office/drawing/2014/main" id="{59E85816-FA08-ABBC-CB05-81889B19BCAC}"/>
              </a:ext>
            </a:extLst>
          </p:cNvPr>
          <p:cNvSpPr>
            <a:spLocks noGrp="1"/>
          </p:cNvSpPr>
          <p:nvPr>
            <p:ph type="chart" sz="quarter" idx="13"/>
          </p:nvPr>
        </p:nvSpPr>
        <p:spPr>
          <a:xfrm>
            <a:off x="4901514" y="2166550"/>
            <a:ext cx="6452286" cy="3702438"/>
          </a:xfrm>
        </p:spPr>
        <p:txBody>
          <a:bodyPr/>
          <a:lstStyle/>
          <a:p>
            <a:endParaRPr lang="en-US"/>
          </a:p>
        </p:txBody>
      </p:sp>
    </p:spTree>
    <p:extLst>
      <p:ext uri="{BB962C8B-B14F-4D97-AF65-F5344CB8AC3E}">
        <p14:creationId xmlns:p14="http://schemas.microsoft.com/office/powerpoint/2010/main" val="135099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048-FCBB-5EFE-33D0-EFD97EE56672}"/>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14A0D9C-BA49-25A0-001A-62891E7001AD}"/>
              </a:ext>
            </a:extLst>
          </p:cNvPr>
          <p:cNvSpPr>
            <a:spLocks noGrp="1"/>
          </p:cNvSpPr>
          <p:nvPr>
            <p:ph type="body" sz="half" idx="2"/>
          </p:nvPr>
        </p:nvSpPr>
        <p:spPr>
          <a:xfrm>
            <a:off x="839788" y="2183026"/>
            <a:ext cx="3932237" cy="3677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1796E-9DA4-3D5A-CB4E-D43006D8C384}"/>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6" name="Footer Placeholder 5">
            <a:extLst>
              <a:ext uri="{FF2B5EF4-FFF2-40B4-BE49-F238E27FC236}">
                <a16:creationId xmlns:a16="http://schemas.microsoft.com/office/drawing/2014/main" id="{8BAE82B6-B188-7951-8B81-BBACFB2E3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ED27E-28D5-BE9C-B649-E06F0EC6DA4D}"/>
              </a:ext>
            </a:extLst>
          </p:cNvPr>
          <p:cNvSpPr>
            <a:spLocks noGrp="1"/>
          </p:cNvSpPr>
          <p:nvPr>
            <p:ph type="sldNum" sz="quarter" idx="12"/>
          </p:nvPr>
        </p:nvSpPr>
        <p:spPr/>
        <p:txBody>
          <a:bodyPr/>
          <a:lstStyle/>
          <a:p>
            <a:fld id="{F18C1551-D6E1-A942-8499-E8D36291F223}" type="slidenum">
              <a:rPr lang="en-US" smtClean="0"/>
              <a:t>‹#›</a:t>
            </a:fld>
            <a:endParaRPr lang="en-US"/>
          </a:p>
        </p:txBody>
      </p:sp>
      <p:sp>
        <p:nvSpPr>
          <p:cNvPr id="9" name="Table Placeholder 8">
            <a:extLst>
              <a:ext uri="{FF2B5EF4-FFF2-40B4-BE49-F238E27FC236}">
                <a16:creationId xmlns:a16="http://schemas.microsoft.com/office/drawing/2014/main" id="{8693B475-51EC-A541-142B-3EA60779CB7A}"/>
              </a:ext>
            </a:extLst>
          </p:cNvPr>
          <p:cNvSpPr>
            <a:spLocks noGrp="1"/>
          </p:cNvSpPr>
          <p:nvPr>
            <p:ph type="tbl" sz="quarter" idx="13"/>
          </p:nvPr>
        </p:nvSpPr>
        <p:spPr>
          <a:xfrm>
            <a:off x="4909751" y="2182512"/>
            <a:ext cx="6444049" cy="3678238"/>
          </a:xfrm>
        </p:spPr>
        <p:txBody>
          <a:bodyPr/>
          <a:lstStyle/>
          <a:p>
            <a:endParaRPr lang="en-US"/>
          </a:p>
        </p:txBody>
      </p:sp>
    </p:spTree>
    <p:extLst>
      <p:ext uri="{BB962C8B-B14F-4D97-AF65-F5344CB8AC3E}">
        <p14:creationId xmlns:p14="http://schemas.microsoft.com/office/powerpoint/2010/main" val="62206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734-6C06-115D-7073-5DCDEEC3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80471-EE65-8E2B-FFC6-436ACFBB19F1}"/>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4" name="Footer Placeholder 3">
            <a:extLst>
              <a:ext uri="{FF2B5EF4-FFF2-40B4-BE49-F238E27FC236}">
                <a16:creationId xmlns:a16="http://schemas.microsoft.com/office/drawing/2014/main" id="{0068BD3C-2CCA-A8B2-0B72-91D8E4209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AB968-1815-9857-0072-8A7987BB8F48}"/>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27704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E56FF-31D7-C973-2C0E-756171EAF676}"/>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3" name="Footer Placeholder 2">
            <a:extLst>
              <a:ext uri="{FF2B5EF4-FFF2-40B4-BE49-F238E27FC236}">
                <a16:creationId xmlns:a16="http://schemas.microsoft.com/office/drawing/2014/main" id="{ED725E1F-34A8-7E44-AE2E-42BC16603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A4461-A27F-6FF7-D992-AA9C0DA776CF}"/>
              </a:ext>
            </a:extLst>
          </p:cNvPr>
          <p:cNvSpPr>
            <a:spLocks noGrp="1"/>
          </p:cNvSpPr>
          <p:nvPr>
            <p:ph type="sldNum" sz="quarter" idx="12"/>
          </p:nvPr>
        </p:nvSpPr>
        <p:spPr/>
        <p:txBody>
          <a:bodyPr/>
          <a:lstStyle/>
          <a:p>
            <a:fld id="{F18C1551-D6E1-A942-8499-E8D36291F223}" type="slidenum">
              <a:rPr lang="en-US" smtClean="0"/>
              <a:t>‹#›</a:t>
            </a:fld>
            <a:endParaRPr lang="en-US"/>
          </a:p>
        </p:txBody>
      </p:sp>
    </p:spTree>
    <p:extLst>
      <p:ext uri="{BB962C8B-B14F-4D97-AF65-F5344CB8AC3E}">
        <p14:creationId xmlns:p14="http://schemas.microsoft.com/office/powerpoint/2010/main" val="30641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2"/>
          <a:srcRect/>
          <a:stretch/>
        </p:blipFill>
        <p:spPr>
          <a:xfrm>
            <a:off x="838200" y="3705500"/>
            <a:ext cx="2478565" cy="580661"/>
          </a:xfrm>
          <a:prstGeom prst="rect">
            <a:avLst/>
          </a:prstGeom>
        </p:spPr>
      </p:pic>
      <p:sp>
        <p:nvSpPr>
          <p:cNvPr id="7" name="TextBox 6">
            <a:extLst>
              <a:ext uri="{FF2B5EF4-FFF2-40B4-BE49-F238E27FC236}">
                <a16:creationId xmlns:a16="http://schemas.microsoft.com/office/drawing/2014/main" id="{158BDBDE-4AB6-C76C-FDC9-31CD1A6940CF}"/>
              </a:ext>
            </a:extLst>
          </p:cNvPr>
          <p:cNvSpPr txBox="1"/>
          <p:nvPr userDrawn="1"/>
        </p:nvSpPr>
        <p:spPr>
          <a:xfrm>
            <a:off x="739344" y="4502674"/>
            <a:ext cx="5123935" cy="584775"/>
          </a:xfrm>
          <a:prstGeom prst="rect">
            <a:avLst/>
          </a:prstGeom>
          <a:noFill/>
        </p:spPr>
        <p:txBody>
          <a:bodyPr wrap="square" rtlCol="0">
            <a:spAutoFit/>
          </a:bodyPr>
          <a:lstStyle/>
          <a:p>
            <a:pPr algn="l"/>
            <a:r>
              <a:rPr lang="en-US" sz="1600" b="0" i="0">
                <a:solidFill>
                  <a:schemeClr val="bg1"/>
                </a:solidFill>
                <a:latin typeface="Helvetica" pitchFamily="2" charset="0"/>
              </a:rPr>
              <a:t>Find out more at </a:t>
            </a:r>
            <a:r>
              <a:rPr lang="en-US" sz="1600" b="0" i="0">
                <a:solidFill>
                  <a:schemeClr val="bg1"/>
                </a:solidFill>
                <a:latin typeface="Helvetica" pitchFamily="2" charset="0"/>
                <a:hlinkClick r:id="rId3">
                  <a:extLst>
                    <a:ext uri="{A12FA001-AC4F-418D-AE19-62706E023703}">
                      <ahyp:hlinkClr xmlns:ahyp="http://schemas.microsoft.com/office/drawing/2018/hyperlinkcolor" val="tx"/>
                    </a:ext>
                  </a:extLst>
                </a:hlinkClick>
              </a:rPr>
              <a:t>thamesvalleyberkshire.co.uk</a:t>
            </a:r>
            <a:endParaRPr lang="en-US" sz="1600" b="0" i="0">
              <a:solidFill>
                <a:schemeClr val="bg1"/>
              </a:solidFill>
              <a:latin typeface="Helvetica" pitchFamily="2" charset="0"/>
            </a:endParaRPr>
          </a:p>
          <a:p>
            <a:pPr algn="l"/>
            <a:r>
              <a:rPr lang="en-US" sz="1600" b="0" i="0">
                <a:solidFill>
                  <a:schemeClr val="bg1"/>
                </a:solidFill>
                <a:latin typeface="Helvetica" pitchFamily="2" charset="0"/>
              </a:rPr>
              <a:t>Follow Berkshire LEP</a:t>
            </a:r>
          </a:p>
        </p:txBody>
      </p:sp>
      <p:pic>
        <p:nvPicPr>
          <p:cNvPr id="10" name="Picture 9" descr="A white cloud in the sky&#10;&#10;Description automatically generated with low confidence">
            <a:hlinkClick r:id="rId4"/>
            <a:extLst>
              <a:ext uri="{FF2B5EF4-FFF2-40B4-BE49-F238E27FC236}">
                <a16:creationId xmlns:a16="http://schemas.microsoft.com/office/drawing/2014/main" id="{99E36386-0882-B0F2-9FA6-B69C6A5B1CFC}"/>
              </a:ext>
            </a:extLst>
          </p:cNvPr>
          <p:cNvPicPr>
            <a:picLocks noChangeAspect="1"/>
          </p:cNvPicPr>
          <p:nvPr userDrawn="1"/>
        </p:nvPicPr>
        <p:blipFill>
          <a:blip r:embed="rId5"/>
          <a:stretch>
            <a:fillRect/>
          </a:stretch>
        </p:blipFill>
        <p:spPr>
          <a:xfrm>
            <a:off x="826868" y="5185880"/>
            <a:ext cx="279400" cy="279400"/>
          </a:xfrm>
          <a:prstGeom prst="rect">
            <a:avLst/>
          </a:prstGeom>
        </p:spPr>
      </p:pic>
      <p:sp>
        <p:nvSpPr>
          <p:cNvPr id="11" name="TextBox 10">
            <a:extLst>
              <a:ext uri="{FF2B5EF4-FFF2-40B4-BE49-F238E27FC236}">
                <a16:creationId xmlns:a16="http://schemas.microsoft.com/office/drawing/2014/main" id="{0CD43CA0-32E0-D866-F44E-9E242F78F033}"/>
              </a:ext>
            </a:extLst>
          </p:cNvPr>
          <p:cNvSpPr txBox="1"/>
          <p:nvPr userDrawn="1"/>
        </p:nvSpPr>
        <p:spPr>
          <a:xfrm>
            <a:off x="1170799" y="5248636"/>
            <a:ext cx="947352"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rPr>
              <a:t>@</a:t>
            </a:r>
            <a:r>
              <a:rPr lang="en-US" sz="1000" b="0" i="0">
                <a:solidFill>
                  <a:schemeClr val="bg1"/>
                </a:solidFill>
                <a:latin typeface="Helvetica" pitchFamily="2" charset="0"/>
                <a:hlinkClick r:id="rId4">
                  <a:extLst>
                    <a:ext uri="{A12FA001-AC4F-418D-AE19-62706E023703}">
                      <ahyp:hlinkClr xmlns:ahyp="http://schemas.microsoft.com/office/drawing/2018/hyperlinkcolor" val="tx"/>
                    </a:ext>
                  </a:extLst>
                </a:hlinkClick>
              </a:rPr>
              <a:t>BerksLEP</a:t>
            </a:r>
            <a:endParaRPr lang="en-US" sz="1000" b="0" i="0">
              <a:solidFill>
                <a:schemeClr val="bg1"/>
              </a:solidFill>
              <a:latin typeface="Helvetica" pitchFamily="2" charset="0"/>
            </a:endParaRPr>
          </a:p>
        </p:txBody>
      </p:sp>
      <p:pic>
        <p:nvPicPr>
          <p:cNvPr id="13" name="Picture 12">
            <a:hlinkClick r:id="rId6"/>
            <a:extLst>
              <a:ext uri="{FF2B5EF4-FFF2-40B4-BE49-F238E27FC236}">
                <a16:creationId xmlns:a16="http://schemas.microsoft.com/office/drawing/2014/main" id="{08CECA37-7B8C-555D-7064-2F94303D47D4}"/>
              </a:ext>
            </a:extLst>
          </p:cNvPr>
          <p:cNvPicPr>
            <a:picLocks noChangeAspect="1"/>
          </p:cNvPicPr>
          <p:nvPr userDrawn="1"/>
        </p:nvPicPr>
        <p:blipFill>
          <a:blip r:embed="rId7"/>
          <a:srcRect/>
          <a:stretch/>
        </p:blipFill>
        <p:spPr>
          <a:xfrm>
            <a:off x="2235538" y="5185880"/>
            <a:ext cx="279400" cy="279400"/>
          </a:xfrm>
          <a:prstGeom prst="rect">
            <a:avLst/>
          </a:prstGeom>
        </p:spPr>
      </p:pic>
      <p:sp>
        <p:nvSpPr>
          <p:cNvPr id="15" name="TextBox 14">
            <a:hlinkClick r:id="rId6"/>
            <a:extLst>
              <a:ext uri="{FF2B5EF4-FFF2-40B4-BE49-F238E27FC236}">
                <a16:creationId xmlns:a16="http://schemas.microsoft.com/office/drawing/2014/main" id="{C716A641-C26E-B2F9-30C2-2EAB74E7D33A}"/>
              </a:ext>
            </a:extLst>
          </p:cNvPr>
          <p:cNvSpPr txBox="1"/>
          <p:nvPr userDrawn="1"/>
        </p:nvSpPr>
        <p:spPr>
          <a:xfrm>
            <a:off x="2579469" y="5248636"/>
            <a:ext cx="2652584" cy="153888"/>
          </a:xfrm>
          <a:prstGeom prst="rect">
            <a:avLst/>
          </a:prstGeom>
          <a:noFill/>
        </p:spPr>
        <p:txBody>
          <a:bodyPr wrap="square" lIns="0" tIns="0" rIns="0" bIns="0" rtlCol="0">
            <a:spAutoFit/>
          </a:bodyPr>
          <a:lstStyle/>
          <a:p>
            <a:pPr algn="l"/>
            <a:r>
              <a:rPr lang="en-US" sz="1000" b="0" i="0">
                <a:solidFill>
                  <a:schemeClr val="bg1"/>
                </a:solidFill>
                <a:latin typeface="Helvetica" pitchFamily="2" charset="0"/>
                <a:hlinkClick r:id="rId6">
                  <a:extLst>
                    <a:ext uri="{A12FA001-AC4F-418D-AE19-62706E023703}">
                      <ahyp:hlinkClr xmlns:ahyp="http://schemas.microsoft.com/office/drawing/2018/hyperlinkcolor" val="tx"/>
                    </a:ext>
                  </a:extLst>
                </a:hlinkClick>
              </a:rPr>
              <a:t>@Berkshire-local-enterprise-partnership</a:t>
            </a:r>
            <a:endParaRPr lang="en-US" sz="1000" b="0" i="0">
              <a:solidFill>
                <a:schemeClr val="bg1"/>
              </a:solidFill>
              <a:latin typeface="Helvetica" pitchFamily="2" charset="0"/>
            </a:endParaRPr>
          </a:p>
        </p:txBody>
      </p:sp>
    </p:spTree>
    <p:extLst>
      <p:ext uri="{BB962C8B-B14F-4D97-AF65-F5344CB8AC3E}">
        <p14:creationId xmlns:p14="http://schemas.microsoft.com/office/powerpoint/2010/main" val="382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50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4991"/>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414541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34771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 pi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23996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 light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830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5 - dark blue with circl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0354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1644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edi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8"/>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
        <p:nvSpPr>
          <p:cNvPr id="13" name="Picture Placeholder 7">
            <a:extLst>
              <a:ext uri="{FF2B5EF4-FFF2-40B4-BE49-F238E27FC236}">
                <a16:creationId xmlns:a16="http://schemas.microsoft.com/office/drawing/2014/main" id="{456B9F31-0FA7-920B-7764-DBE63D16F470}"/>
              </a:ext>
            </a:extLst>
          </p:cNvPr>
          <p:cNvSpPr>
            <a:spLocks noGrp="1"/>
          </p:cNvSpPr>
          <p:nvPr>
            <p:ph type="pic" sz="quarter" idx="14"/>
          </p:nvPr>
        </p:nvSpPr>
        <p:spPr>
          <a:xfrm>
            <a:off x="8510772" y="-861512"/>
            <a:ext cx="5655582" cy="5655582"/>
          </a:xfrm>
          <a:prstGeom prst="ellipse">
            <a:avLst/>
          </a:prstGeom>
          <a:ln w="0">
            <a:noFill/>
          </a:ln>
        </p:spPr>
        <p:txBody>
          <a:bodyPr anchor="ctr" anchorCtr="0"/>
          <a:lstStyle>
            <a:lvl1pPr algn="ctr">
              <a:defRPr>
                <a:solidFill>
                  <a:schemeClr val="bg1"/>
                </a:solidFill>
              </a:defRPr>
            </a:lvl1pPr>
          </a:lstStyle>
          <a:p>
            <a:endParaRPr lang="en-US"/>
          </a:p>
        </p:txBody>
      </p:sp>
      <p:sp>
        <p:nvSpPr>
          <p:cNvPr id="7" name="Picture Placeholder 7">
            <a:extLst>
              <a:ext uri="{FF2B5EF4-FFF2-40B4-BE49-F238E27FC236}">
                <a16:creationId xmlns:a16="http://schemas.microsoft.com/office/drawing/2014/main" id="{6B9E79D6-365F-97D9-A845-5BF041C7A886}"/>
              </a:ext>
            </a:extLst>
          </p:cNvPr>
          <p:cNvSpPr>
            <a:spLocks noGrp="1"/>
          </p:cNvSpPr>
          <p:nvPr>
            <p:ph type="pic" sz="quarter" idx="13"/>
          </p:nvPr>
        </p:nvSpPr>
        <p:spPr>
          <a:xfrm>
            <a:off x="7472727" y="1568178"/>
            <a:ext cx="2559547" cy="2559547"/>
          </a:xfrm>
          <a:prstGeom prst="ellipse">
            <a:avLst/>
          </a:prstGeom>
          <a:ln w="82550">
            <a:solidFill>
              <a:schemeClr val="bg1"/>
            </a:solidFill>
          </a:ln>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2708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AC4B5-2BB7-38BA-A127-604E82C92C7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8763A1-9A79-CB3D-3480-CC6596FFE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348644-A4D5-0FFE-3132-A63D4EFD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0117-5528-A449-8665-6645C8B4949A}" type="datetimeFigureOut">
              <a:rPr lang="en-US" smtClean="0"/>
              <a:t>2/9/2023</a:t>
            </a:fld>
            <a:endParaRPr lang="en-US"/>
          </a:p>
        </p:txBody>
      </p:sp>
      <p:sp>
        <p:nvSpPr>
          <p:cNvPr id="5" name="Footer Placeholder 4">
            <a:extLst>
              <a:ext uri="{FF2B5EF4-FFF2-40B4-BE49-F238E27FC236}">
                <a16:creationId xmlns:a16="http://schemas.microsoft.com/office/drawing/2014/main" id="{E9AA16AF-6FA3-9796-8E54-180A1D98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FC7A1-002A-6B40-5F21-E81891B0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1551-D6E1-A942-8499-E8D36291F223}" type="slidenum">
              <a:rPr lang="en-US" smtClean="0"/>
              <a:t>‹#›</a:t>
            </a:fld>
            <a:endParaRPr lang="en-US"/>
          </a:p>
        </p:txBody>
      </p:sp>
    </p:spTree>
    <p:extLst>
      <p:ext uri="{BB962C8B-B14F-4D97-AF65-F5344CB8AC3E}">
        <p14:creationId xmlns:p14="http://schemas.microsoft.com/office/powerpoint/2010/main" val="105663728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2" r:id="rId5"/>
    <p:sldLayoutId id="2147483663" r:id="rId6"/>
    <p:sldLayoutId id="2147483664" r:id="rId7"/>
    <p:sldLayoutId id="2147483665" r:id="rId8"/>
    <p:sldLayoutId id="2147483666" r:id="rId9"/>
    <p:sldLayoutId id="2147483676" r:id="rId10"/>
    <p:sldLayoutId id="2147483677" r:id="rId11"/>
    <p:sldLayoutId id="2147483678" r:id="rId12"/>
    <p:sldLayoutId id="2147483650" r:id="rId13"/>
    <p:sldLayoutId id="2147483652" r:id="rId14"/>
    <p:sldLayoutId id="2147483668" r:id="rId15"/>
    <p:sldLayoutId id="2147483653" r:id="rId16"/>
    <p:sldLayoutId id="2147483667" r:id="rId17"/>
    <p:sldLayoutId id="2147483669" r:id="rId18"/>
    <p:sldLayoutId id="2147483670" r:id="rId19"/>
    <p:sldLayoutId id="2147483671" r:id="rId20"/>
    <p:sldLayoutId id="2147483672" r:id="rId21"/>
    <p:sldLayoutId id="2147483673" r:id="rId22"/>
    <p:sldLayoutId id="2147483656" r:id="rId23"/>
    <p:sldLayoutId id="2147483657" r:id="rId24"/>
    <p:sldLayoutId id="2147483654" r:id="rId25"/>
    <p:sldLayoutId id="2147483655" r:id="rId26"/>
    <p:sldLayoutId id="2147483675" r:id="rId27"/>
    <p:sldLayoutId id="2147483679" r:id="rId28"/>
  </p:sldLayoutIdLst>
  <p:txStyles>
    <p:titleStyle>
      <a:lvl1pPr algn="l" defTabSz="914400" rtl="0" eaLnBrk="1" latinLnBrk="0" hangingPunct="1">
        <a:lnSpc>
          <a:spcPct val="90000"/>
        </a:lnSpc>
        <a:spcBef>
          <a:spcPct val="0"/>
        </a:spcBef>
        <a:buNone/>
        <a:defRPr sz="28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wc.co.uk/press-room/press-releases/pwc-economic-predictions-2023.html"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january2023"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12ww-fVF5A"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8.bin"/></Relationships>
</file>

<file path=ppt/slides/_rels/slide21.xml.rels><?xml version="1.0" encoding="UTF-8" standalone="yes"?>
<Relationships xmlns="http://schemas.openxmlformats.org/package/2006/relationships"><Relationship Id="rId3" Type="http://schemas.openxmlformats.org/officeDocument/2006/relationships/hyperlink" Target="https://www.getreading.co.uk/news/reading-berkshire-news/heathrow-staff-shortage-threat-ultra-26092357"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analyst.lightcast.io/analyst/?t=453bW#h=mLRNz&amp;page=postings_report&amp;vertical=standard&amp;nation=uk"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acknell-forest.gov.uk/council-and-democracy/strategies-plans-and-policies/climate-change/climate-change-and-business"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bracknellbid.co.uk/bracknell-forest-council-climate-chang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sit-reading.com/business/news/2023/1/13/reading-the-uk-hotspot-for-enterpreneurs-a2544"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ndsorobserver.co.uk/news/23251153.data-centres-not-ruled-segro-purchases-slough-retail-park/"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msn.com/en-us/money/other/put-your-business-on-the-map-west-berkshire-businesses-gearing-up-for-the-big-awards-ceremony-in-march/ar-AA16JBKu"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hyperlink" Target="https://www.imf.org/en/Publications/WEO/Issues/2023/01/31/world-economic-outlook-update-january-2023" TargetMode="Externa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breakingtravelnews.com/news/article/ihg-hotels-resorts-opens-new-global-hq-in-windsor-uk/"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ww.bbc.co.uk/news/uk-england-berkshire-64220285"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hyperlink" Target="https://www.imf.org/en/Publications/WEO/Issues/2023/01/31/world-economic-outlook-update-january-2023"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s://www.ey.com/en_us/strategy/macroeconomics/global-economic-outlook-january-2023"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3.weforum.org/docs/WEF_Global_Risks_Report_2023.pdf"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www3.weforum.org/docs/WEF_Global_Risks_Report_2023.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oecd.org/economy/weekly-tracker-of-gdp-growth/" TargetMode="Externa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064-B766-D526-0600-D371D3158423}"/>
              </a:ext>
            </a:extLst>
          </p:cNvPr>
          <p:cNvSpPr>
            <a:spLocks noGrp="1"/>
          </p:cNvSpPr>
          <p:nvPr>
            <p:ph type="ctrTitle"/>
          </p:nvPr>
        </p:nvSpPr>
        <p:spPr>
          <a:xfrm>
            <a:off x="853437" y="3663465"/>
            <a:ext cx="9144000" cy="864077"/>
          </a:xfrm>
        </p:spPr>
        <p:txBody>
          <a:bodyPr>
            <a:noAutofit/>
          </a:bodyPr>
          <a:lstStyle/>
          <a:p>
            <a:r>
              <a:rPr lang="en-GB" sz="4000"/>
              <a:t>Berkshire Monthly Economic Briefing</a:t>
            </a:r>
            <a:endParaRPr lang="en-US" sz="4000"/>
          </a:p>
        </p:txBody>
      </p:sp>
      <p:sp>
        <p:nvSpPr>
          <p:cNvPr id="3" name="Subtitle 2">
            <a:extLst>
              <a:ext uri="{FF2B5EF4-FFF2-40B4-BE49-F238E27FC236}">
                <a16:creationId xmlns:a16="http://schemas.microsoft.com/office/drawing/2014/main" id="{B6F4A80E-97D9-A007-637D-57188B679E1C}"/>
              </a:ext>
            </a:extLst>
          </p:cNvPr>
          <p:cNvSpPr>
            <a:spLocks noGrp="1"/>
          </p:cNvSpPr>
          <p:nvPr>
            <p:ph type="subTitle" idx="1"/>
          </p:nvPr>
        </p:nvSpPr>
        <p:spPr>
          <a:xfrm>
            <a:off x="863376" y="4721744"/>
            <a:ext cx="9144000" cy="1935066"/>
          </a:xfrm>
        </p:spPr>
        <p:txBody>
          <a:bodyPr/>
          <a:lstStyle/>
          <a:p>
            <a:r>
              <a:rPr lang="en-US"/>
              <a:t>January 2023</a:t>
            </a:r>
          </a:p>
        </p:txBody>
      </p:sp>
    </p:spTree>
    <p:extLst>
      <p:ext uri="{BB962C8B-B14F-4D97-AF65-F5344CB8AC3E}">
        <p14:creationId xmlns:p14="http://schemas.microsoft.com/office/powerpoint/2010/main" val="1145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248902"/>
            <a:ext cx="10204174" cy="991238"/>
          </a:xfrm>
        </p:spPr>
        <p:txBody>
          <a:bodyPr>
            <a:noAutofit/>
          </a:bodyPr>
          <a:lstStyle/>
          <a:p>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December 2022</a:t>
            </a:r>
            <a:br>
              <a:rPr kumimoji="0" lang="en-GB" b="1" i="0" u="none" strike="noStrike" kern="1200" cap="none" spc="0" normalizeH="0" baseline="0" noProof="0">
                <a:ln>
                  <a:noFill/>
                </a:ln>
                <a:solidFill>
                  <a:srgbClr val="003E70"/>
                </a:solidFill>
                <a:effectLst/>
                <a:uLnTx/>
                <a:uFillTx/>
                <a:latin typeface="Helvetica" pitchFamily="2" charset="0"/>
                <a:ea typeface="+mj-ea"/>
                <a:cs typeface="+mj-cs"/>
              </a:rPr>
            </a:br>
            <a:r>
              <a:rPr kumimoji="0" lang="en-US" sz="2400" b="1" i="0" u="none" strike="noStrike" kern="1200" cap="none" spc="0" normalizeH="0" baseline="0" noProof="0">
                <a:ln>
                  <a:noFill/>
                </a:ln>
                <a:solidFill>
                  <a:srgbClr val="003E70"/>
                </a:solidFill>
                <a:effectLst/>
                <a:uLnTx/>
                <a:uFillTx/>
                <a:latin typeface="Helvetica" pitchFamily="2" charset="0"/>
                <a:ea typeface="+mj-ea"/>
                <a:cs typeface="+mj-cs"/>
              </a:rPr>
              <a:t>British workers face return to 2006 real-term wages as UK faces challenging outlook for happiness and the housing market </a:t>
            </a:r>
            <a:endParaRPr lang="en-GB">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423179"/>
            <a:ext cx="11232528" cy="4878905"/>
          </a:xfrm>
        </p:spPr>
        <p:txBody>
          <a:bodyPr>
            <a:noAutofit/>
          </a:bodyPr>
          <a:lstStyle/>
          <a:p>
            <a:pPr marL="342900" indent="-342900" algn="l">
              <a:lnSpc>
                <a:spcPct val="100000"/>
              </a:lnSpc>
              <a:buClr>
                <a:schemeClr val="accent6"/>
              </a:buClr>
              <a:buFont typeface="Arial" panose="020B0604020202020204" pitchFamily="34" charset="0"/>
              <a:buChar char="•"/>
            </a:pPr>
            <a:r>
              <a:rPr lang="en-US" b="0" i="0">
                <a:solidFill>
                  <a:schemeClr val="accent6"/>
                </a:solidFill>
                <a:effectLst/>
                <a:latin typeface="Helvetica" pitchFamily="2" charset="0"/>
              </a:rPr>
              <a:t>PwC forecasts that </a:t>
            </a:r>
            <a:r>
              <a:rPr lang="en-US" b="1" i="0">
                <a:solidFill>
                  <a:schemeClr val="accent6"/>
                </a:solidFill>
                <a:effectLst/>
                <a:latin typeface="Helvetica" pitchFamily="2" charset="0"/>
              </a:rPr>
              <a:t>UK real wages in 2023 are set to fall back to 2006 levels</a:t>
            </a:r>
            <a:r>
              <a:rPr lang="en-US" b="0" i="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US" b="1" i="0">
                <a:solidFill>
                  <a:schemeClr val="tx1"/>
                </a:solidFill>
                <a:effectLst/>
                <a:latin typeface="Helvetica" panose="020B0604020202020204" pitchFamily="34" charset="0"/>
                <a:cs typeface="Helvetica" panose="020B0604020202020204" pitchFamily="34" charset="0"/>
              </a:rPr>
              <a:t>Cost of living pressures will continue to intensify through 2023</a:t>
            </a:r>
            <a:r>
              <a:rPr lang="en-US" i="0">
                <a:solidFill>
                  <a:schemeClr val="tx1"/>
                </a:solidFill>
                <a:effectLst/>
                <a:latin typeface="Helvetica" panose="020B0604020202020204" pitchFamily="34" charset="0"/>
                <a:cs typeface="Helvetica" panose="020B0604020202020204" pitchFamily="34" charset="0"/>
              </a:rPr>
              <a:t>, with the weekly food shop rising to £100 - double the rate at the turn of the century.</a:t>
            </a:r>
          </a:p>
          <a:p>
            <a:pPr marL="342900" indent="-342900" algn="l">
              <a:lnSpc>
                <a:spcPct val="100000"/>
              </a:lnSpc>
              <a:buClr>
                <a:schemeClr val="accent6"/>
              </a:buClr>
              <a:buFont typeface="Arial" panose="020B0604020202020204" pitchFamily="34" charset="0"/>
              <a:buChar char="•"/>
            </a:pPr>
            <a:r>
              <a:rPr lang="en-US" i="0">
                <a:solidFill>
                  <a:schemeClr val="tx1"/>
                </a:solidFill>
                <a:effectLst/>
                <a:latin typeface="Helvetica" panose="020B0604020202020204" pitchFamily="34" charset="0"/>
                <a:cs typeface="Helvetica" panose="020B0604020202020204" pitchFamily="34" charset="0"/>
              </a:rPr>
              <a:t>The housing market is also facing a challenging outlook with </a:t>
            </a:r>
            <a:r>
              <a:rPr lang="en-US" b="1" i="0">
                <a:solidFill>
                  <a:schemeClr val="tx1"/>
                </a:solidFill>
                <a:effectLst/>
                <a:latin typeface="Helvetica" panose="020B0604020202020204" pitchFamily="34" charset="0"/>
                <a:cs typeface="Helvetica" panose="020B0604020202020204" pitchFamily="34" charset="0"/>
              </a:rPr>
              <a:t>house prices set to decline by 8%</a:t>
            </a:r>
            <a:r>
              <a:rPr lang="en-US" i="0">
                <a:solidFill>
                  <a:schemeClr val="tx1"/>
                </a:solidFill>
                <a:effectLst/>
                <a:latin typeface="Helvetica" panose="020B0604020202020204" pitchFamily="34" charset="0"/>
                <a:cs typeface="Helvetica" panose="020B0604020202020204" pitchFamily="34" charset="0"/>
              </a:rPr>
              <a:t> - the second sharpest fall in seventy years - while the number of house sales could fall below one million for the first time in a decade.</a:t>
            </a:r>
          </a:p>
          <a:p>
            <a:pPr marL="342900" indent="-342900">
              <a:lnSpc>
                <a:spcPct val="100000"/>
              </a:lnSpc>
              <a:buClr>
                <a:schemeClr val="accent6"/>
              </a:buClr>
              <a:buFont typeface="Arial" panose="020B0604020202020204" pitchFamily="34" charset="0"/>
              <a:buChar char="•"/>
            </a:pPr>
            <a:r>
              <a:rPr lang="en-GB" b="0" i="0">
                <a:solidFill>
                  <a:schemeClr val="accent6"/>
                </a:solidFill>
                <a:effectLst/>
                <a:latin typeface="Helvetica" pitchFamily="2" charset="0"/>
              </a:rPr>
              <a:t>The UK population may record the </a:t>
            </a:r>
            <a:r>
              <a:rPr lang="en-GB" b="1" i="0">
                <a:solidFill>
                  <a:schemeClr val="accent6"/>
                </a:solidFill>
                <a:effectLst/>
                <a:latin typeface="Helvetica" pitchFamily="2" charset="0"/>
              </a:rPr>
              <a:t>lowest levels of happiness since records began in 2013</a:t>
            </a:r>
            <a:r>
              <a:rPr lang="en-GB" b="0" i="0">
                <a:solidFill>
                  <a:schemeClr val="accent6"/>
                </a:solidFill>
                <a:effectLst/>
                <a:latin typeface="Helvetica" pitchFamily="2" charset="0"/>
              </a:rPr>
              <a:t>, driven primarily by high inflation rates and rising unemployment, although it may start to increase again in 2024.</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More than 300,000 UK workers could re-join the labour market in 2023</a:t>
            </a:r>
            <a:r>
              <a:rPr lang="en-GB" b="0" i="0">
                <a:solidFill>
                  <a:schemeClr val="accent6"/>
                </a:solidFill>
                <a:effectLst/>
                <a:latin typeface="Helvetica" pitchFamily="2" charset="0"/>
              </a:rPr>
              <a:t>, closing the economic inactivity gap compared to the US and reducing staff shortages in highly skilled sectors. In addition, </a:t>
            </a:r>
            <a:r>
              <a:rPr lang="en-GB" b="1" i="0">
                <a:solidFill>
                  <a:schemeClr val="accent6"/>
                </a:solidFill>
                <a:effectLst/>
                <a:latin typeface="Helvetica" pitchFamily="2" charset="0"/>
              </a:rPr>
              <a:t>increased immigration to the UK could also directly contribute £19bn </a:t>
            </a:r>
            <a:r>
              <a:rPr lang="en-GB" b="0" i="0">
                <a:solidFill>
                  <a:schemeClr val="accent6"/>
                </a:solidFill>
                <a:effectLst/>
                <a:latin typeface="Helvetica" pitchFamily="2" charset="0"/>
              </a:rPr>
              <a:t>to the economy, driving 1% of GDP growth even as the whole economy contracts.</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PwC, December 2022</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9277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135514"/>
            <a:ext cx="10393017" cy="862787"/>
          </a:xfrm>
        </p:spPr>
        <p:txBody>
          <a:bodyPr>
            <a:noAutofit/>
          </a:bodyPr>
          <a:lstStyle/>
          <a:p>
            <a:r>
              <a:rPr kumimoji="0" lang="en-GB" sz="1400" b="0" i="0" u="none" strike="noStrike" kern="1200" cap="none" spc="0" normalizeH="0" baseline="0" noProof="0">
                <a:ln>
                  <a:noFill/>
                </a:ln>
                <a:solidFill>
                  <a:schemeClr val="accent6"/>
                </a:solidFill>
                <a:effectLst/>
                <a:uLnTx/>
                <a:uFillTx/>
                <a:latin typeface="Helvetica" pitchFamily="2" charset="0"/>
                <a:ea typeface="+mj-ea"/>
                <a:cs typeface="+mj-cs"/>
              </a:rPr>
              <a:t>January 2023</a:t>
            </a:r>
            <a:br>
              <a:rPr lang="en-GB" sz="1600">
                <a:solidFill>
                  <a:schemeClr val="accent6"/>
                </a:solidFill>
                <a:latin typeface="Helvetica" pitchFamily="2" charset="0"/>
              </a:rPr>
            </a:br>
            <a:r>
              <a:rPr lang="en-GB">
                <a:solidFill>
                  <a:schemeClr val="accent6"/>
                </a:solidFill>
                <a:latin typeface="Helvetica" pitchFamily="2" charset="0"/>
              </a:rPr>
              <a:t>Business insights and impact on the UK economy</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5" y="1074511"/>
            <a:ext cx="11328222" cy="5177434"/>
          </a:xfrm>
        </p:spPr>
        <p:txBody>
          <a:bodyPr>
            <a:noAutofit/>
          </a:bodyPr>
          <a:lstStyle/>
          <a:p>
            <a:pPr marL="342900" indent="-342900" algn="l">
              <a:lnSpc>
                <a:spcPct val="100000"/>
              </a:lnSpc>
              <a:buClr>
                <a:schemeClr val="accent6"/>
              </a:buClr>
              <a:buFont typeface="Arial" panose="020B0604020202020204" pitchFamily="34" charset="0"/>
              <a:buChar char="•"/>
            </a:pPr>
            <a:r>
              <a:rPr lang="en-GB" i="0">
                <a:solidFill>
                  <a:schemeClr val="accent6"/>
                </a:solidFill>
                <a:effectLst/>
                <a:latin typeface="Helvetica" pitchFamily="2" charset="0"/>
              </a:rPr>
              <a:t>In December 2022, </a:t>
            </a:r>
            <a:r>
              <a:rPr lang="en-GB" b="1" i="0">
                <a:solidFill>
                  <a:schemeClr val="accent6"/>
                </a:solidFill>
                <a:effectLst/>
                <a:latin typeface="Helvetica" pitchFamily="2" charset="0"/>
              </a:rPr>
              <a:t>30% </a:t>
            </a:r>
            <a:r>
              <a:rPr lang="en-GB" i="0">
                <a:solidFill>
                  <a:schemeClr val="accent6"/>
                </a:solidFill>
                <a:effectLst/>
                <a:latin typeface="Helvetica" pitchFamily="2" charset="0"/>
              </a:rPr>
              <a:t>of trading businesses reported </a:t>
            </a:r>
            <a:r>
              <a:rPr lang="en-GB" b="1" i="0">
                <a:solidFill>
                  <a:schemeClr val="accent6"/>
                </a:solidFill>
                <a:effectLst/>
                <a:latin typeface="Helvetica" pitchFamily="2" charset="0"/>
              </a:rPr>
              <a:t>turnover was lower </a:t>
            </a:r>
            <a:r>
              <a:rPr lang="en-GB" i="0">
                <a:solidFill>
                  <a:schemeClr val="accent6"/>
                </a:solidFill>
                <a:effectLst/>
                <a:latin typeface="Helvetica" pitchFamily="2" charset="0"/>
              </a:rPr>
              <a:t>compared with November 2022, while 13% reported their turnover was higher; the </a:t>
            </a:r>
            <a:r>
              <a:rPr lang="en-GB" b="1" i="0">
                <a:solidFill>
                  <a:schemeClr val="accent6"/>
                </a:solidFill>
                <a:effectLst/>
                <a:latin typeface="Helvetica" pitchFamily="2" charset="0"/>
              </a:rPr>
              <a:t>wholesale and retail trade</a:t>
            </a:r>
            <a:r>
              <a:rPr lang="en-GB" i="0">
                <a:solidFill>
                  <a:schemeClr val="accent6"/>
                </a:solidFill>
                <a:effectLst/>
                <a:latin typeface="Helvetica" pitchFamily="2" charset="0"/>
              </a:rPr>
              <a:t> industry reported the largest percentage of businesses whose turnover was lower, at 46%. </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17% </a:t>
            </a:r>
            <a:r>
              <a:rPr lang="en-GB" i="0">
                <a:solidFill>
                  <a:schemeClr val="accent6"/>
                </a:solidFill>
                <a:effectLst/>
                <a:latin typeface="Helvetica" pitchFamily="2" charset="0"/>
              </a:rPr>
              <a:t>trading businesses reported that they</a:t>
            </a:r>
            <a:r>
              <a:rPr lang="en-GB" b="1" i="0">
                <a:solidFill>
                  <a:schemeClr val="accent6"/>
                </a:solidFill>
                <a:effectLst/>
                <a:latin typeface="Helvetica" pitchFamily="2" charset="0"/>
              </a:rPr>
              <a:t> expect their turnover to decrease in February 2023</a:t>
            </a:r>
            <a:r>
              <a:rPr lang="en-GB" i="0">
                <a:solidFill>
                  <a:schemeClr val="accent6"/>
                </a:solidFill>
                <a:effectLst/>
                <a:latin typeface="Helvetica" pitchFamily="2" charset="0"/>
              </a:rPr>
              <a:t>, while 14% expect their turnover to increase.</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41</a:t>
            </a:r>
            <a:r>
              <a:rPr lang="en-GB" i="0">
                <a:solidFill>
                  <a:schemeClr val="accent6"/>
                </a:solidFill>
                <a:effectLst/>
                <a:latin typeface="Helvetica" pitchFamily="2" charset="0"/>
              </a:rPr>
              <a:t>% trading businesses reported an </a:t>
            </a:r>
            <a:r>
              <a:rPr lang="en-GB" b="1" i="0">
                <a:solidFill>
                  <a:schemeClr val="accent6"/>
                </a:solidFill>
                <a:effectLst/>
                <a:latin typeface="Helvetica" pitchFamily="2" charset="0"/>
              </a:rPr>
              <a:t>increase in the prices of goods or services bought </a:t>
            </a:r>
            <a:r>
              <a:rPr lang="en-GB" i="0">
                <a:solidFill>
                  <a:schemeClr val="accent6"/>
                </a:solidFill>
                <a:effectLst/>
                <a:latin typeface="Helvetica" pitchFamily="2" charset="0"/>
              </a:rPr>
              <a:t>in December 2022 compared with November 2022, down from 42% reported between October and November 2022.</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Energy prices </a:t>
            </a:r>
            <a:r>
              <a:rPr lang="en-GB" i="0">
                <a:solidFill>
                  <a:schemeClr val="accent6"/>
                </a:solidFill>
                <a:effectLst/>
                <a:latin typeface="Helvetica" pitchFamily="2" charset="0"/>
              </a:rPr>
              <a:t>remain the top reason businesses are considering raising their prices in February 2023 with 35% of trading businesses reporting this; the </a:t>
            </a:r>
            <a:r>
              <a:rPr lang="en-GB" b="1" i="0">
                <a:solidFill>
                  <a:schemeClr val="accent6"/>
                </a:solidFill>
                <a:effectLst/>
                <a:latin typeface="Helvetica" pitchFamily="2" charset="0"/>
              </a:rPr>
              <a:t>accommodation and food service activities </a:t>
            </a:r>
            <a:r>
              <a:rPr lang="en-GB" i="0">
                <a:solidFill>
                  <a:schemeClr val="accent6"/>
                </a:solidFill>
                <a:effectLst/>
                <a:latin typeface="Helvetica" pitchFamily="2" charset="0"/>
              </a:rPr>
              <a:t>industry reported the largest proportion, at 78%.</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23% </a:t>
            </a:r>
            <a:r>
              <a:rPr lang="en-GB" i="0">
                <a:solidFill>
                  <a:schemeClr val="accent6"/>
                </a:solidFill>
                <a:effectLst/>
                <a:latin typeface="Helvetica" pitchFamily="2" charset="0"/>
              </a:rPr>
              <a:t>of businesses reported their </a:t>
            </a:r>
            <a:r>
              <a:rPr lang="en-GB" b="1" i="0">
                <a:solidFill>
                  <a:schemeClr val="accent6"/>
                </a:solidFill>
                <a:effectLst/>
                <a:latin typeface="Helvetica" pitchFamily="2" charset="0"/>
              </a:rPr>
              <a:t>overall performance such as pricing, trading and workforce had decreased</a:t>
            </a:r>
            <a:r>
              <a:rPr lang="en-GB" i="0">
                <a:solidFill>
                  <a:schemeClr val="accent6"/>
                </a:solidFill>
                <a:effectLst/>
                <a:latin typeface="Helvetica" pitchFamily="2" charset="0"/>
              </a:rPr>
              <a:t> in December 2022 compared with December 2021.</a:t>
            </a:r>
          </a:p>
          <a:p>
            <a:pPr marL="342900" indent="-342900" algn="l">
              <a:lnSpc>
                <a:spcPct val="100000"/>
              </a:lnSpc>
              <a:buClr>
                <a:schemeClr val="accent6"/>
              </a:buClr>
              <a:buFont typeface="Arial" panose="020B0604020202020204" pitchFamily="34" charset="0"/>
              <a:buChar char="•"/>
            </a:pPr>
            <a:r>
              <a:rPr lang="en-GB" i="0">
                <a:solidFill>
                  <a:schemeClr val="accent6"/>
                </a:solidFill>
                <a:effectLst/>
                <a:latin typeface="Helvetica" pitchFamily="2" charset="0"/>
              </a:rPr>
              <a:t>In mid-January 2023, </a:t>
            </a:r>
            <a:r>
              <a:rPr lang="en-GB" b="1" i="0">
                <a:solidFill>
                  <a:schemeClr val="accent6"/>
                </a:solidFill>
                <a:effectLst/>
                <a:latin typeface="Helvetica" pitchFamily="2" charset="0"/>
              </a:rPr>
              <a:t>25% </a:t>
            </a:r>
            <a:r>
              <a:rPr lang="en-GB" i="0">
                <a:solidFill>
                  <a:schemeClr val="accent6"/>
                </a:solidFill>
                <a:effectLst/>
                <a:latin typeface="Helvetica" pitchFamily="2" charset="0"/>
              </a:rPr>
              <a:t>of businesses reported an </a:t>
            </a:r>
            <a:r>
              <a:rPr lang="en-GB" b="1" i="0">
                <a:solidFill>
                  <a:schemeClr val="accent6"/>
                </a:solidFill>
                <a:effectLst/>
                <a:latin typeface="Helvetica" pitchFamily="2" charset="0"/>
              </a:rPr>
              <a:t>increase in their staffing costs over the last three months</a:t>
            </a:r>
            <a:r>
              <a:rPr lang="en-GB" i="0">
                <a:solidFill>
                  <a:schemeClr val="accent6"/>
                </a:solidFill>
                <a:effectLst/>
                <a:latin typeface="Helvetica" pitchFamily="2" charset="0"/>
              </a:rPr>
              <a:t>.</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US" sz="1400" b="1">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January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22540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5" y="223280"/>
            <a:ext cx="7772400" cy="951876"/>
          </a:xfrm>
        </p:spPr>
        <p:txBody>
          <a:bodyPr>
            <a:normAutofit/>
          </a:bodyPr>
          <a:lstStyle/>
          <a:p>
            <a:r>
              <a:rPr lang="en-GB" sz="2000">
                <a:latin typeface="Helvetica" pitchFamily="2" charset="0"/>
              </a:rPr>
              <a:t>Employment in the UK</a:t>
            </a:r>
            <a:br>
              <a:rPr lang="en-GB">
                <a:latin typeface="Helvetica" pitchFamily="2" charset="0"/>
              </a:rPr>
            </a:br>
            <a:r>
              <a:rPr lang="en-GB">
                <a:latin typeface="Helvetica" pitchFamily="2" charset="0"/>
              </a:rPr>
              <a:t>Labour Force Survey – January 2023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352059"/>
            <a:ext cx="10995838" cy="4931045"/>
          </a:xfrm>
        </p:spPr>
        <p:txBody>
          <a:bodyPr>
            <a:noAutofit/>
          </a:bodyPr>
          <a:lstStyle/>
          <a:p>
            <a:pPr marL="0" indent="0">
              <a:lnSpc>
                <a:spcPct val="100000"/>
              </a:lnSpc>
              <a:buNone/>
            </a:pPr>
            <a:r>
              <a:rPr lang="en-GB" b="1">
                <a:solidFill>
                  <a:schemeClr val="accent6"/>
                </a:solidFill>
                <a:latin typeface="Helvetica" pitchFamily="2" charset="0"/>
              </a:rPr>
              <a:t>Key points:</a:t>
            </a:r>
          </a:p>
          <a:p>
            <a:pPr marL="342900" indent="-342900" algn="l">
              <a:lnSpc>
                <a:spcPct val="100000"/>
              </a:lnSpc>
              <a:buClr>
                <a:schemeClr val="accent6"/>
              </a:buClr>
              <a:buFont typeface="Arial" panose="020B0604020202020204" pitchFamily="34" charset="0"/>
              <a:buChar char="•"/>
            </a:pPr>
            <a:r>
              <a:rPr lang="en-GB" b="0" i="0">
                <a:solidFill>
                  <a:schemeClr val="accent6"/>
                </a:solidFill>
                <a:effectLst/>
                <a:latin typeface="Helvetica" pitchFamily="2" charset="0"/>
              </a:rPr>
              <a:t>September to November 2022 estimates show an </a:t>
            </a:r>
            <a:r>
              <a:rPr lang="en-GB" b="1" i="0">
                <a:solidFill>
                  <a:schemeClr val="accent6"/>
                </a:solidFill>
                <a:effectLst/>
                <a:latin typeface="Helvetica" pitchFamily="2" charset="0"/>
              </a:rPr>
              <a:t>increase in the unemployment rate </a:t>
            </a:r>
            <a:r>
              <a:rPr lang="en-GB" b="0" i="0">
                <a:solidFill>
                  <a:schemeClr val="accent6"/>
                </a:solidFill>
                <a:effectLst/>
                <a:latin typeface="Helvetica" pitchFamily="2" charset="0"/>
              </a:rPr>
              <a:t>compared with the previous three-month period (June to August 2022) and a </a:t>
            </a:r>
            <a:r>
              <a:rPr lang="en-GB" b="1" i="0">
                <a:solidFill>
                  <a:schemeClr val="accent6"/>
                </a:solidFill>
                <a:effectLst/>
                <a:latin typeface="Helvetica" pitchFamily="2" charset="0"/>
              </a:rPr>
              <a:t>decrease in the economic inactivity rate</a:t>
            </a:r>
            <a:r>
              <a:rPr lang="en-GB" b="0" i="0">
                <a:solidFill>
                  <a:schemeClr val="accent6"/>
                </a:solidFill>
                <a:effectLst/>
                <a:latin typeface="Helvetica" pitchFamily="2" charset="0"/>
              </a:rPr>
              <a:t>, while the </a:t>
            </a:r>
            <a:r>
              <a:rPr lang="en-GB" b="1" i="0">
                <a:solidFill>
                  <a:schemeClr val="accent6"/>
                </a:solidFill>
                <a:effectLst/>
                <a:latin typeface="Helvetica" pitchFamily="2" charset="0"/>
              </a:rPr>
              <a:t>employment rate remained largely unchanged</a:t>
            </a:r>
            <a:r>
              <a:rPr lang="en-GB" b="0" i="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1" i="0">
                <a:solidFill>
                  <a:schemeClr val="accent6"/>
                </a:solidFill>
                <a:effectLst/>
                <a:latin typeface="Helvetica" pitchFamily="2" charset="0"/>
              </a:rPr>
              <a:t>Total hours worked decreased</a:t>
            </a:r>
            <a:r>
              <a:rPr lang="en-GB" b="0" i="0">
                <a:solidFill>
                  <a:schemeClr val="accent6"/>
                </a:solidFill>
                <a:effectLst/>
                <a:latin typeface="Helvetica" pitchFamily="2" charset="0"/>
              </a:rPr>
              <a:t> compared with the previous three-month period and remain </a:t>
            </a:r>
            <a:r>
              <a:rPr lang="en-GB" b="1" i="0">
                <a:solidFill>
                  <a:schemeClr val="accent6"/>
                </a:solidFill>
                <a:effectLst/>
                <a:latin typeface="Helvetica" pitchFamily="2" charset="0"/>
              </a:rPr>
              <a:t>below pre-coronavirus (COVID-19) pandemic levels</a:t>
            </a:r>
            <a:r>
              <a:rPr lang="en-GB" b="0" i="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a:solidFill>
                  <a:schemeClr val="accent6"/>
                </a:solidFill>
                <a:effectLst/>
                <a:latin typeface="Helvetica" pitchFamily="2" charset="0"/>
              </a:rPr>
              <a:t>The UK employment rate was estimated at 75.6%, largely unchanged compared with the previous three-month period and 1.0 percentage point lower than before the coronavirus pandemic (December 2019 to February 2020).</a:t>
            </a:r>
          </a:p>
          <a:p>
            <a:pPr marL="342900" indent="-342900" algn="l">
              <a:lnSpc>
                <a:spcPct val="100000"/>
              </a:lnSpc>
              <a:buClr>
                <a:schemeClr val="accent6"/>
              </a:buClr>
              <a:buFont typeface="Arial" panose="020B0604020202020204" pitchFamily="34" charset="0"/>
              <a:buChar char="•"/>
            </a:pPr>
            <a:r>
              <a:rPr lang="en-GB" b="0" i="0">
                <a:solidFill>
                  <a:schemeClr val="accent6"/>
                </a:solidFill>
                <a:effectLst/>
                <a:latin typeface="Helvetica" pitchFamily="2" charset="0"/>
              </a:rPr>
              <a:t>The UK unemployment rate was estimated at 3.7%, 0.2 percentage points higher than the previous three-month period and 0.3 percentage points below pre-coronavirus levels.</a:t>
            </a:r>
          </a:p>
          <a:p>
            <a:pPr marL="342900" indent="-342900" algn="l">
              <a:lnSpc>
                <a:spcPct val="100000"/>
              </a:lnSpc>
              <a:buClr>
                <a:schemeClr val="accent6"/>
              </a:buClr>
              <a:buFont typeface="Arial" panose="020B0604020202020204" pitchFamily="34" charset="0"/>
              <a:buChar char="•"/>
            </a:pPr>
            <a:r>
              <a:rPr lang="en-GB" b="0" i="0">
                <a:solidFill>
                  <a:schemeClr val="accent6"/>
                </a:solidFill>
                <a:effectLst/>
                <a:latin typeface="Helvetica" pitchFamily="2" charset="0"/>
              </a:rPr>
              <a:t>The UK economic inactivity rate was estimated at 21.5%, 0.1 percentage points lower than the previous three-month period and 1.3 percentage points higher than before the coronavirus pandemic.</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January 2023</a:t>
            </a:r>
            <a:endParaRPr lang="en-GB" altLang="zh-CN" sz="1400" b="1">
              <a:solidFill>
                <a:schemeClr val="accent3"/>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The Secretary of State for Levelling Up, Michael Gove, gave a </a:t>
            </a:r>
            <a:r>
              <a:rPr lang="en-GB">
                <a:solidFill>
                  <a:schemeClr val="accent6"/>
                </a:solidFill>
                <a:hlinkClick r:id="rId2">
                  <a:extLst>
                    <a:ext uri="{A12FA001-AC4F-418D-AE19-62706E023703}">
                      <ahyp:hlinkClr xmlns:ahyp="http://schemas.microsoft.com/office/drawing/2018/hyperlinkcolor" val="tx"/>
                    </a:ext>
                  </a:extLst>
                </a:hlinkClick>
              </a:rPr>
              <a:t>keynote speech to the Convention of the North in January</a:t>
            </a:r>
            <a:r>
              <a:rPr lang="en-GB">
                <a:solidFill>
                  <a:schemeClr val="accent6"/>
                </a:solidFill>
              </a:rPr>
              <a:t>.</a:t>
            </a:r>
          </a:p>
          <a:p>
            <a:pPr marL="342900" indent="-342900">
              <a:lnSpc>
                <a:spcPct val="100000"/>
              </a:lnSpc>
              <a:buClr>
                <a:schemeClr val="accent6"/>
              </a:buClr>
              <a:buFont typeface="Arial" panose="020B0604020202020204" pitchFamily="34" charset="0"/>
              <a:buChar char="•"/>
            </a:pPr>
            <a:r>
              <a:rPr lang="en-GB">
                <a:solidFill>
                  <a:schemeClr val="accent6"/>
                </a:solidFill>
              </a:rPr>
              <a:t>Gove spoke of the so-called ‘</a:t>
            </a:r>
            <a:r>
              <a:rPr lang="en-GB" b="1">
                <a:solidFill>
                  <a:schemeClr val="accent6"/>
                </a:solidFill>
              </a:rPr>
              <a:t>North-South Divide</a:t>
            </a:r>
            <a:r>
              <a:rPr lang="en-GB">
                <a:solidFill>
                  <a:schemeClr val="accent6"/>
                </a:solidFill>
              </a:rPr>
              <a:t>’, arguing that “Wealth, influence, innovation, high-productivity firms, high-wage jobs and high- quality schools have been disproportionately concentrated in the South-East quarter of the country”. </a:t>
            </a:r>
          </a:p>
          <a:p>
            <a:pPr marL="342900" indent="-342900">
              <a:lnSpc>
                <a:spcPct val="100000"/>
              </a:lnSpc>
              <a:buClr>
                <a:schemeClr val="accent6"/>
              </a:buClr>
              <a:buFont typeface="Arial" panose="020B0604020202020204" pitchFamily="34" charset="0"/>
              <a:buChar char="•"/>
            </a:pPr>
            <a:r>
              <a:rPr lang="en-GB">
                <a:solidFill>
                  <a:schemeClr val="accent6"/>
                </a:solidFill>
              </a:rPr>
              <a:t>Describing initiatives by various Ministers to direct investment and resources to other parts of the UK, Gove added: </a:t>
            </a:r>
          </a:p>
          <a:p>
            <a:pPr marL="457200" lvl="1" indent="0">
              <a:lnSpc>
                <a:spcPct val="100000"/>
              </a:lnSpc>
              <a:buClr>
                <a:schemeClr val="bg1"/>
              </a:buClr>
              <a:buNone/>
            </a:pPr>
            <a:r>
              <a:rPr lang="en-GB" sz="2000">
                <a:solidFill>
                  <a:schemeClr val="accent6"/>
                </a:solidFill>
              </a:rPr>
              <a:t>“And all these initiatives work best, most fruitfully and sustainably, when we are working in partnership with empowered, strengthened, economically ambitious local leaders who are our equal partners in our shared national endeavour.” </a:t>
            </a:r>
          </a:p>
        </p:txBody>
      </p:sp>
    </p:spTree>
    <p:extLst>
      <p:ext uri="{BB962C8B-B14F-4D97-AF65-F5344CB8AC3E}">
        <p14:creationId xmlns:p14="http://schemas.microsoft.com/office/powerpoint/2010/main" val="12584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Michael Gove argued that Margaret Thatcher, champion of the free market, had supported government intervention, specifically in Docklands. </a:t>
            </a:r>
          </a:p>
          <a:p>
            <a:pPr marL="342900" indent="-342900">
              <a:lnSpc>
                <a:spcPct val="100000"/>
              </a:lnSpc>
              <a:buClr>
                <a:schemeClr val="accent6"/>
              </a:buClr>
              <a:buFont typeface="Arial" panose="020B0604020202020204" pitchFamily="34" charset="0"/>
              <a:buChar char="•"/>
            </a:pPr>
            <a:r>
              <a:rPr lang="en-GB">
                <a:solidFill>
                  <a:schemeClr val="accent6"/>
                </a:solidFill>
              </a:rPr>
              <a:t>Recalling that the original vision for regeneration of the area - from the Treasury - was based on </a:t>
            </a:r>
            <a:r>
              <a:rPr lang="en-GB" b="1">
                <a:solidFill>
                  <a:schemeClr val="accent6"/>
                </a:solidFill>
              </a:rPr>
              <a:t>cutting taxes </a:t>
            </a:r>
            <a:r>
              <a:rPr lang="en-GB">
                <a:solidFill>
                  <a:schemeClr val="accent6"/>
                </a:solidFill>
              </a:rPr>
              <a:t>and </a:t>
            </a:r>
            <a:r>
              <a:rPr lang="en-GB" b="1">
                <a:solidFill>
                  <a:schemeClr val="accent6"/>
                </a:solidFill>
              </a:rPr>
              <a:t>deregulation</a:t>
            </a:r>
            <a:r>
              <a:rPr lang="en-GB">
                <a:solidFill>
                  <a:schemeClr val="accent6"/>
                </a:solidFill>
              </a:rPr>
              <a:t>, Gove argued that whilst these were important, they </a:t>
            </a:r>
            <a:r>
              <a:rPr lang="en-GB" b="1">
                <a:solidFill>
                  <a:schemeClr val="accent6"/>
                </a:solidFill>
              </a:rPr>
              <a:t>were not enough</a:t>
            </a:r>
            <a:r>
              <a:rPr lang="en-GB">
                <a:solidFill>
                  <a:schemeClr val="accent6"/>
                </a:solidFill>
              </a:rPr>
              <a:t>. </a:t>
            </a:r>
          </a:p>
          <a:p>
            <a:pPr marL="342900" indent="-342900">
              <a:lnSpc>
                <a:spcPct val="100000"/>
              </a:lnSpc>
              <a:buClr>
                <a:schemeClr val="accent6"/>
              </a:buClr>
              <a:buFont typeface="Arial" panose="020B0604020202020204" pitchFamily="34" charset="0"/>
              <a:buChar char="•"/>
            </a:pPr>
            <a:r>
              <a:rPr lang="en-GB">
                <a:solidFill>
                  <a:schemeClr val="accent6"/>
                </a:solidFill>
              </a:rPr>
              <a:t>So Michael Heseltine, a true believer in government intervention, was tasked with regenerating the area through </a:t>
            </a:r>
            <a:r>
              <a:rPr lang="en-GB" b="1">
                <a:solidFill>
                  <a:schemeClr val="accent6"/>
                </a:solidFill>
              </a:rPr>
              <a:t>land reclamation, new transport links, new housing</a:t>
            </a:r>
            <a:r>
              <a:rPr lang="en-GB">
                <a:solidFill>
                  <a:schemeClr val="accent6"/>
                </a:solidFill>
              </a:rPr>
              <a:t> and eventually </a:t>
            </a:r>
            <a:r>
              <a:rPr lang="en-GB" b="1">
                <a:solidFill>
                  <a:schemeClr val="accent6"/>
                </a:solidFill>
              </a:rPr>
              <a:t>cultural, sporting </a:t>
            </a:r>
            <a:r>
              <a:rPr lang="en-GB">
                <a:solidFill>
                  <a:schemeClr val="accent6"/>
                </a:solidFill>
              </a:rPr>
              <a:t>and</a:t>
            </a:r>
            <a:r>
              <a:rPr lang="en-GB" b="1">
                <a:solidFill>
                  <a:schemeClr val="accent6"/>
                </a:solidFill>
              </a:rPr>
              <a:t> educational investment</a:t>
            </a:r>
            <a:r>
              <a:rPr lang="en-GB">
                <a:solidFill>
                  <a:schemeClr val="accent6"/>
                </a:solidFill>
              </a:rPr>
              <a:t>. </a:t>
            </a:r>
          </a:p>
        </p:txBody>
      </p:sp>
    </p:spTree>
    <p:extLst>
      <p:ext uri="{BB962C8B-B14F-4D97-AF65-F5344CB8AC3E}">
        <p14:creationId xmlns:p14="http://schemas.microsoft.com/office/powerpoint/2010/main" val="427976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This spirit, according to Michael Gove, is there most vividly in Government plans for new Investment Zones. Gove argued that the </a:t>
            </a:r>
            <a:r>
              <a:rPr lang="en-GB" b="1">
                <a:solidFill>
                  <a:schemeClr val="accent6"/>
                </a:solidFill>
              </a:rPr>
              <a:t>UK has no shortage of growth industries or of world class universities</a:t>
            </a:r>
            <a:r>
              <a:rPr lang="en-GB">
                <a:solidFill>
                  <a:schemeClr val="accent6"/>
                </a:solidFill>
              </a:rPr>
              <a:t>, but we have </a:t>
            </a:r>
            <a:r>
              <a:rPr lang="en-GB" b="1">
                <a:solidFill>
                  <a:schemeClr val="accent6"/>
                </a:solidFill>
              </a:rPr>
              <a:t>underperformed in our ability to leverage their success in support of communities in need of regeneration</a:t>
            </a:r>
            <a:r>
              <a:rPr lang="en-GB">
                <a:solidFill>
                  <a:schemeClr val="accent6"/>
                </a:solidFill>
              </a:rPr>
              <a:t>. Gove said: “That is my guiding mission for Investment Zones</a:t>
            </a:r>
            <a:r>
              <a:rPr lang="en-GB" i="1">
                <a:solidFill>
                  <a:schemeClr val="accent6"/>
                </a:solidFill>
              </a:rPr>
              <a:t>.</a:t>
            </a:r>
            <a:r>
              <a:rPr lang="en-GB">
                <a:solidFill>
                  <a:schemeClr val="accent6"/>
                </a:solidFill>
              </a:rPr>
              <a:t>” </a:t>
            </a:r>
          </a:p>
          <a:p>
            <a:pPr marL="342900" indent="-342900">
              <a:lnSpc>
                <a:spcPct val="100000"/>
              </a:lnSpc>
              <a:buClr>
                <a:schemeClr val="accent6"/>
              </a:buClr>
              <a:buFont typeface="Arial" panose="020B0604020202020204" pitchFamily="34" charset="0"/>
              <a:buChar char="•"/>
            </a:pPr>
            <a:r>
              <a:rPr lang="en-GB">
                <a:solidFill>
                  <a:schemeClr val="accent6"/>
                </a:solidFill>
              </a:rPr>
              <a:t>The Government’s approach would be guided by three principles. </a:t>
            </a:r>
          </a:p>
          <a:p>
            <a:pPr marL="1028700" lvl="1" indent="-342900">
              <a:lnSpc>
                <a:spcPct val="100000"/>
              </a:lnSpc>
              <a:buClr>
                <a:schemeClr val="accent6"/>
              </a:buClr>
              <a:buFont typeface="+mj-lt"/>
              <a:buAutoNum type="arabicPeriod"/>
            </a:pPr>
            <a:r>
              <a:rPr lang="en-GB" sz="2000">
                <a:solidFill>
                  <a:schemeClr val="accent6"/>
                </a:solidFill>
              </a:rPr>
              <a:t>Government cannot create clusters, but it can </a:t>
            </a:r>
            <a:r>
              <a:rPr lang="en-GB" sz="2000" b="1">
                <a:solidFill>
                  <a:schemeClr val="accent6"/>
                </a:solidFill>
              </a:rPr>
              <a:t>create the conditions for them to succeed</a:t>
            </a:r>
            <a:r>
              <a:rPr lang="en-GB" sz="2000">
                <a:solidFill>
                  <a:schemeClr val="accent6"/>
                </a:solidFill>
              </a:rPr>
              <a:t>. </a:t>
            </a:r>
          </a:p>
          <a:p>
            <a:pPr marL="1028700" lvl="1" indent="-342900">
              <a:lnSpc>
                <a:spcPct val="100000"/>
              </a:lnSpc>
              <a:buClr>
                <a:schemeClr val="accent6"/>
              </a:buClr>
              <a:buFont typeface="+mj-lt"/>
              <a:buAutoNum type="arabicPeriod"/>
            </a:pPr>
            <a:r>
              <a:rPr lang="en-GB" sz="2000">
                <a:solidFill>
                  <a:schemeClr val="accent6"/>
                </a:solidFill>
              </a:rPr>
              <a:t>Success requires </a:t>
            </a:r>
            <a:r>
              <a:rPr lang="en-GB" sz="2000" b="1">
                <a:solidFill>
                  <a:schemeClr val="accent6"/>
                </a:solidFill>
              </a:rPr>
              <a:t>fiscal support along with a wider range of interventions</a:t>
            </a:r>
            <a:r>
              <a:rPr lang="en-GB" sz="2000">
                <a:solidFill>
                  <a:schemeClr val="accent6"/>
                </a:solidFill>
              </a:rPr>
              <a:t>. </a:t>
            </a:r>
          </a:p>
          <a:p>
            <a:pPr marL="1028700" lvl="1" indent="-342900">
              <a:lnSpc>
                <a:spcPct val="100000"/>
              </a:lnSpc>
              <a:buClr>
                <a:schemeClr val="accent6"/>
              </a:buClr>
              <a:buFont typeface="+mj-lt"/>
              <a:buAutoNum type="arabicPeriod"/>
            </a:pPr>
            <a:r>
              <a:rPr lang="en-GB" sz="2000">
                <a:solidFill>
                  <a:schemeClr val="accent6"/>
                </a:solidFill>
              </a:rPr>
              <a:t>Investment zones can only happen in </a:t>
            </a:r>
            <a:r>
              <a:rPr lang="en-GB" sz="2000" b="1">
                <a:solidFill>
                  <a:schemeClr val="accent6"/>
                </a:solidFill>
              </a:rPr>
              <a:t>partnership with strong local leadership</a:t>
            </a:r>
            <a:r>
              <a:rPr lang="en-GB" sz="2000">
                <a:solidFill>
                  <a:schemeClr val="accent6"/>
                </a:solidFill>
              </a:rPr>
              <a:t>. </a:t>
            </a:r>
          </a:p>
        </p:txBody>
      </p:sp>
    </p:spTree>
    <p:extLst>
      <p:ext uri="{BB962C8B-B14F-4D97-AF65-F5344CB8AC3E}">
        <p14:creationId xmlns:p14="http://schemas.microsoft.com/office/powerpoint/2010/main" val="222249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Michael Gove announced the setting-up of the </a:t>
            </a:r>
            <a:r>
              <a:rPr lang="en-GB" b="1">
                <a:solidFill>
                  <a:schemeClr val="accent6"/>
                </a:solidFill>
              </a:rPr>
              <a:t>Office for Local Government</a:t>
            </a:r>
            <a:r>
              <a:rPr lang="en-GB">
                <a:solidFill>
                  <a:schemeClr val="accent6"/>
                </a:solidFill>
              </a:rPr>
              <a:t>, OfLog, which will </a:t>
            </a:r>
            <a:r>
              <a:rPr lang="en-GB" b="1">
                <a:solidFill>
                  <a:schemeClr val="accent6"/>
                </a:solidFill>
              </a:rPr>
              <a:t>monitor the performance of local leaders</a:t>
            </a:r>
            <a:r>
              <a:rPr lang="en-GB">
                <a:solidFill>
                  <a:schemeClr val="accent6"/>
                </a:solidFill>
              </a:rPr>
              <a:t>. </a:t>
            </a:r>
          </a:p>
          <a:p>
            <a:pPr marL="342900" indent="-342900">
              <a:lnSpc>
                <a:spcPct val="100000"/>
              </a:lnSpc>
              <a:buClr>
                <a:schemeClr val="accent6"/>
              </a:buClr>
              <a:buFont typeface="Arial" panose="020B0604020202020204" pitchFamily="34" charset="0"/>
              <a:buChar char="•"/>
            </a:pPr>
            <a:r>
              <a:rPr lang="en-GB">
                <a:solidFill>
                  <a:schemeClr val="accent6"/>
                </a:solidFill>
              </a:rPr>
              <a:t>OfLog will produce detailed and precise comparisons of delivery across local authorities and mayoral combined authorities. </a:t>
            </a:r>
          </a:p>
          <a:p>
            <a:pPr marL="342900" indent="-342900">
              <a:lnSpc>
                <a:spcPct val="100000"/>
              </a:lnSpc>
              <a:buClr>
                <a:schemeClr val="accent6"/>
              </a:buClr>
              <a:buFont typeface="Arial" panose="020B0604020202020204" pitchFamily="34" charset="0"/>
              <a:buChar char="•"/>
            </a:pPr>
            <a:r>
              <a:rPr lang="en-GB" b="1">
                <a:solidFill>
                  <a:schemeClr val="accent6"/>
                </a:solidFill>
              </a:rPr>
              <a:t>Value for money </a:t>
            </a:r>
            <a:r>
              <a:rPr lang="en-GB">
                <a:solidFill>
                  <a:schemeClr val="accent6"/>
                </a:solidFill>
              </a:rPr>
              <a:t>and </a:t>
            </a:r>
            <a:r>
              <a:rPr lang="en-GB" b="1">
                <a:solidFill>
                  <a:schemeClr val="accent6"/>
                </a:solidFill>
              </a:rPr>
              <a:t>effectiveness of service </a:t>
            </a:r>
            <a:r>
              <a:rPr lang="en-GB">
                <a:solidFill>
                  <a:schemeClr val="accent6"/>
                </a:solidFill>
              </a:rPr>
              <a:t>would be measured more effectively than ever before, “monitored and analysed so we can learn from the best and support others to improve.” </a:t>
            </a:r>
          </a:p>
        </p:txBody>
      </p:sp>
    </p:spTree>
    <p:extLst>
      <p:ext uri="{BB962C8B-B14F-4D97-AF65-F5344CB8AC3E}">
        <p14:creationId xmlns:p14="http://schemas.microsoft.com/office/powerpoint/2010/main" val="50314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Michael Gove acknowledged that the mayoral model has its critics and sceptics. </a:t>
            </a:r>
          </a:p>
          <a:p>
            <a:pPr marL="342900" indent="-342900">
              <a:lnSpc>
                <a:spcPct val="100000"/>
              </a:lnSpc>
              <a:buClr>
                <a:schemeClr val="accent6"/>
              </a:buClr>
              <a:buFont typeface="Arial" panose="020B0604020202020204" pitchFamily="34" charset="0"/>
              <a:buChar char="•"/>
            </a:pPr>
            <a:r>
              <a:rPr lang="en-GB">
                <a:solidFill>
                  <a:schemeClr val="accent6"/>
                </a:solidFill>
              </a:rPr>
              <a:t>Gove also recognized that there are communities geographically beyond the boundaries of mayoral combined authorities, and relatively distant from faster growing cities, which require specific, bespoke attention. </a:t>
            </a:r>
          </a:p>
          <a:p>
            <a:pPr marL="342900" indent="-342900">
              <a:lnSpc>
                <a:spcPct val="100000"/>
              </a:lnSpc>
              <a:buClr>
                <a:schemeClr val="accent6"/>
              </a:buClr>
              <a:buFont typeface="Arial" panose="020B0604020202020204" pitchFamily="34" charset="0"/>
              <a:buChar char="•"/>
            </a:pPr>
            <a:r>
              <a:rPr lang="en-GB">
                <a:solidFill>
                  <a:schemeClr val="accent6"/>
                </a:solidFill>
              </a:rPr>
              <a:t>There would be a </a:t>
            </a:r>
            <a:r>
              <a:rPr lang="en-GB" b="1">
                <a:solidFill>
                  <a:schemeClr val="accent6"/>
                </a:solidFill>
              </a:rPr>
              <a:t>further round of investment from the Levelling Up Fund </a:t>
            </a:r>
            <a:r>
              <a:rPr lang="en-GB">
                <a:solidFill>
                  <a:schemeClr val="accent6"/>
                </a:solidFill>
              </a:rPr>
              <a:t>after the March Budget. </a:t>
            </a:r>
          </a:p>
          <a:p>
            <a:pPr marL="342900" indent="-342900">
              <a:lnSpc>
                <a:spcPct val="100000"/>
              </a:lnSpc>
              <a:buClr>
                <a:schemeClr val="accent6"/>
              </a:buClr>
              <a:buFont typeface="Arial" panose="020B0604020202020204" pitchFamily="34" charset="0"/>
              <a:buChar char="•"/>
            </a:pPr>
            <a:r>
              <a:rPr lang="en-GB">
                <a:solidFill>
                  <a:schemeClr val="accent6"/>
                </a:solidFill>
              </a:rPr>
              <a:t>And whilst competitive bidding for funding can help drive innovation, there is also a need to reduce bureaucracy, so Gove was working with the Chancellor to </a:t>
            </a:r>
            <a:r>
              <a:rPr lang="en-GB" b="1">
                <a:solidFill>
                  <a:schemeClr val="accent6"/>
                </a:solidFill>
              </a:rPr>
              <a:t>simplify funding allocations </a:t>
            </a:r>
            <a:r>
              <a:rPr lang="en-GB">
                <a:solidFill>
                  <a:schemeClr val="accent6"/>
                </a:solidFill>
              </a:rPr>
              <a:t>and, again, there would be more details in the March Budget. </a:t>
            </a:r>
          </a:p>
        </p:txBody>
      </p:sp>
    </p:spTree>
    <p:extLst>
      <p:ext uri="{BB962C8B-B14F-4D97-AF65-F5344CB8AC3E}">
        <p14:creationId xmlns:p14="http://schemas.microsoft.com/office/powerpoint/2010/main" val="279277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487324" y="223279"/>
            <a:ext cx="9613605" cy="1148321"/>
          </a:xfrm>
        </p:spPr>
        <p:txBody>
          <a:bodyPr>
            <a:normAutofit fontScale="90000"/>
          </a:bodyPr>
          <a:lstStyle/>
          <a:p>
            <a:pPr>
              <a:lnSpc>
                <a:spcPct val="100000"/>
              </a:lnSpc>
              <a:spcBef>
                <a:spcPts val="1000"/>
              </a:spcBef>
            </a:pPr>
            <a:r>
              <a:rPr kumimoji="0" lang="en-GB" sz="1400" b="0" i="0" u="none" strike="noStrike" kern="1200" cap="none" spc="0" normalizeH="0" baseline="0" noProof="0">
                <a:ln>
                  <a:noFill/>
                </a:ln>
                <a:solidFill>
                  <a:srgbClr val="003E70"/>
                </a:solidFill>
                <a:effectLst/>
                <a:uLnTx/>
                <a:uFillTx/>
                <a:latin typeface="Helvetica" pitchFamily="2" charset="0"/>
                <a:ea typeface="+mj-ea"/>
                <a:cs typeface="+mj-cs"/>
              </a:rPr>
              <a:t>January 2023</a:t>
            </a:r>
            <a:br>
              <a:rPr kumimoji="0" lang="en-GB" sz="3600" b="1" i="0" u="none" strike="noStrike" kern="1200" cap="none" spc="0" normalizeH="0" baseline="0" noProof="0">
                <a:ln>
                  <a:noFill/>
                </a:ln>
                <a:solidFill>
                  <a:srgbClr val="003E70"/>
                </a:solidFill>
                <a:effectLst/>
                <a:uLnTx/>
                <a:uFillTx/>
                <a:latin typeface="Helvetica" pitchFamily="2" charset="0"/>
                <a:ea typeface="+mj-ea"/>
                <a:cs typeface="+mj-cs"/>
              </a:rPr>
            </a:br>
            <a:r>
              <a:rPr kumimoji="0" lang="en-GB" sz="2800" b="1" i="0" u="none" strike="noStrike" kern="1200" cap="none" spc="0" normalizeH="0" baseline="0" noProof="0">
                <a:ln>
                  <a:noFill/>
                </a:ln>
                <a:solidFill>
                  <a:schemeClr val="accent3"/>
                </a:solidFill>
                <a:effectLst/>
                <a:uLnTx/>
                <a:uFillTx/>
                <a:latin typeface="Helvetica" pitchFamily="2" charset="0"/>
                <a:ea typeface="+mj-ea"/>
                <a:cs typeface="+mj-cs"/>
              </a:rPr>
              <a:t>Monthly Spotlight</a:t>
            </a:r>
            <a:r>
              <a:rPr kumimoji="0" lang="en-GB" sz="2800" b="1" i="0" u="none" strike="noStrike" kern="1200" cap="none" spc="0" normalizeH="0" baseline="0" noProof="0">
                <a:ln>
                  <a:noFill/>
                </a:ln>
                <a:solidFill>
                  <a:srgbClr val="003E70"/>
                </a:solidFill>
                <a:effectLst/>
                <a:uLnTx/>
                <a:uFillTx/>
                <a:latin typeface="Helvetica" pitchFamily="2" charset="0"/>
                <a:ea typeface="+mj-ea"/>
                <a:cs typeface="+mj-cs"/>
              </a:rPr>
              <a:t>: Levelling Up Secretary’s speech to the Convention of the North</a:t>
            </a:r>
            <a:endParaRPr lang="en-GB">
              <a:latin typeface="Helvetica" pitchFamily="2" charset="0"/>
            </a:endParaRP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87325" y="1671043"/>
            <a:ext cx="9613604" cy="4792818"/>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rPr>
              <a:t>The Levelling Up agenda was very much identified with Boris Johnson’s Premiership and the political importance of so-called Red Wall seats. </a:t>
            </a:r>
          </a:p>
          <a:p>
            <a:pPr marL="342900" indent="-342900">
              <a:lnSpc>
                <a:spcPct val="100000"/>
              </a:lnSpc>
              <a:buClr>
                <a:schemeClr val="accent6"/>
              </a:buClr>
              <a:buFont typeface="Arial" panose="020B0604020202020204" pitchFamily="34" charset="0"/>
              <a:buChar char="•"/>
            </a:pPr>
            <a:r>
              <a:rPr lang="en-GB">
                <a:solidFill>
                  <a:schemeClr val="accent6"/>
                </a:solidFill>
              </a:rPr>
              <a:t>Questions have been asked about Rishi Sunak’s attitude towards Levelling Up. </a:t>
            </a:r>
          </a:p>
          <a:p>
            <a:pPr marL="342900" indent="-342900">
              <a:lnSpc>
                <a:spcPct val="100000"/>
              </a:lnSpc>
              <a:buClr>
                <a:schemeClr val="accent6"/>
              </a:buClr>
              <a:buFont typeface="Arial" panose="020B0604020202020204" pitchFamily="34" charset="0"/>
              <a:buChar char="•"/>
            </a:pPr>
            <a:r>
              <a:rPr lang="en-GB">
                <a:solidFill>
                  <a:schemeClr val="accent6"/>
                </a:solidFill>
              </a:rPr>
              <a:t>Clearly from this speech, </a:t>
            </a:r>
            <a:r>
              <a:rPr lang="en-GB" b="1">
                <a:solidFill>
                  <a:schemeClr val="accent6"/>
                </a:solidFill>
              </a:rPr>
              <a:t>Michael Gove remains a believer in Levelling Up</a:t>
            </a:r>
            <a:r>
              <a:rPr lang="en-GB">
                <a:solidFill>
                  <a:schemeClr val="accent6"/>
                </a:solidFill>
              </a:rPr>
              <a:t>.</a:t>
            </a:r>
          </a:p>
          <a:p>
            <a:pPr marL="342900" indent="-342900">
              <a:lnSpc>
                <a:spcPct val="100000"/>
              </a:lnSpc>
              <a:buClr>
                <a:schemeClr val="accent6"/>
              </a:buClr>
              <a:buFont typeface="Arial" panose="020B0604020202020204" pitchFamily="34" charset="0"/>
              <a:buChar char="•"/>
            </a:pPr>
            <a:r>
              <a:rPr lang="en-GB">
                <a:solidFill>
                  <a:schemeClr val="accent6"/>
                </a:solidFill>
              </a:rPr>
              <a:t>However, </a:t>
            </a:r>
            <a:r>
              <a:rPr lang="en-GB" b="1">
                <a:solidFill>
                  <a:schemeClr val="accent6"/>
                </a:solidFill>
              </a:rPr>
              <a:t>Gove’s speech is based on the idea of a poor North and a rich South</a:t>
            </a:r>
            <a:r>
              <a:rPr lang="en-GB">
                <a:solidFill>
                  <a:schemeClr val="accent6"/>
                </a:solidFill>
              </a:rPr>
              <a:t>. The </a:t>
            </a:r>
            <a:r>
              <a:rPr lang="en-GB" b="1">
                <a:solidFill>
                  <a:schemeClr val="accent6"/>
                </a:solidFill>
              </a:rPr>
              <a:t>Levelling Up White Paper</a:t>
            </a:r>
            <a:r>
              <a:rPr lang="en-GB">
                <a:solidFill>
                  <a:schemeClr val="accent6"/>
                </a:solidFill>
              </a:rPr>
              <a:t>, referred to in the speech, recognizes that </a:t>
            </a:r>
            <a:r>
              <a:rPr lang="en-GB" b="1">
                <a:solidFill>
                  <a:schemeClr val="accent6"/>
                </a:solidFill>
              </a:rPr>
              <a:t>deprivation is local</a:t>
            </a:r>
            <a:r>
              <a:rPr lang="en-GB">
                <a:solidFill>
                  <a:schemeClr val="accent6"/>
                </a:solidFill>
              </a:rPr>
              <a:t> and there are many deprived communities in the South of England. </a:t>
            </a:r>
          </a:p>
        </p:txBody>
      </p:sp>
    </p:spTree>
    <p:extLst>
      <p:ext uri="{BB962C8B-B14F-4D97-AF65-F5344CB8AC3E}">
        <p14:creationId xmlns:p14="http://schemas.microsoft.com/office/powerpoint/2010/main" val="165335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a:latin typeface="Helvetica" pitchFamily="2" charset="0"/>
              </a:rPr>
              <a:t>Economic and Labour Market Insight: Implications for Berkshire</a:t>
            </a:r>
            <a:endParaRPr lang="en-GB" sz="4000"/>
          </a:p>
        </p:txBody>
      </p:sp>
    </p:spTree>
    <p:extLst>
      <p:ext uri="{BB962C8B-B14F-4D97-AF65-F5344CB8AC3E}">
        <p14:creationId xmlns:p14="http://schemas.microsoft.com/office/powerpoint/2010/main" val="290459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838200" y="337933"/>
            <a:ext cx="7772400" cy="820587"/>
          </a:xfrm>
        </p:spPr>
        <p:txBody>
          <a:bodyPr/>
          <a:lstStyle/>
          <a:p>
            <a:r>
              <a:rPr lang="en-GB"/>
              <a:t>Key contents of this month’s briefing</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838200" y="1391478"/>
            <a:ext cx="6540795" cy="5051851"/>
          </a:xfrm>
        </p:spPr>
        <p:txBody>
          <a:bodyPr>
            <a:normAutofit/>
          </a:bodyPr>
          <a:lstStyle/>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Updated global and UK economic forecasts</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Monthly Spotlight – </a:t>
            </a:r>
            <a:r>
              <a:rPr lang="en-GB">
                <a:solidFill>
                  <a:schemeClr val="accent6"/>
                </a:solidFill>
                <a:latin typeface="Helvetica" pitchFamily="2" charset="0"/>
              </a:rPr>
              <a:t>Levelling Up Secretary’s speech to the Convention of the North</a:t>
            </a:r>
            <a:endParaRPr lang="en-GB" sz="2000">
              <a:solidFill>
                <a:schemeClr val="accent6"/>
              </a:solidFill>
              <a:latin typeface="Helvetica" pitchFamily="2" charset="0"/>
            </a:endParaRP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Key points from the latest Labour Force Survey data</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claimant count figures by Local Authority</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remote working figures for Berkshire</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‘notable business news’ by Local Authority</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Latest job posting analytics by Local Authority</a:t>
            </a:r>
          </a:p>
        </p:txBody>
      </p:sp>
    </p:spTree>
    <p:extLst>
      <p:ext uri="{BB962C8B-B14F-4D97-AF65-F5344CB8AC3E}">
        <p14:creationId xmlns:p14="http://schemas.microsoft.com/office/powerpoint/2010/main" val="89259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31371" y="173552"/>
            <a:ext cx="7772400" cy="1325563"/>
          </a:xfrm>
        </p:spPr>
        <p:txBody>
          <a:bodyPr>
            <a:normAutofit/>
          </a:bodyPr>
          <a:lstStyle/>
          <a:p>
            <a:r>
              <a:rPr lang="en-GB">
                <a:latin typeface="Helvetica" pitchFamily="2" charset="0"/>
              </a:rPr>
              <a:t>Claimant Count </a:t>
            </a:r>
            <a:br>
              <a:rPr lang="en-GB">
                <a:latin typeface="Helvetica" pitchFamily="2" charset="0"/>
              </a:rPr>
            </a:br>
            <a:r>
              <a:rPr lang="en-GB" sz="2000">
                <a:latin typeface="Helvetica" pitchFamily="2" charset="0"/>
              </a:rPr>
              <a:t>(Latest data - December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668079" y="1992666"/>
            <a:ext cx="10919639" cy="4569306"/>
          </a:xfrm>
        </p:spPr>
        <p:txBody>
          <a:bodyPr>
            <a:noAutofit/>
          </a:bodyPr>
          <a:lstStyle/>
          <a:p>
            <a:pPr>
              <a:lnSpc>
                <a:spcPct val="100000"/>
              </a:lnSpc>
            </a:pPr>
            <a:r>
              <a:rPr lang="en-GB">
                <a:solidFill>
                  <a:schemeClr val="accent6"/>
                </a:solidFill>
                <a:latin typeface="Helvetica" pitchFamily="2" charset="0"/>
              </a:rPr>
              <a:t>Total of </a:t>
            </a:r>
            <a:r>
              <a:rPr lang="en-GB" b="1">
                <a:solidFill>
                  <a:schemeClr val="accent6"/>
                </a:solidFill>
                <a:latin typeface="Helvetica" pitchFamily="2" charset="0"/>
              </a:rPr>
              <a:t>16,575 </a:t>
            </a:r>
            <a:r>
              <a:rPr lang="en-GB">
                <a:solidFill>
                  <a:schemeClr val="accent6"/>
                </a:solidFill>
                <a:latin typeface="Helvetica" pitchFamily="2" charset="0"/>
              </a:rPr>
              <a:t>claimants (2.9% of the working age population) in Berkshire.</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1,630 claimants (2.0% of the working age population) in Bracknell Forest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4,340 claimants (4.1% of the working age population) in Reading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4,750 claimants (5.0% of the working age population) in Slough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2,070 claimants (2.</a:t>
            </a:r>
            <a:r>
              <a:rPr lang="en-US">
                <a:solidFill>
                  <a:schemeClr val="accent6"/>
                </a:solidFill>
                <a:latin typeface="Helvetica" pitchFamily="2" charset="0"/>
              </a:rPr>
              <a:t>2</a:t>
            </a:r>
            <a:r>
              <a:rPr lang="en-GB">
                <a:solidFill>
                  <a:schemeClr val="accent6"/>
                </a:solidFill>
                <a:latin typeface="Helvetica" pitchFamily="2" charset="0"/>
              </a:rPr>
              <a:t>% of the working age population) in West Berkshire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2,045 claimants (2.</a:t>
            </a:r>
            <a:r>
              <a:rPr lang="en-US">
                <a:solidFill>
                  <a:schemeClr val="accent6"/>
                </a:solidFill>
              </a:rPr>
              <a:t>2</a:t>
            </a:r>
            <a:r>
              <a:rPr lang="en-GB">
                <a:solidFill>
                  <a:schemeClr val="accent6"/>
                </a:solidFill>
                <a:latin typeface="Helvetica" pitchFamily="2" charset="0"/>
              </a:rPr>
              <a:t>% of the working age population) in Windsor and Maidenhead UA</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1,740 claimants (1.6% of the working age population) in Wokingham UA</a:t>
            </a:r>
          </a:p>
          <a:p>
            <a:pPr marL="0" indent="0">
              <a:lnSpc>
                <a:spcPct val="100000"/>
              </a:lnSpc>
              <a:buNone/>
            </a:pPr>
            <a:r>
              <a:rPr lang="en-GB">
                <a:solidFill>
                  <a:schemeClr val="accent6"/>
                </a:solidFill>
                <a:effectLst/>
                <a:latin typeface="Helvetica" pitchFamily="2" charset="0"/>
                <a:ea typeface="Calibri" panose="020F0502020204030204" pitchFamily="34" charset="0"/>
              </a:rPr>
              <a:t>Across Berkshire, claimant unemployment has fallen </a:t>
            </a:r>
            <a:r>
              <a:rPr lang="en-GB">
                <a:solidFill>
                  <a:schemeClr val="accent6"/>
                </a:solidFill>
                <a:latin typeface="Helvetica" pitchFamily="2" charset="0"/>
                <a:ea typeface="Calibri" panose="020F0502020204030204" pitchFamily="34" charset="0"/>
              </a:rPr>
              <a:t>significantly </a:t>
            </a:r>
            <a:r>
              <a:rPr lang="en-GB">
                <a:solidFill>
                  <a:schemeClr val="accent6"/>
                </a:solidFill>
                <a:effectLst/>
                <a:latin typeface="Helvetica" pitchFamily="2" charset="0"/>
                <a:ea typeface="Calibri" panose="020F0502020204030204" pitchFamily="34" charset="0"/>
              </a:rPr>
              <a:t>from </a:t>
            </a:r>
            <a:r>
              <a:rPr lang="en-GB">
                <a:solidFill>
                  <a:schemeClr val="accent6"/>
                </a:solidFill>
                <a:latin typeface="Helvetica" pitchFamily="2" charset="0"/>
                <a:ea typeface="Calibri" panose="020F0502020204030204" pitchFamily="34" charset="0"/>
              </a:rPr>
              <a:t>19,750 in </a:t>
            </a:r>
            <a:r>
              <a:rPr lang="en-US">
                <a:solidFill>
                  <a:schemeClr val="accent6"/>
                </a:solidFill>
                <a:latin typeface="Helvetica" pitchFamily="2" charset="0"/>
                <a:ea typeface="Calibri" panose="020F0502020204030204" pitchFamily="34" charset="0"/>
              </a:rPr>
              <a:t>December</a:t>
            </a:r>
            <a:r>
              <a:rPr lang="en-GB">
                <a:solidFill>
                  <a:schemeClr val="accent6"/>
                </a:solidFill>
                <a:latin typeface="Helvetica" pitchFamily="2" charset="0"/>
                <a:ea typeface="Calibri" panose="020F0502020204030204" pitchFamily="34" charset="0"/>
              </a:rPr>
              <a:t> </a:t>
            </a:r>
            <a:r>
              <a:rPr lang="en-GB">
                <a:solidFill>
                  <a:schemeClr val="accent6"/>
                </a:solidFill>
                <a:effectLst/>
                <a:latin typeface="Helvetica" pitchFamily="2" charset="0"/>
                <a:ea typeface="Calibri" panose="020F0502020204030204" pitchFamily="34" charset="0"/>
              </a:rPr>
              <a:t>2021 to </a:t>
            </a:r>
            <a:r>
              <a:rPr lang="en-GB">
                <a:solidFill>
                  <a:schemeClr val="accent6"/>
                </a:solidFill>
                <a:latin typeface="Helvetica" pitchFamily="2" charset="0"/>
                <a:ea typeface="Calibri" panose="020F0502020204030204" pitchFamily="34" charset="0"/>
              </a:rPr>
              <a:t>16,575 in December 2022</a:t>
            </a:r>
            <a:r>
              <a:rPr lang="en-GB">
                <a:solidFill>
                  <a:schemeClr val="accent6"/>
                </a:solidFill>
                <a:effectLst/>
                <a:latin typeface="Helvetica" pitchFamily="2" charset="0"/>
                <a:ea typeface="Calibri" panose="020F0502020204030204" pitchFamily="34" charset="0"/>
              </a:rPr>
              <a:t>. Slough had </a:t>
            </a:r>
            <a:r>
              <a:rPr lang="en-GB">
                <a:solidFill>
                  <a:schemeClr val="accent6"/>
                </a:solidFill>
                <a:latin typeface="Helvetica" pitchFamily="2" charset="0"/>
                <a:ea typeface="Calibri" panose="020F0502020204030204" pitchFamily="34" charset="0"/>
              </a:rPr>
              <a:t>5.0</a:t>
            </a:r>
            <a:r>
              <a:rPr lang="en-GB">
                <a:solidFill>
                  <a:schemeClr val="accent6"/>
                </a:solidFill>
                <a:effectLst/>
                <a:latin typeface="Helvetica" pitchFamily="2" charset="0"/>
                <a:ea typeface="Calibri" panose="020F0502020204030204" pitchFamily="34" charset="0"/>
              </a:rPr>
              <a:t>% of its working age population claim unemployment in </a:t>
            </a:r>
            <a:r>
              <a:rPr lang="en-GB">
                <a:solidFill>
                  <a:schemeClr val="accent6"/>
                </a:solidFill>
                <a:latin typeface="Helvetica" pitchFamily="2" charset="0"/>
                <a:ea typeface="Calibri" panose="020F0502020204030204" pitchFamily="34" charset="0"/>
              </a:rPr>
              <a:t>December</a:t>
            </a:r>
            <a:r>
              <a:rPr lang="en-US" altLang="zh-CN">
                <a:solidFill>
                  <a:schemeClr val="accent6"/>
                </a:solidFill>
                <a:effectLst/>
                <a:latin typeface="Helvetica" pitchFamily="2" charset="0"/>
                <a:ea typeface="Calibri" panose="020F0502020204030204" pitchFamily="34" charset="0"/>
              </a:rPr>
              <a:t> </a:t>
            </a:r>
            <a:r>
              <a:rPr lang="en-GB">
                <a:solidFill>
                  <a:schemeClr val="accent6"/>
                </a:solidFill>
                <a:effectLst/>
                <a:latin typeface="Helvetica" pitchFamily="2" charset="0"/>
                <a:ea typeface="Calibri" panose="020F0502020204030204" pitchFamily="34" charset="0"/>
              </a:rPr>
              <a:t>2022, </a:t>
            </a:r>
            <a:r>
              <a:rPr lang="en-GB">
                <a:solidFill>
                  <a:schemeClr val="accent6"/>
                </a:solidFill>
                <a:latin typeface="Helvetica" pitchFamily="2" charset="0"/>
                <a:ea typeface="Calibri" panose="020F0502020204030204" pitchFamily="34" charset="0"/>
              </a:rPr>
              <a:t>down significantly</a:t>
            </a:r>
            <a:r>
              <a:rPr lang="en-GB">
                <a:solidFill>
                  <a:schemeClr val="accent6"/>
                </a:solidFill>
                <a:effectLst/>
                <a:latin typeface="Helvetica" pitchFamily="2" charset="0"/>
                <a:ea typeface="Calibri" panose="020F0502020204030204" pitchFamily="34" charset="0"/>
              </a:rPr>
              <a:t> from </a:t>
            </a:r>
            <a:r>
              <a:rPr lang="en-GB">
                <a:solidFill>
                  <a:schemeClr val="accent6"/>
                </a:solidFill>
                <a:latin typeface="Helvetica" pitchFamily="2" charset="0"/>
                <a:ea typeface="Calibri" panose="020F0502020204030204" pitchFamily="34" charset="0"/>
              </a:rPr>
              <a:t>6.1</a:t>
            </a:r>
            <a:r>
              <a:rPr lang="en-GB">
                <a:solidFill>
                  <a:schemeClr val="accent6"/>
                </a:solidFill>
                <a:effectLst/>
                <a:latin typeface="Helvetica" pitchFamily="2" charset="0"/>
                <a:ea typeface="Calibri" panose="020F0502020204030204" pitchFamily="34" charset="0"/>
              </a:rPr>
              <a:t>% in </a:t>
            </a:r>
            <a:r>
              <a:rPr lang="en-GB">
                <a:solidFill>
                  <a:schemeClr val="accent6"/>
                </a:solidFill>
                <a:latin typeface="Helvetica" pitchFamily="2" charset="0"/>
                <a:ea typeface="Calibri" panose="020F0502020204030204" pitchFamily="34" charset="0"/>
              </a:rPr>
              <a:t>December</a:t>
            </a:r>
            <a:r>
              <a:rPr lang="en-US">
                <a:solidFill>
                  <a:schemeClr val="accent6"/>
                </a:solidFill>
                <a:latin typeface="Helvetica" pitchFamily="2" charset="0"/>
                <a:ea typeface="Calibri" panose="020F0502020204030204" pitchFamily="34" charset="0"/>
              </a:rPr>
              <a:t> </a:t>
            </a:r>
            <a:r>
              <a:rPr lang="en-GB">
                <a:solidFill>
                  <a:schemeClr val="accent6"/>
                </a:solidFill>
                <a:latin typeface="Helvetica" pitchFamily="2" charset="0"/>
                <a:ea typeface="Calibri" panose="020F0502020204030204" pitchFamily="34" charset="0"/>
              </a:rPr>
              <a:t>2021.</a:t>
            </a:r>
            <a:endParaRPr lang="en-GB" b="1">
              <a:solidFill>
                <a:schemeClr val="accent6"/>
              </a:solidFill>
              <a:latin typeface="Helvetica" pitchFamily="2" charset="0"/>
            </a:endParaRPr>
          </a:p>
        </p:txBody>
      </p:sp>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GB" altLang="zh-CN" sz="1400" b="1">
                <a:solidFill>
                  <a:srgbClr val="D12680"/>
                </a:solidFill>
                <a:latin typeface="Helvetica" pitchFamily="2" charset="0"/>
                <a:hlinkClick r:id="rId3">
                  <a:extLst>
                    <a:ext uri="{A12FA001-AC4F-418D-AE19-62706E023703}">
                      <ahyp:hlinkClr xmlns:ahyp="http://schemas.microsoft.com/office/drawing/2018/hyperlinkcolor" val="tx"/>
                    </a:ext>
                  </a:extLst>
                </a:hlinkClick>
              </a:rPr>
              <a:t>ONS, January 2023</a:t>
            </a:r>
            <a:endParaRPr lang="zh-CN" altLang="en-US" sz="1400">
              <a:solidFill>
                <a:srgbClr val="D12680"/>
              </a:solidFill>
              <a:latin typeface="Helvetica" pitchFamily="2" charset="0"/>
            </a:endParaRPr>
          </a:p>
        </p:txBody>
      </p:sp>
      <p:pic>
        <p:nvPicPr>
          <p:cNvPr id="13" name="Content Placeholder 12" descr="Map&#10;&#10;Description automatically generated">
            <a:extLst>
              <a:ext uri="{FF2B5EF4-FFF2-40B4-BE49-F238E27FC236}">
                <a16:creationId xmlns:a16="http://schemas.microsoft.com/office/drawing/2014/main" id="{15E0E96E-1D7A-3B06-2790-8E6DC1463029}"/>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5667154" y="0"/>
            <a:ext cx="3706822" cy="2251807"/>
          </a:xfrm>
          <a:prstGeom prst="rect">
            <a:avLst/>
          </a:prstGeom>
        </p:spPr>
      </p:pic>
    </p:spTree>
    <p:extLst>
      <p:ext uri="{BB962C8B-B14F-4D97-AF65-F5344CB8AC3E}">
        <p14:creationId xmlns:p14="http://schemas.microsoft.com/office/powerpoint/2010/main" val="227536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26774" y="413239"/>
            <a:ext cx="10227365" cy="881398"/>
          </a:xfrm>
        </p:spPr>
        <p:txBody>
          <a:bodyPr>
            <a:normAutofit fontScale="90000"/>
          </a:bodyPr>
          <a:lstStyle/>
          <a:p>
            <a:r>
              <a:rPr lang="en-GB" sz="2000" b="0">
                <a:latin typeface="Helvetica" pitchFamily="2" charset="0"/>
              </a:rPr>
              <a:t>Strategic Issues – Heathrow</a:t>
            </a:r>
            <a:br>
              <a:rPr lang="en-GB" altLang="zh-CN">
                <a:latin typeface="Helvetica" pitchFamily="2" charset="0"/>
              </a:rPr>
            </a:br>
            <a:r>
              <a:rPr lang="en-GB" altLang="zh-CN" sz="3100">
                <a:latin typeface="Helvetica" pitchFamily="2" charset="0"/>
              </a:rPr>
              <a:t>Heathrow 'staff shortage' threat if Ultra Low Emission Zone fee kicks in</a:t>
            </a:r>
            <a:endParaRPr lang="en-GB" sz="3100">
              <a:latin typeface="Helvetica" pitchFamily="2" charset="0"/>
            </a:endParaRPr>
          </a:p>
        </p:txBody>
      </p:sp>
      <p:sp>
        <p:nvSpPr>
          <p:cNvPr id="6" name="Content Placeholder 5">
            <a:extLst>
              <a:ext uri="{FF2B5EF4-FFF2-40B4-BE49-F238E27FC236}">
                <a16:creationId xmlns:a16="http://schemas.microsoft.com/office/drawing/2014/main" id="{E1D1929B-C3BD-EBBB-C865-F90522BBDC97}"/>
              </a:ext>
            </a:extLst>
          </p:cNvPr>
          <p:cNvSpPr>
            <a:spLocks noGrp="1"/>
          </p:cNvSpPr>
          <p:nvPr>
            <p:ph idx="1"/>
          </p:nvPr>
        </p:nvSpPr>
        <p:spPr>
          <a:xfrm>
            <a:off x="515178" y="1428233"/>
            <a:ext cx="11161643" cy="5049006"/>
          </a:xfrm>
        </p:spPr>
        <p:txBody>
          <a:bodyPr>
            <a:noAutofit/>
          </a:bodyPr>
          <a:lstStyle/>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Heathrow may face staff shortages if certain staff are made to pay a charge under the Ultra Low Emission Zone expansion, the union GMB has warned. </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The Mayor of London, Sadiq Khan, confirmed that ULEZ will be expanding across the outer boroughs of London, including Heathrow Airport. From August, the staff who can’t use public transport will not only be hit by the expensive parking and drop-off charges, but they will also have to pay £12.50 to comply with ULEZ if they don’t have an environmentally-friendly car.</a:t>
            </a:r>
          </a:p>
          <a:p>
            <a:pPr marL="342900" indent="-342900">
              <a:lnSpc>
                <a:spcPct val="100000"/>
              </a:lnSpc>
              <a:buClr>
                <a:schemeClr val="accent6"/>
              </a:buClr>
              <a:buFont typeface="Arial" panose="020B0604020202020204" pitchFamily="34" charset="0"/>
              <a:buChar char="•"/>
            </a:pPr>
            <a:r>
              <a:rPr lang="en-GB">
                <a:solidFill>
                  <a:schemeClr val="accent6"/>
                </a:solidFill>
                <a:latin typeface="Helvetica" pitchFamily="2" charset="0"/>
              </a:rPr>
              <a:t>Trevlyn McLeod, GMB London Region Organiser said: “GMB understands how important it is to tackle air pollution, but the ULEZ extension will affect our Heathrow members who aren’t earning huge great salaries, who are already struggling to support themselves and their families because of the cost of living, and now face being financially penalised for going to work, having more of their limited income taken from them via another stealth tax. The idea that our members ditch their cars and all jump on a local bus is absurd, the local transport infrastructure isn’t set up to support the extra carriage. Many of our members have very early starts and very late finishes, there isn’t public transport that can be used during these unsociable hours.”</a:t>
            </a:r>
          </a:p>
        </p:txBody>
      </p:sp>
      <p:sp>
        <p:nvSpPr>
          <p:cNvPr id="5" name="TextBox 4">
            <a:extLst>
              <a:ext uri="{FF2B5EF4-FFF2-40B4-BE49-F238E27FC236}">
                <a16:creationId xmlns:a16="http://schemas.microsoft.com/office/drawing/2014/main" id="{ABF92BB4-924A-9675-7F5C-A246705B4446}"/>
              </a:ext>
            </a:extLst>
          </p:cNvPr>
          <p:cNvSpPr txBox="1"/>
          <p:nvPr/>
        </p:nvSpPr>
        <p:spPr>
          <a:xfrm>
            <a:off x="5803103" y="6328378"/>
            <a:ext cx="6097836"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rgbClr val="D12680"/>
                </a:solidFill>
                <a:latin typeface="Helvetica" pitchFamily="2" charset="0"/>
                <a:hlinkClick r:id="rId3">
                  <a:extLst>
                    <a:ext uri="{A12FA001-AC4F-418D-AE19-62706E023703}">
                      <ahyp:hlinkClr xmlns:ahyp="http://schemas.microsoft.com/office/drawing/2018/hyperlinkcolor" val="tx"/>
                    </a:ext>
                  </a:extLst>
                </a:hlinkClick>
              </a:rPr>
              <a:t>Berkshire Live, January 2023</a:t>
            </a:r>
            <a:endParaRPr lang="en-GB" sz="1400">
              <a:solidFill>
                <a:srgbClr val="D12680"/>
              </a:solidFill>
              <a:latin typeface="Helvetica" pitchFamily="2" charset="0"/>
            </a:endParaRPr>
          </a:p>
        </p:txBody>
      </p:sp>
    </p:spTree>
    <p:extLst>
      <p:ext uri="{BB962C8B-B14F-4D97-AF65-F5344CB8AC3E}">
        <p14:creationId xmlns:p14="http://schemas.microsoft.com/office/powerpoint/2010/main" val="89943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468087" y="143319"/>
            <a:ext cx="7772400" cy="665860"/>
          </a:xfrm>
        </p:spPr>
        <p:txBody>
          <a:bodyPr>
            <a:normAutofit/>
          </a:bodyPr>
          <a:lstStyle/>
          <a:p>
            <a:r>
              <a:rPr lang="en-GB">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468087" y="898718"/>
            <a:ext cx="11246209" cy="5513763"/>
          </a:xfrm>
        </p:spPr>
        <p:txBody>
          <a:bodyPr>
            <a:noAutofit/>
          </a:bodyPr>
          <a:lstStyle/>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In </a:t>
            </a:r>
            <a:r>
              <a:rPr lang="en-US" sz="2000" b="1">
                <a:solidFill>
                  <a:schemeClr val="accent6"/>
                </a:solidFill>
                <a:latin typeface="Helvetica" pitchFamily="2" charset="0"/>
              </a:rPr>
              <a:t>January 2023</a:t>
            </a:r>
            <a:r>
              <a:rPr lang="en-US" sz="2000">
                <a:solidFill>
                  <a:schemeClr val="accent6"/>
                </a:solidFill>
                <a:latin typeface="Helvetica" pitchFamily="2" charset="0"/>
              </a:rPr>
              <a:t>, there were 3,979 unique active job postings for remote positions at companies based in Berkshire, rising from 2,899 in January 2022 – a 37.3% increase. There were 1,567 unique new job postings for remote positions at companies based in Berkshire, up from 1,306 in January 2022 – a rise of around 20.0%.</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Compare this with the South-East, in January 2023 there were 19,970 unique active job postings for remote positions; rising from 15,751 in January </a:t>
            </a:r>
            <a:r>
              <a:rPr lang="en-US">
                <a:solidFill>
                  <a:schemeClr val="accent6"/>
                </a:solidFill>
              </a:rPr>
              <a:t>2022</a:t>
            </a:r>
            <a:r>
              <a:rPr lang="en-US" sz="2000">
                <a:solidFill>
                  <a:schemeClr val="accent6"/>
                </a:solidFill>
                <a:latin typeface="Helvetica" pitchFamily="2" charset="0"/>
              </a:rPr>
              <a:t> – an increase of 26.8%. There were 8,069 unique new job postings for remote positions in January 2023, up from 7,130 in January 2022 – a rise of around 13.2%.</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A rise can also be seen at national level, with a recorded 141,927 unique active remote job postings in England in January 2023, rising from 117,139 in January 2022 – an increase of </a:t>
            </a:r>
            <a:r>
              <a:rPr lang="en-US">
                <a:solidFill>
                  <a:schemeClr val="accent6"/>
                </a:solidFill>
              </a:rPr>
              <a:t>21.2</a:t>
            </a:r>
            <a:r>
              <a:rPr lang="en-US" sz="2000">
                <a:solidFill>
                  <a:schemeClr val="accent6"/>
                </a:solidFill>
                <a:latin typeface="Helvetica" pitchFamily="2" charset="0"/>
              </a:rPr>
              <a:t>%. There were 53,456 unique new job postings for remote positions in January 2023, rising from 51,938 in January 2022 – an increase of </a:t>
            </a:r>
            <a:r>
              <a:rPr lang="en-US">
                <a:solidFill>
                  <a:schemeClr val="accent6"/>
                </a:solidFill>
              </a:rPr>
              <a:t>2</a:t>
            </a:r>
            <a:r>
              <a:rPr lang="en-US" sz="2000">
                <a:solidFill>
                  <a:schemeClr val="accent6"/>
                </a:solidFill>
                <a:latin typeface="Helvetica" pitchFamily="2" charset="0"/>
              </a:rPr>
              <a:t>.9%. </a:t>
            </a:r>
          </a:p>
          <a:p>
            <a:pPr marL="342900" indent="-342900">
              <a:lnSpc>
                <a:spcPct val="100000"/>
              </a:lnSpc>
              <a:buClr>
                <a:schemeClr val="accent6"/>
              </a:buClr>
              <a:buFont typeface="Arial" panose="020B0604020202020204" pitchFamily="34" charset="0"/>
              <a:buChar char="•"/>
            </a:pPr>
            <a:r>
              <a:rPr lang="en-US" sz="2000">
                <a:solidFill>
                  <a:schemeClr val="accent6"/>
                </a:solidFill>
                <a:latin typeface="Helvetica" pitchFamily="2" charset="0"/>
              </a:rPr>
              <a:t>From these figures it’s apparent that the boost in job postings for explicitly remote roles prompted by the COVID-19 pandemic has somewhat persisted despite the reduction in cases and has seen a rise across all geographies in January. </a:t>
            </a:r>
            <a:r>
              <a:rPr lang="en-US" sz="2000" b="1">
                <a:solidFill>
                  <a:schemeClr val="accent6"/>
                </a:solidFill>
                <a:latin typeface="Helvetica" pitchFamily="2" charset="0"/>
              </a:rPr>
              <a:t>Berkshire continued to see a larger increase in vacancies which are remote-based than the South East and England overall.</a:t>
            </a: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rgbClr val="D1268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5A279-2147-8942-5F26-9BCB766B9697}"/>
              </a:ext>
            </a:extLst>
          </p:cNvPr>
          <p:cNvSpPr>
            <a:spLocks noGrp="1"/>
          </p:cNvSpPr>
          <p:nvPr>
            <p:ph type="subTitle" idx="1"/>
          </p:nvPr>
        </p:nvSpPr>
        <p:spPr/>
        <p:txBody>
          <a:bodyPr>
            <a:normAutofit/>
          </a:bodyPr>
          <a:lstStyle/>
          <a:p>
            <a:r>
              <a:rPr lang="en-GB" sz="4000">
                <a:latin typeface="Helvetica" pitchFamily="2" charset="0"/>
              </a:rPr>
              <a:t>Local Profiles</a:t>
            </a:r>
            <a:endParaRPr lang="en-GB" sz="4000"/>
          </a:p>
        </p:txBody>
      </p:sp>
    </p:spTree>
    <p:extLst>
      <p:ext uri="{BB962C8B-B14F-4D97-AF65-F5344CB8AC3E}">
        <p14:creationId xmlns:p14="http://schemas.microsoft.com/office/powerpoint/2010/main" val="4503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Bracknell Forest</a:t>
            </a:r>
            <a:endParaRPr lang="en-GB" sz="4000"/>
          </a:p>
        </p:txBody>
      </p:sp>
    </p:spTree>
    <p:extLst>
      <p:ext uri="{BB962C8B-B14F-4D97-AF65-F5344CB8AC3E}">
        <p14:creationId xmlns:p14="http://schemas.microsoft.com/office/powerpoint/2010/main" val="2507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168573"/>
            <a:ext cx="9050079" cy="1373147"/>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734828"/>
            <a:ext cx="9390321" cy="4559646"/>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1,630 claimants (2.0% of the working age population) in </a:t>
            </a:r>
            <a:r>
              <a:rPr lang="en-GB" sz="2000" b="1">
                <a:solidFill>
                  <a:schemeClr val="accent6"/>
                </a:solidFill>
                <a:latin typeface="Helvetica" pitchFamily="2" charset="0"/>
              </a:rPr>
              <a:t>Bracknell Forest UA</a:t>
            </a:r>
          </a:p>
          <a:p>
            <a:pPr marL="0" indent="0">
              <a:lnSpc>
                <a:spcPct val="100000"/>
              </a:lnSpc>
              <a:buNone/>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indent="-342900">
              <a:lnSpc>
                <a:spcPct val="100000"/>
              </a:lnSpc>
              <a:buClr>
                <a:schemeClr val="accent6"/>
              </a:buClr>
              <a:buFont typeface="Arial" panose="020B0604020202020204" pitchFamily="34" charset="0"/>
              <a:buChar char="•"/>
            </a:pPr>
            <a:r>
              <a:rPr lang="en-GB" sz="2000">
                <a:solidFill>
                  <a:schemeClr val="accent6"/>
                </a:solidFill>
                <a:latin typeface="Helvetica" pitchFamily="2" charset="0"/>
              </a:rPr>
              <a:t>Bracknell Forest Council have developed a </a:t>
            </a:r>
            <a:r>
              <a:rPr lang="en-GB" sz="2000">
                <a:solidFill>
                  <a:schemeClr val="accent6"/>
                </a:solidFill>
                <a:latin typeface="Helvetica" pitchFamily="2" charset="0"/>
                <a:hlinkClick r:id="rId3">
                  <a:extLst>
                    <a:ext uri="{A12FA001-AC4F-418D-AE19-62706E023703}">
                      <ahyp:hlinkClr xmlns:ahyp="http://schemas.microsoft.com/office/drawing/2018/hyperlinkcolor" val="tx"/>
                    </a:ext>
                  </a:extLst>
                </a:hlinkClick>
              </a:rPr>
              <a:t>Climate Change webpage to support businesses </a:t>
            </a:r>
            <a:r>
              <a:rPr lang="en-GB" sz="2000">
                <a:solidFill>
                  <a:schemeClr val="accent6"/>
                </a:solidFill>
                <a:latin typeface="Helvetica" pitchFamily="2" charset="0"/>
              </a:rPr>
              <a:t>with climate change information. The webpage will allow businesses to access a variety of tools to help signpost businesses with information relating to climate change, such as financial support, education and training opportunities, green business development opportunities and pledges. The page is suitable for a wide range of businesses.  - </a:t>
            </a:r>
            <a:r>
              <a:rPr lang="en-GB" sz="2000">
                <a:solidFill>
                  <a:schemeClr val="accent3"/>
                </a:solidFill>
                <a:latin typeface="Helvetica" pitchFamily="2" charset="0"/>
                <a:hlinkClick r:id="rId4">
                  <a:extLst>
                    <a:ext uri="{A12FA001-AC4F-418D-AE19-62706E023703}">
                      <ahyp:hlinkClr xmlns:ahyp="http://schemas.microsoft.com/office/drawing/2018/hyperlinkcolor" val="tx"/>
                    </a:ext>
                  </a:extLst>
                </a:hlinkClick>
              </a:rPr>
              <a:t>LINK</a:t>
            </a:r>
            <a:r>
              <a:rPr lang="en-GB" sz="2000">
                <a:solidFill>
                  <a:schemeClr val="accent6"/>
                </a:solidFill>
                <a:latin typeface="Helvetica" pitchFamily="2" charset="0"/>
              </a:rPr>
              <a:t>.</a:t>
            </a:r>
            <a:endParaRPr lang="en-US" sz="2000" b="1">
              <a:solidFill>
                <a:schemeClr val="accent6"/>
              </a:solidFill>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latin typeface="Helvetica" pitchFamily="2" charset="0"/>
              </a:rPr>
              <a:t>Bracknell Forest</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17" name="Picture 16">
            <a:extLst>
              <a:ext uri="{FF2B5EF4-FFF2-40B4-BE49-F238E27FC236}">
                <a16:creationId xmlns:a16="http://schemas.microsoft.com/office/drawing/2014/main" id="{F434858C-D853-F065-EC68-86953BD9FF9B}"/>
              </a:ext>
            </a:extLst>
          </p:cNvPr>
          <p:cNvPicPr>
            <a:picLocks noChangeAspect="1"/>
          </p:cNvPicPr>
          <p:nvPr/>
        </p:nvPicPr>
        <p:blipFill>
          <a:blip r:embed="rId3"/>
          <a:stretch>
            <a:fillRect/>
          </a:stretch>
        </p:blipFill>
        <p:spPr>
          <a:xfrm>
            <a:off x="416646" y="4253821"/>
            <a:ext cx="5477640" cy="2029108"/>
          </a:xfrm>
          <a:prstGeom prst="rect">
            <a:avLst/>
          </a:prstGeom>
        </p:spPr>
      </p:pic>
      <p:pic>
        <p:nvPicPr>
          <p:cNvPr id="19" name="Picture 18">
            <a:extLst>
              <a:ext uri="{FF2B5EF4-FFF2-40B4-BE49-F238E27FC236}">
                <a16:creationId xmlns:a16="http://schemas.microsoft.com/office/drawing/2014/main" id="{0C8B5EF6-9839-7BF8-62B7-DC0EA792F66E}"/>
              </a:ext>
            </a:extLst>
          </p:cNvPr>
          <p:cNvPicPr>
            <a:picLocks noChangeAspect="1"/>
          </p:cNvPicPr>
          <p:nvPr/>
        </p:nvPicPr>
        <p:blipFill>
          <a:blip r:embed="rId4"/>
          <a:stretch>
            <a:fillRect/>
          </a:stretch>
        </p:blipFill>
        <p:spPr>
          <a:xfrm>
            <a:off x="6040503" y="423286"/>
            <a:ext cx="5734851" cy="2934110"/>
          </a:xfrm>
          <a:prstGeom prst="rect">
            <a:avLst/>
          </a:prstGeom>
        </p:spPr>
      </p:pic>
      <p:pic>
        <p:nvPicPr>
          <p:cNvPr id="21" name="Picture 20">
            <a:extLst>
              <a:ext uri="{FF2B5EF4-FFF2-40B4-BE49-F238E27FC236}">
                <a16:creationId xmlns:a16="http://schemas.microsoft.com/office/drawing/2014/main" id="{F5EF4CDA-00DF-E392-4D5C-97978B3ED284}"/>
              </a:ext>
            </a:extLst>
          </p:cNvPr>
          <p:cNvPicPr>
            <a:picLocks noChangeAspect="1"/>
          </p:cNvPicPr>
          <p:nvPr/>
        </p:nvPicPr>
        <p:blipFill>
          <a:blip r:embed="rId5"/>
          <a:stretch>
            <a:fillRect/>
          </a:stretch>
        </p:blipFill>
        <p:spPr>
          <a:xfrm>
            <a:off x="6106632" y="3476788"/>
            <a:ext cx="5696746" cy="2957926"/>
          </a:xfrm>
          <a:prstGeom prst="rect">
            <a:avLst/>
          </a:prstGeom>
        </p:spPr>
      </p:pic>
      <p:graphicFrame>
        <p:nvGraphicFramePr>
          <p:cNvPr id="23" name="Table 16">
            <a:extLst>
              <a:ext uri="{FF2B5EF4-FFF2-40B4-BE49-F238E27FC236}">
                <a16:creationId xmlns:a16="http://schemas.microsoft.com/office/drawing/2014/main" id="{34CFDDEF-A1E9-406A-E9AF-A360B80029AC}"/>
              </a:ext>
            </a:extLst>
          </p:cNvPr>
          <p:cNvGraphicFramePr>
            <a:graphicFrameLocks noGrp="1"/>
          </p:cNvGraphicFramePr>
          <p:nvPr>
            <p:ph idx="1"/>
            <p:extLst>
              <p:ext uri="{D42A27DB-BD31-4B8C-83A1-F6EECF244321}">
                <p14:modId xmlns:p14="http://schemas.microsoft.com/office/powerpoint/2010/main" val="393342607"/>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5,600</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11,404</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3,580</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355645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latin typeface="Helvetica" pitchFamily="2" charset="0"/>
              </a:rPr>
              <a:t>Bracknell Forest</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graphicFrame>
        <p:nvGraphicFramePr>
          <p:cNvPr id="5" name="Table 16">
            <a:extLst>
              <a:ext uri="{FF2B5EF4-FFF2-40B4-BE49-F238E27FC236}">
                <a16:creationId xmlns:a16="http://schemas.microsoft.com/office/drawing/2014/main" id="{3C4ABD42-9507-08C8-744F-4887A0A5CD78}"/>
              </a:ext>
            </a:extLst>
          </p:cNvPr>
          <p:cNvGraphicFramePr>
            <a:graphicFrameLocks noGrp="1"/>
          </p:cNvGraphicFramePr>
          <p:nvPr>
            <p:ph idx="1"/>
            <p:extLst>
              <p:ext uri="{D42A27DB-BD31-4B8C-83A1-F6EECF244321}">
                <p14:modId xmlns:p14="http://schemas.microsoft.com/office/powerpoint/2010/main" val="4249561532"/>
              </p:ext>
            </p:extLst>
          </p:nvPr>
        </p:nvGraphicFramePr>
        <p:xfrm>
          <a:off x="690477" y="2144108"/>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2,295</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3,424</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1:1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1,530</a:t>
                      </a:r>
                    </a:p>
                  </a:txBody>
                  <a:tcPr/>
                </a:tc>
                <a:extLst>
                  <a:ext uri="{0D108BD9-81ED-4DB2-BD59-A6C34878D82A}">
                    <a16:rowId xmlns:a16="http://schemas.microsoft.com/office/drawing/2014/main" val="3377942824"/>
                  </a:ext>
                </a:extLst>
              </a:tr>
            </a:tbl>
          </a:graphicData>
        </a:graphic>
      </p:graphicFrame>
      <p:pic>
        <p:nvPicPr>
          <p:cNvPr id="6" name="Picture 5">
            <a:extLst>
              <a:ext uri="{FF2B5EF4-FFF2-40B4-BE49-F238E27FC236}">
                <a16:creationId xmlns:a16="http://schemas.microsoft.com/office/drawing/2014/main" id="{5FE92047-5760-DECA-0AC8-3EDBAEA47F4B}"/>
              </a:ext>
            </a:extLst>
          </p:cNvPr>
          <p:cNvPicPr>
            <a:picLocks noChangeAspect="1"/>
          </p:cNvPicPr>
          <p:nvPr/>
        </p:nvPicPr>
        <p:blipFill>
          <a:blip r:embed="rId3"/>
          <a:stretch>
            <a:fillRect/>
          </a:stretch>
        </p:blipFill>
        <p:spPr>
          <a:xfrm>
            <a:off x="6084479" y="3465989"/>
            <a:ext cx="5701508" cy="2910294"/>
          </a:xfrm>
          <a:prstGeom prst="rect">
            <a:avLst/>
          </a:prstGeom>
        </p:spPr>
      </p:pic>
      <p:pic>
        <p:nvPicPr>
          <p:cNvPr id="8" name="Picture 7">
            <a:extLst>
              <a:ext uri="{FF2B5EF4-FFF2-40B4-BE49-F238E27FC236}">
                <a16:creationId xmlns:a16="http://schemas.microsoft.com/office/drawing/2014/main" id="{8F7274A4-D2FD-586A-B6BA-6447D53E3BF3}"/>
              </a:ext>
            </a:extLst>
          </p:cNvPr>
          <p:cNvPicPr>
            <a:picLocks noChangeAspect="1"/>
          </p:cNvPicPr>
          <p:nvPr/>
        </p:nvPicPr>
        <p:blipFill>
          <a:blip r:embed="rId4"/>
          <a:stretch>
            <a:fillRect/>
          </a:stretch>
        </p:blipFill>
        <p:spPr>
          <a:xfrm>
            <a:off x="416646" y="4167963"/>
            <a:ext cx="5419147" cy="1965907"/>
          </a:xfrm>
          <a:prstGeom prst="rect">
            <a:avLst/>
          </a:prstGeom>
        </p:spPr>
      </p:pic>
      <p:pic>
        <p:nvPicPr>
          <p:cNvPr id="9" name="Picture 8">
            <a:extLst>
              <a:ext uri="{FF2B5EF4-FFF2-40B4-BE49-F238E27FC236}">
                <a16:creationId xmlns:a16="http://schemas.microsoft.com/office/drawing/2014/main" id="{AD653F8A-FD8B-AB16-820E-D912E6D166F1}"/>
              </a:ext>
            </a:extLst>
          </p:cNvPr>
          <p:cNvPicPr>
            <a:picLocks noChangeAspect="1"/>
          </p:cNvPicPr>
          <p:nvPr/>
        </p:nvPicPr>
        <p:blipFill>
          <a:blip r:embed="rId5"/>
          <a:stretch>
            <a:fillRect/>
          </a:stretch>
        </p:blipFill>
        <p:spPr>
          <a:xfrm>
            <a:off x="6073846" y="443612"/>
            <a:ext cx="5701508" cy="2948399"/>
          </a:xfrm>
          <a:prstGeom prst="rect">
            <a:avLst/>
          </a:prstGeom>
        </p:spPr>
      </p:pic>
    </p:spTree>
    <p:extLst>
      <p:ext uri="{BB962C8B-B14F-4D97-AF65-F5344CB8AC3E}">
        <p14:creationId xmlns:p14="http://schemas.microsoft.com/office/powerpoint/2010/main" val="771622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Reading</a:t>
            </a:r>
            <a:endParaRPr lang="en-GB" sz="4000"/>
          </a:p>
        </p:txBody>
      </p:sp>
    </p:spTree>
    <p:extLst>
      <p:ext uri="{BB962C8B-B14F-4D97-AF65-F5344CB8AC3E}">
        <p14:creationId xmlns:p14="http://schemas.microsoft.com/office/powerpoint/2010/main" val="283898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17580" y="42310"/>
            <a:ext cx="9156405" cy="1277454"/>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17579" y="1607240"/>
            <a:ext cx="9793713" cy="4549011"/>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4,340 claimants (4.1% of the working age population) in </a:t>
            </a:r>
            <a:r>
              <a:rPr lang="en-GB" sz="2000" b="1">
                <a:solidFill>
                  <a:schemeClr val="accent6"/>
                </a:solidFill>
                <a:latin typeface="Helvetica" pitchFamily="2" charset="0"/>
              </a:rPr>
              <a:t>Reading UA</a:t>
            </a:r>
          </a:p>
          <a:p>
            <a:pPr>
              <a:lnSpc>
                <a:spcPct val="100000"/>
              </a:lnSpc>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Calibri" panose="020F0502020204030204" pitchFamily="34" charset="0"/>
              </a:rPr>
              <a:t>A new study from CMC Markets has revealed Reading to be home to the UK’s most successful new businesses. Nigel Horton-Baker, Executive Director at Reading’s Economy and Destination Agency (REDA), said: “This latest report highlights Reading as a hotspot for talented entrepreneurs and a location which nurtures successful business growth. Of the nearly 7000 new businesses constituted in Reading between 2017 and 2022, just 0.13% failed, underling strong economic growth factors such as a skilled workforce, excellent connectivity, diverse business eco systems and a strong demand for goods and services locally, as well as the creativity within the diverse business environment. </a:t>
            </a: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mn-cs"/>
              </a:rPr>
              <a:t>– </a:t>
            </a:r>
            <a:r>
              <a:rPr kumimoji="0" lang="en-GB" sz="2000" b="0" i="0" u="sng" strike="noStrike" kern="1200" cap="none" spc="0" normalizeH="0" baseline="0" noProof="0">
                <a:ln>
                  <a:noFill/>
                </a:ln>
                <a:solidFill>
                  <a:srgbClr val="B32471"/>
                </a:solidFill>
                <a:effectLst/>
                <a:uLnTx/>
                <a:uFillTx/>
                <a:latin typeface="Helvetica"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mn-cs"/>
              </a:rPr>
              <a:t>.</a:t>
            </a:r>
            <a:endParaRPr kumimoji="0" lang="en-US" sz="2000" b="0" i="0" u="none" strike="noStrike" kern="1200" cap="none" spc="0" normalizeH="0" baseline="0" noProof="0">
              <a:ln>
                <a:noFill/>
              </a:ln>
              <a:solidFill>
                <a:srgbClr val="003C68"/>
              </a:solidFill>
              <a:effectLst/>
              <a:uLnTx/>
              <a:uFillTx/>
              <a:latin typeface="Helvetica" pitchFamily="2" charset="0"/>
              <a:ea typeface="+mn-ea"/>
              <a:cs typeface="+mn-cs"/>
            </a:endParaRPr>
          </a:p>
        </p:txBody>
      </p:sp>
    </p:spTree>
    <p:extLst>
      <p:ext uri="{BB962C8B-B14F-4D97-AF65-F5344CB8AC3E}">
        <p14:creationId xmlns:p14="http://schemas.microsoft.com/office/powerpoint/2010/main" val="395862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9A49EB-2ED8-6E25-111C-F05208F07C6B}"/>
              </a:ext>
            </a:extLst>
          </p:cNvPr>
          <p:cNvSpPr>
            <a:spLocks noGrp="1"/>
          </p:cNvSpPr>
          <p:nvPr>
            <p:ph type="subTitle" idx="1"/>
          </p:nvPr>
        </p:nvSpPr>
        <p:spPr/>
        <p:txBody>
          <a:bodyPr/>
          <a:lstStyle/>
          <a:p>
            <a:r>
              <a:rPr lang="en-GB" sz="4000">
                <a:latin typeface="Helvetica" pitchFamily="2" charset="0"/>
              </a:rPr>
              <a:t>Global and National Economy</a:t>
            </a:r>
          </a:p>
          <a:p>
            <a:r>
              <a:rPr lang="en-GB" sz="2800"/>
              <a:t>January 2023 </a:t>
            </a:r>
          </a:p>
        </p:txBody>
      </p:sp>
    </p:spTree>
    <p:extLst>
      <p:ext uri="{BB962C8B-B14F-4D97-AF65-F5344CB8AC3E}">
        <p14:creationId xmlns:p14="http://schemas.microsoft.com/office/powerpoint/2010/main" val="1292859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Reading</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graphicFrame>
        <p:nvGraphicFramePr>
          <p:cNvPr id="6" name="Table 16">
            <a:extLst>
              <a:ext uri="{FF2B5EF4-FFF2-40B4-BE49-F238E27FC236}">
                <a16:creationId xmlns:a16="http://schemas.microsoft.com/office/drawing/2014/main" id="{5C29B324-6D56-EF6C-F8E6-42154BF25841}"/>
              </a:ext>
            </a:extLst>
          </p:cNvPr>
          <p:cNvGraphicFramePr>
            <a:graphicFrameLocks noGrp="1"/>
          </p:cNvGraphicFramePr>
          <p:nvPr>
            <p:ph idx="1"/>
            <p:extLst>
              <p:ext uri="{D42A27DB-BD31-4B8C-83A1-F6EECF244321}">
                <p14:modId xmlns:p14="http://schemas.microsoft.com/office/powerpoint/2010/main" val="4214827997"/>
              </p:ext>
            </p:extLst>
          </p:nvPr>
        </p:nvGraphicFramePr>
        <p:xfrm>
          <a:off x="711677"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22,515</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52,765</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15,727</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633A64CC-94F2-1417-96A0-444934E82D04}"/>
              </a:ext>
            </a:extLst>
          </p:cNvPr>
          <p:cNvPicPr>
            <a:picLocks noChangeAspect="1"/>
          </p:cNvPicPr>
          <p:nvPr/>
        </p:nvPicPr>
        <p:blipFill>
          <a:blip r:embed="rId3"/>
          <a:stretch>
            <a:fillRect/>
          </a:stretch>
        </p:blipFill>
        <p:spPr>
          <a:xfrm>
            <a:off x="6117264" y="3524694"/>
            <a:ext cx="5701509" cy="2948400"/>
          </a:xfrm>
          <a:prstGeom prst="rect">
            <a:avLst/>
          </a:prstGeom>
        </p:spPr>
      </p:pic>
      <p:pic>
        <p:nvPicPr>
          <p:cNvPr id="9" name="Picture 8">
            <a:extLst>
              <a:ext uri="{FF2B5EF4-FFF2-40B4-BE49-F238E27FC236}">
                <a16:creationId xmlns:a16="http://schemas.microsoft.com/office/drawing/2014/main" id="{741423A3-98AD-E144-078B-4404AD28E08D}"/>
              </a:ext>
            </a:extLst>
          </p:cNvPr>
          <p:cNvPicPr>
            <a:picLocks noChangeAspect="1"/>
          </p:cNvPicPr>
          <p:nvPr/>
        </p:nvPicPr>
        <p:blipFill>
          <a:blip r:embed="rId4"/>
          <a:stretch>
            <a:fillRect/>
          </a:stretch>
        </p:blipFill>
        <p:spPr>
          <a:xfrm>
            <a:off x="416646" y="4253820"/>
            <a:ext cx="5461547" cy="1965969"/>
          </a:xfrm>
          <a:prstGeom prst="rect">
            <a:avLst/>
          </a:prstGeom>
        </p:spPr>
      </p:pic>
      <p:pic>
        <p:nvPicPr>
          <p:cNvPr id="10" name="Picture 9">
            <a:extLst>
              <a:ext uri="{FF2B5EF4-FFF2-40B4-BE49-F238E27FC236}">
                <a16:creationId xmlns:a16="http://schemas.microsoft.com/office/drawing/2014/main" id="{588DD241-A51B-4535-BF43-7906846F393C}"/>
              </a:ext>
            </a:extLst>
          </p:cNvPr>
          <p:cNvPicPr>
            <a:picLocks noChangeAspect="1"/>
          </p:cNvPicPr>
          <p:nvPr/>
        </p:nvPicPr>
        <p:blipFill>
          <a:blip r:embed="rId5"/>
          <a:stretch>
            <a:fillRect/>
          </a:stretch>
        </p:blipFill>
        <p:spPr>
          <a:xfrm>
            <a:off x="6095999" y="412041"/>
            <a:ext cx="5730087" cy="2953162"/>
          </a:xfrm>
          <a:prstGeom prst="rect">
            <a:avLst/>
          </a:prstGeom>
        </p:spPr>
      </p:pic>
    </p:spTree>
    <p:extLst>
      <p:ext uri="{BB962C8B-B14F-4D97-AF65-F5344CB8AC3E}">
        <p14:creationId xmlns:p14="http://schemas.microsoft.com/office/powerpoint/2010/main" val="175615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Reading</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t>
            </a:r>
            <a:r>
              <a:rPr lang="en-GB"/>
              <a:t>Newly posted</a:t>
            </a:r>
            <a:r>
              <a:rPr lang="en-GB">
                <a:latin typeface="Helvetica" pitchFamily="2" charset="0"/>
              </a:rPr>
              <a:t>)</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graphicFrame>
        <p:nvGraphicFramePr>
          <p:cNvPr id="11" name="Table 16">
            <a:extLst>
              <a:ext uri="{FF2B5EF4-FFF2-40B4-BE49-F238E27FC236}">
                <a16:creationId xmlns:a16="http://schemas.microsoft.com/office/drawing/2014/main" id="{C91D4C43-5FCD-F52B-64AE-45D0BB8D9D89}"/>
              </a:ext>
            </a:extLst>
          </p:cNvPr>
          <p:cNvGraphicFramePr>
            <a:graphicFrameLocks noGrp="1"/>
          </p:cNvGraphicFramePr>
          <p:nvPr>
            <p:ph idx="1"/>
            <p:extLst>
              <p:ext uri="{D42A27DB-BD31-4B8C-83A1-F6EECF244321}">
                <p14:modId xmlns:p14="http://schemas.microsoft.com/office/powerpoint/2010/main" val="1797988711"/>
              </p:ext>
            </p:extLst>
          </p:nvPr>
        </p:nvGraphicFramePr>
        <p:xfrm>
          <a:off x="629427" y="2054129"/>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8,489</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14,123</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5,728</a:t>
                      </a:r>
                    </a:p>
                  </a:txBody>
                  <a:tcPr/>
                </a:tc>
                <a:extLst>
                  <a:ext uri="{0D108BD9-81ED-4DB2-BD59-A6C34878D82A}">
                    <a16:rowId xmlns:a16="http://schemas.microsoft.com/office/drawing/2014/main" val="3377942824"/>
                  </a:ext>
                </a:extLst>
              </a:tr>
            </a:tbl>
          </a:graphicData>
        </a:graphic>
      </p:graphicFrame>
      <p:pic>
        <p:nvPicPr>
          <p:cNvPr id="12" name="Picture 11">
            <a:extLst>
              <a:ext uri="{FF2B5EF4-FFF2-40B4-BE49-F238E27FC236}">
                <a16:creationId xmlns:a16="http://schemas.microsoft.com/office/drawing/2014/main" id="{17CAF0A1-2D8C-D5F6-A751-E763B2A6CB04}"/>
              </a:ext>
            </a:extLst>
          </p:cNvPr>
          <p:cNvPicPr>
            <a:picLocks noChangeAspect="1"/>
          </p:cNvPicPr>
          <p:nvPr/>
        </p:nvPicPr>
        <p:blipFill>
          <a:blip r:embed="rId3"/>
          <a:stretch>
            <a:fillRect/>
          </a:stretch>
        </p:blipFill>
        <p:spPr>
          <a:xfrm>
            <a:off x="6171286" y="3332379"/>
            <a:ext cx="5720562" cy="2915058"/>
          </a:xfrm>
          <a:prstGeom prst="rect">
            <a:avLst/>
          </a:prstGeom>
        </p:spPr>
      </p:pic>
      <p:pic>
        <p:nvPicPr>
          <p:cNvPr id="13" name="Picture 12">
            <a:extLst>
              <a:ext uri="{FF2B5EF4-FFF2-40B4-BE49-F238E27FC236}">
                <a16:creationId xmlns:a16="http://schemas.microsoft.com/office/drawing/2014/main" id="{E190F0E7-3C5B-14D7-1251-B38B684A9CE0}"/>
              </a:ext>
            </a:extLst>
          </p:cNvPr>
          <p:cNvPicPr>
            <a:picLocks noChangeAspect="1"/>
          </p:cNvPicPr>
          <p:nvPr/>
        </p:nvPicPr>
        <p:blipFill>
          <a:blip r:embed="rId4"/>
          <a:stretch>
            <a:fillRect/>
          </a:stretch>
        </p:blipFill>
        <p:spPr>
          <a:xfrm>
            <a:off x="300152" y="3988005"/>
            <a:ext cx="5530034" cy="2029108"/>
          </a:xfrm>
          <a:prstGeom prst="rect">
            <a:avLst/>
          </a:prstGeom>
        </p:spPr>
      </p:pic>
      <p:pic>
        <p:nvPicPr>
          <p:cNvPr id="14" name="Picture 13">
            <a:extLst>
              <a:ext uri="{FF2B5EF4-FFF2-40B4-BE49-F238E27FC236}">
                <a16:creationId xmlns:a16="http://schemas.microsoft.com/office/drawing/2014/main" id="{B2ED9167-C2C6-484A-11CB-871AF3F48407}"/>
              </a:ext>
            </a:extLst>
          </p:cNvPr>
          <p:cNvPicPr>
            <a:picLocks noChangeAspect="1"/>
          </p:cNvPicPr>
          <p:nvPr/>
        </p:nvPicPr>
        <p:blipFill>
          <a:blip r:embed="rId5"/>
          <a:stretch>
            <a:fillRect/>
          </a:stretch>
        </p:blipFill>
        <p:spPr>
          <a:xfrm>
            <a:off x="6185576" y="383980"/>
            <a:ext cx="5706272" cy="2948399"/>
          </a:xfrm>
          <a:prstGeom prst="rect">
            <a:avLst/>
          </a:prstGeom>
        </p:spPr>
      </p:pic>
    </p:spTree>
    <p:extLst>
      <p:ext uri="{BB962C8B-B14F-4D97-AF65-F5344CB8AC3E}">
        <p14:creationId xmlns:p14="http://schemas.microsoft.com/office/powerpoint/2010/main" val="142665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Slough</a:t>
            </a:r>
            <a:endParaRPr lang="en-GB" sz="4000"/>
          </a:p>
        </p:txBody>
      </p:sp>
    </p:spTree>
    <p:extLst>
      <p:ext uri="{BB962C8B-B14F-4D97-AF65-F5344CB8AC3E}">
        <p14:creationId xmlns:p14="http://schemas.microsoft.com/office/powerpoint/2010/main" val="27317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200" y="179207"/>
            <a:ext cx="9422219" cy="1160496"/>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611970"/>
            <a:ext cx="9868787" cy="3310904"/>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4,750 claimants (5.0% of the working age population) in </a:t>
            </a:r>
            <a:r>
              <a:rPr lang="en-GB" sz="2000" b="1">
                <a:solidFill>
                  <a:schemeClr val="accent6"/>
                </a:solidFill>
                <a:latin typeface="Helvetica" pitchFamily="2" charset="0"/>
              </a:rPr>
              <a:t>Slough UA</a:t>
            </a:r>
          </a:p>
          <a:p>
            <a:pPr>
              <a:lnSpc>
                <a:spcPct val="100000"/>
              </a:lnSpc>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indent="-342900">
              <a:lnSpc>
                <a:spcPct val="100000"/>
              </a:lnSpc>
              <a:buClrTx/>
              <a:buFont typeface="Arial" panose="020B0604020202020204" pitchFamily="34" charset="0"/>
              <a:buChar char="•"/>
              <a:defRPr/>
            </a:pPr>
            <a:r>
              <a:rPr lang="en-GB" sz="2000">
                <a:solidFill>
                  <a:schemeClr val="accent6"/>
                </a:solidFill>
                <a:latin typeface="Helvetica" pitchFamily="2" charset="0"/>
              </a:rPr>
              <a:t>SEGRO, the real estate investment trust company who are the backbone of Slough Trading Estate, acquired the Slough Retail Park on Wednesday, January 11 in a £120.25million deal. </a:t>
            </a:r>
            <a:r>
              <a:rPr lang="en-GB">
                <a:solidFill>
                  <a:schemeClr val="accent6"/>
                </a:solidFill>
              </a:rPr>
              <a:t>T</a:t>
            </a:r>
            <a:r>
              <a:rPr lang="en-GB" sz="2000">
                <a:solidFill>
                  <a:schemeClr val="accent6"/>
                </a:solidFill>
                <a:latin typeface="Helvetica" pitchFamily="2" charset="0"/>
              </a:rPr>
              <a:t>he land a spokesperson for SEGRO said: "Land suitable for industrial development is in high demand and short supply in the Thames Valley, so as a business with a strong, long-term commitment to the region, the site which is located next to our Slough Trading Estate provided us with an excellent opportunity to grow our portfolio. The park includes 10 retail warehouse units, roughly one-third of which are currently vacant thereby providing us with immediate opportunities for asset management or redevelopment initiatives.” </a:t>
            </a:r>
            <a:r>
              <a:rPr lang="en-US" sz="2000">
                <a:solidFill>
                  <a:schemeClr val="accent6"/>
                </a:solidFill>
                <a:latin typeface="Helvetica" pitchFamily="2" charset="0"/>
              </a:rPr>
              <a:t>– </a:t>
            </a:r>
            <a:r>
              <a:rPr lang="en-US" sz="2000">
                <a:solidFill>
                  <a:schemeClr val="accent3"/>
                </a:solidFill>
                <a:latin typeface="Helvetica" pitchFamily="2" charset="0"/>
                <a:hlinkClick r:id="rId3">
                  <a:extLst>
                    <a:ext uri="{A12FA001-AC4F-418D-AE19-62706E023703}">
                      <ahyp:hlinkClr xmlns:ahyp="http://schemas.microsoft.com/office/drawing/2018/hyperlinkcolor" val="tx"/>
                    </a:ext>
                  </a:extLst>
                </a:hlinkClick>
              </a:rPr>
              <a:t>LINK</a:t>
            </a:r>
            <a:r>
              <a:rPr lang="en-US" sz="2000">
                <a:solidFill>
                  <a:schemeClr val="accent6"/>
                </a:solidFill>
                <a:latin typeface="Helvetica" pitchFamily="2" charset="0"/>
              </a:rPr>
              <a:t>. </a:t>
            </a:r>
          </a:p>
        </p:txBody>
      </p:sp>
    </p:spTree>
    <p:extLst>
      <p:ext uri="{BB962C8B-B14F-4D97-AF65-F5344CB8AC3E}">
        <p14:creationId xmlns:p14="http://schemas.microsoft.com/office/powerpoint/2010/main" val="14981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Slough</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3" name="Picture 2">
            <a:extLst>
              <a:ext uri="{FF2B5EF4-FFF2-40B4-BE49-F238E27FC236}">
                <a16:creationId xmlns:a16="http://schemas.microsoft.com/office/drawing/2014/main" id="{80CCA134-60B3-8F9E-57B4-4BA1EE33B3EB}"/>
              </a:ext>
            </a:extLst>
          </p:cNvPr>
          <p:cNvPicPr>
            <a:picLocks noChangeAspect="1"/>
          </p:cNvPicPr>
          <p:nvPr/>
        </p:nvPicPr>
        <p:blipFill>
          <a:blip r:embed="rId3"/>
          <a:stretch>
            <a:fillRect/>
          </a:stretch>
        </p:blipFill>
        <p:spPr>
          <a:xfrm>
            <a:off x="6068357" y="3573288"/>
            <a:ext cx="5634825" cy="2929347"/>
          </a:xfrm>
          <a:prstGeom prst="rect">
            <a:avLst/>
          </a:prstGeom>
        </p:spPr>
      </p:pic>
      <p:pic>
        <p:nvPicPr>
          <p:cNvPr id="4" name="Picture 3">
            <a:extLst>
              <a:ext uri="{FF2B5EF4-FFF2-40B4-BE49-F238E27FC236}">
                <a16:creationId xmlns:a16="http://schemas.microsoft.com/office/drawing/2014/main" id="{EC89BF92-C227-6F63-DFEE-C8691FD3ABE7}"/>
              </a:ext>
            </a:extLst>
          </p:cNvPr>
          <p:cNvPicPr>
            <a:picLocks noChangeAspect="1"/>
          </p:cNvPicPr>
          <p:nvPr/>
        </p:nvPicPr>
        <p:blipFill>
          <a:blip r:embed="rId4"/>
          <a:stretch>
            <a:fillRect/>
          </a:stretch>
        </p:blipFill>
        <p:spPr>
          <a:xfrm>
            <a:off x="393611" y="4003768"/>
            <a:ext cx="5259570" cy="1912982"/>
          </a:xfrm>
          <a:prstGeom prst="rect">
            <a:avLst/>
          </a:prstGeom>
        </p:spPr>
      </p:pic>
      <p:pic>
        <p:nvPicPr>
          <p:cNvPr id="5" name="Picture 4">
            <a:extLst>
              <a:ext uri="{FF2B5EF4-FFF2-40B4-BE49-F238E27FC236}">
                <a16:creationId xmlns:a16="http://schemas.microsoft.com/office/drawing/2014/main" id="{0DF57088-BB22-01EE-6190-E223FA55F512}"/>
              </a:ext>
            </a:extLst>
          </p:cNvPr>
          <p:cNvPicPr>
            <a:picLocks noChangeAspect="1"/>
          </p:cNvPicPr>
          <p:nvPr/>
        </p:nvPicPr>
        <p:blipFill>
          <a:blip r:embed="rId5"/>
          <a:stretch>
            <a:fillRect/>
          </a:stretch>
        </p:blipFill>
        <p:spPr>
          <a:xfrm>
            <a:off x="6008819" y="356181"/>
            <a:ext cx="5753903" cy="2976978"/>
          </a:xfrm>
          <a:prstGeom prst="rect">
            <a:avLst/>
          </a:prstGeom>
        </p:spPr>
      </p:pic>
      <p:graphicFrame>
        <p:nvGraphicFramePr>
          <p:cNvPr id="13" name="Table 16">
            <a:extLst>
              <a:ext uri="{FF2B5EF4-FFF2-40B4-BE49-F238E27FC236}">
                <a16:creationId xmlns:a16="http://schemas.microsoft.com/office/drawing/2014/main" id="{AC7C083A-DDE8-0A69-77B5-4E026FDE7DFD}"/>
              </a:ext>
            </a:extLst>
          </p:cNvPr>
          <p:cNvGraphicFramePr>
            <a:graphicFrameLocks noGrp="1"/>
          </p:cNvGraphicFramePr>
          <p:nvPr>
            <p:ph idx="1"/>
            <p:extLst>
              <p:ext uri="{D42A27DB-BD31-4B8C-83A1-F6EECF244321}">
                <p14:modId xmlns:p14="http://schemas.microsoft.com/office/powerpoint/2010/main" val="916389711"/>
              </p:ext>
            </p:extLst>
          </p:nvPr>
        </p:nvGraphicFramePr>
        <p:xfrm>
          <a:off x="587654" y="2104968"/>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7,753</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16,064</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5,485</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3022455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Slough</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t>
            </a:r>
            <a:r>
              <a:rPr lang="en-GB"/>
              <a:t>Newly posted</a:t>
            </a:r>
            <a:r>
              <a:rPr lang="en-GB">
                <a:latin typeface="Helvetica" pitchFamily="2" charset="0"/>
              </a:rPr>
              <a:t>)</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6" name="Picture 5">
            <a:extLst>
              <a:ext uri="{FF2B5EF4-FFF2-40B4-BE49-F238E27FC236}">
                <a16:creationId xmlns:a16="http://schemas.microsoft.com/office/drawing/2014/main" id="{CF261EB3-00FE-CD01-76C2-C950DB96B500}"/>
              </a:ext>
            </a:extLst>
          </p:cNvPr>
          <p:cNvPicPr>
            <a:picLocks noChangeAspect="1"/>
          </p:cNvPicPr>
          <p:nvPr/>
        </p:nvPicPr>
        <p:blipFill>
          <a:blip r:embed="rId3"/>
          <a:stretch>
            <a:fillRect/>
          </a:stretch>
        </p:blipFill>
        <p:spPr>
          <a:xfrm>
            <a:off x="469041" y="4083605"/>
            <a:ext cx="5202321" cy="1878126"/>
          </a:xfrm>
          <a:prstGeom prst="rect">
            <a:avLst/>
          </a:prstGeom>
        </p:spPr>
      </p:pic>
      <p:pic>
        <p:nvPicPr>
          <p:cNvPr id="8" name="Picture 7">
            <a:extLst>
              <a:ext uri="{FF2B5EF4-FFF2-40B4-BE49-F238E27FC236}">
                <a16:creationId xmlns:a16="http://schemas.microsoft.com/office/drawing/2014/main" id="{DE683C63-4534-A208-B4A2-0E87F220BCF2}"/>
              </a:ext>
            </a:extLst>
          </p:cNvPr>
          <p:cNvPicPr>
            <a:picLocks noChangeAspect="1"/>
          </p:cNvPicPr>
          <p:nvPr/>
        </p:nvPicPr>
        <p:blipFill>
          <a:blip r:embed="rId4"/>
          <a:stretch>
            <a:fillRect/>
          </a:stretch>
        </p:blipFill>
        <p:spPr>
          <a:xfrm>
            <a:off x="6011924" y="389668"/>
            <a:ext cx="5763430" cy="2962689"/>
          </a:xfrm>
          <a:prstGeom prst="rect">
            <a:avLst/>
          </a:prstGeom>
        </p:spPr>
      </p:pic>
      <p:pic>
        <p:nvPicPr>
          <p:cNvPr id="9" name="Picture 8">
            <a:extLst>
              <a:ext uri="{FF2B5EF4-FFF2-40B4-BE49-F238E27FC236}">
                <a16:creationId xmlns:a16="http://schemas.microsoft.com/office/drawing/2014/main" id="{96A75890-2780-29F2-7E2E-FA8B2FD13478}"/>
              </a:ext>
            </a:extLst>
          </p:cNvPr>
          <p:cNvPicPr>
            <a:picLocks noChangeAspect="1"/>
          </p:cNvPicPr>
          <p:nvPr/>
        </p:nvPicPr>
        <p:blipFill>
          <a:blip r:embed="rId5"/>
          <a:stretch>
            <a:fillRect/>
          </a:stretch>
        </p:blipFill>
        <p:spPr>
          <a:xfrm>
            <a:off x="6011924" y="3550850"/>
            <a:ext cx="5711035" cy="2943636"/>
          </a:xfrm>
          <a:prstGeom prst="rect">
            <a:avLst/>
          </a:prstGeom>
        </p:spPr>
      </p:pic>
      <p:graphicFrame>
        <p:nvGraphicFramePr>
          <p:cNvPr id="12" name="Table 16">
            <a:extLst>
              <a:ext uri="{FF2B5EF4-FFF2-40B4-BE49-F238E27FC236}">
                <a16:creationId xmlns:a16="http://schemas.microsoft.com/office/drawing/2014/main" id="{0407B895-E44B-6695-E863-EA1D918A93BB}"/>
              </a:ext>
            </a:extLst>
          </p:cNvPr>
          <p:cNvGraphicFramePr>
            <a:graphicFrameLocks noGrp="1"/>
          </p:cNvGraphicFramePr>
          <p:nvPr>
            <p:ph idx="1"/>
            <p:extLst>
              <p:ext uri="{D42A27DB-BD31-4B8C-83A1-F6EECF244321}">
                <p14:modId xmlns:p14="http://schemas.microsoft.com/office/powerpoint/2010/main" val="3487154323"/>
              </p:ext>
            </p:extLst>
          </p:nvPr>
        </p:nvGraphicFramePr>
        <p:xfrm>
          <a:off x="634459" y="2101505"/>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2,783</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4,399</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2,246</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2916221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a:latin typeface="Helvetica" pitchFamily="2" charset="0"/>
              </a:rPr>
              <a:t>West Berkshire</a:t>
            </a:r>
            <a:endParaRPr lang="en-GB" sz="4000"/>
          </a:p>
        </p:txBody>
      </p:sp>
    </p:spTree>
    <p:extLst>
      <p:ext uri="{BB962C8B-B14F-4D97-AF65-F5344CB8AC3E}">
        <p14:creationId xmlns:p14="http://schemas.microsoft.com/office/powerpoint/2010/main" val="407120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18255"/>
            <a:ext cx="9283995" cy="1268285"/>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522177"/>
            <a:ext cx="9581708" cy="2773376"/>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2,070 claimants (2.2% of the working age population) in </a:t>
            </a:r>
            <a:r>
              <a:rPr lang="en-GB" sz="2000" b="1">
                <a:solidFill>
                  <a:schemeClr val="accent6"/>
                </a:solidFill>
                <a:latin typeface="Helvetica" pitchFamily="2" charset="0"/>
              </a:rPr>
              <a:t>West Berkshire UA</a:t>
            </a:r>
          </a:p>
          <a:p>
            <a:pPr>
              <a:lnSpc>
                <a:spcPct val="100000"/>
              </a:lnSpc>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Calibri" panose="020F0502020204030204" pitchFamily="34" charset="0"/>
              </a:rPr>
              <a:t>After nearly three years absence due to the pandemic, the Newbury Weekly News Best In Business Awards 2023 awards evening will be held on Friday, March 31, 2023, at Newbury Racecourse. Categories include Best Independent Retailer (sponsored by Parkway Shopping), Best New Business (sponsored by West Berkshire Council), Best Online Business (sponsored by Bare Naked Money), Best Green Business (sponsored by Fidelity Energy), Best Business Innovation (sponsored by James Cowper Kreston), Best Hospitality Award (sponsored by Visit Newbury), Employer of the Year (sponsored by The HR Dept) and the overall winner West Berkshire’s Business of 2022/23 (sponsored by Apple Print &amp; Creative). </a:t>
            </a: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mn-cs"/>
              </a:rPr>
              <a:t>– </a:t>
            </a:r>
            <a:r>
              <a:rPr kumimoji="0" lang="en-GB" sz="2000" b="0" i="0" u="sng" strike="noStrike" kern="1200" cap="none" spc="0" normalizeH="0" baseline="0" noProof="0">
                <a:ln>
                  <a:noFill/>
                </a:ln>
                <a:solidFill>
                  <a:srgbClr val="B32471"/>
                </a:solidFill>
                <a:effectLst/>
                <a:uLnTx/>
                <a:uFillTx/>
                <a:latin typeface="Helvetica"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a:ln>
                  <a:noFill/>
                </a:ln>
                <a:solidFill>
                  <a:srgbClr val="003C68"/>
                </a:solidFill>
                <a:effectLst/>
                <a:uLnTx/>
                <a:uFillTx/>
                <a:latin typeface="Helvetica" pitchFamily="2" charset="0"/>
                <a:ea typeface="Calibri" panose="020F0502020204030204" pitchFamily="34" charset="0"/>
                <a:cs typeface="+mn-cs"/>
              </a:rPr>
              <a:t>.</a:t>
            </a:r>
            <a:endParaRPr kumimoji="0" lang="en-US" sz="2000" b="0" i="0" u="none" strike="noStrike" kern="1200" cap="none" spc="0" normalizeH="0" baseline="0" noProof="0">
              <a:ln>
                <a:noFill/>
              </a:ln>
              <a:solidFill>
                <a:srgbClr val="003C68"/>
              </a:solidFill>
              <a:effectLst/>
              <a:uLnTx/>
              <a:uFillTx/>
              <a:latin typeface="Helvetica" pitchFamily="2" charset="0"/>
              <a:ea typeface="+mn-ea"/>
              <a:cs typeface="+mn-cs"/>
            </a:endParaRPr>
          </a:p>
          <a:p>
            <a:pPr marL="342900" indent="-342900">
              <a:lnSpc>
                <a:spcPct val="100000"/>
              </a:lnSpc>
              <a:buClrTx/>
              <a:buFont typeface="Arial" panose="020B0604020202020204" pitchFamily="34" charset="0"/>
              <a:buChar char="•"/>
              <a:defRPr/>
            </a:pPr>
            <a:endParaRPr lang="en-US" sz="2000">
              <a:solidFill>
                <a:schemeClr val="accent6"/>
              </a:solidFill>
              <a:latin typeface="Helvetica" pitchFamily="2" charset="0"/>
            </a:endParaRPr>
          </a:p>
        </p:txBody>
      </p:sp>
    </p:spTree>
    <p:extLst>
      <p:ext uri="{BB962C8B-B14F-4D97-AF65-F5344CB8AC3E}">
        <p14:creationId xmlns:p14="http://schemas.microsoft.com/office/powerpoint/2010/main" val="34448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West Berkshire</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6" name="Picture 5">
            <a:extLst>
              <a:ext uri="{FF2B5EF4-FFF2-40B4-BE49-F238E27FC236}">
                <a16:creationId xmlns:a16="http://schemas.microsoft.com/office/drawing/2014/main" id="{C73AAF0F-8B6F-ECA8-BEA9-F6E2CC3754C9}"/>
              </a:ext>
            </a:extLst>
          </p:cNvPr>
          <p:cNvPicPr>
            <a:picLocks noChangeAspect="1"/>
          </p:cNvPicPr>
          <p:nvPr/>
        </p:nvPicPr>
        <p:blipFill>
          <a:blip r:embed="rId3"/>
          <a:stretch>
            <a:fillRect/>
          </a:stretch>
        </p:blipFill>
        <p:spPr>
          <a:xfrm>
            <a:off x="6117265" y="3556590"/>
            <a:ext cx="5682456" cy="2924583"/>
          </a:xfrm>
          <a:prstGeom prst="rect">
            <a:avLst/>
          </a:prstGeom>
        </p:spPr>
      </p:pic>
      <p:pic>
        <p:nvPicPr>
          <p:cNvPr id="8" name="Picture 7">
            <a:extLst>
              <a:ext uri="{FF2B5EF4-FFF2-40B4-BE49-F238E27FC236}">
                <a16:creationId xmlns:a16="http://schemas.microsoft.com/office/drawing/2014/main" id="{4AAA9BFF-DB73-7A98-A1D0-AF62A63E979A}"/>
              </a:ext>
            </a:extLst>
          </p:cNvPr>
          <p:cNvPicPr>
            <a:picLocks noChangeAspect="1"/>
          </p:cNvPicPr>
          <p:nvPr/>
        </p:nvPicPr>
        <p:blipFill>
          <a:blip r:embed="rId4"/>
          <a:stretch>
            <a:fillRect/>
          </a:stretch>
        </p:blipFill>
        <p:spPr>
          <a:xfrm>
            <a:off x="392279" y="4052865"/>
            <a:ext cx="5343131" cy="1932032"/>
          </a:xfrm>
          <a:prstGeom prst="rect">
            <a:avLst/>
          </a:prstGeom>
        </p:spPr>
      </p:pic>
      <p:pic>
        <p:nvPicPr>
          <p:cNvPr id="9" name="Picture 8">
            <a:extLst>
              <a:ext uri="{FF2B5EF4-FFF2-40B4-BE49-F238E27FC236}">
                <a16:creationId xmlns:a16="http://schemas.microsoft.com/office/drawing/2014/main" id="{52339ADB-13FC-2149-3357-057974328EAF}"/>
              </a:ext>
            </a:extLst>
          </p:cNvPr>
          <p:cNvPicPr>
            <a:picLocks noChangeAspect="1"/>
          </p:cNvPicPr>
          <p:nvPr/>
        </p:nvPicPr>
        <p:blipFill>
          <a:blip r:embed="rId5"/>
          <a:stretch>
            <a:fillRect/>
          </a:stretch>
        </p:blipFill>
        <p:spPr>
          <a:xfrm>
            <a:off x="6035740" y="347909"/>
            <a:ext cx="5739614" cy="2996031"/>
          </a:xfrm>
          <a:prstGeom prst="rect">
            <a:avLst/>
          </a:prstGeom>
        </p:spPr>
      </p:pic>
      <p:graphicFrame>
        <p:nvGraphicFramePr>
          <p:cNvPr id="12" name="Table 16">
            <a:extLst>
              <a:ext uri="{FF2B5EF4-FFF2-40B4-BE49-F238E27FC236}">
                <a16:creationId xmlns:a16="http://schemas.microsoft.com/office/drawing/2014/main" id="{5789167E-FB92-14C2-FF25-0D15CAA42A10}"/>
              </a:ext>
            </a:extLst>
          </p:cNvPr>
          <p:cNvGraphicFramePr>
            <a:graphicFrameLocks noGrp="1"/>
          </p:cNvGraphicFramePr>
          <p:nvPr>
            <p:ph idx="1"/>
            <p:extLst>
              <p:ext uri="{D42A27DB-BD31-4B8C-83A1-F6EECF244321}">
                <p14:modId xmlns:p14="http://schemas.microsoft.com/office/powerpoint/2010/main" val="479237252"/>
              </p:ext>
            </p:extLst>
          </p:nvPr>
        </p:nvGraphicFramePr>
        <p:xfrm>
          <a:off x="628102" y="2086559"/>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4,920</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9,669</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3,369</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987277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West Berkshire</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13" name="Picture 12">
            <a:extLst>
              <a:ext uri="{FF2B5EF4-FFF2-40B4-BE49-F238E27FC236}">
                <a16:creationId xmlns:a16="http://schemas.microsoft.com/office/drawing/2014/main" id="{9D90F25D-1966-B75D-6F78-1323598F5C52}"/>
              </a:ext>
            </a:extLst>
          </p:cNvPr>
          <p:cNvPicPr>
            <a:picLocks noChangeAspect="1"/>
          </p:cNvPicPr>
          <p:nvPr/>
        </p:nvPicPr>
        <p:blipFill>
          <a:blip r:embed="rId3"/>
          <a:stretch>
            <a:fillRect/>
          </a:stretch>
        </p:blipFill>
        <p:spPr>
          <a:xfrm>
            <a:off x="6086473" y="363977"/>
            <a:ext cx="5687218" cy="2905530"/>
          </a:xfrm>
          <a:prstGeom prst="rect">
            <a:avLst/>
          </a:prstGeom>
        </p:spPr>
      </p:pic>
      <p:pic>
        <p:nvPicPr>
          <p:cNvPr id="14" name="Picture 13">
            <a:extLst>
              <a:ext uri="{FF2B5EF4-FFF2-40B4-BE49-F238E27FC236}">
                <a16:creationId xmlns:a16="http://schemas.microsoft.com/office/drawing/2014/main" id="{807F7C06-E192-D9A4-B968-4F375F5B18BA}"/>
              </a:ext>
            </a:extLst>
          </p:cNvPr>
          <p:cNvPicPr>
            <a:picLocks noChangeAspect="1"/>
          </p:cNvPicPr>
          <p:nvPr/>
        </p:nvPicPr>
        <p:blipFill>
          <a:blip r:embed="rId4"/>
          <a:stretch>
            <a:fillRect/>
          </a:stretch>
        </p:blipFill>
        <p:spPr>
          <a:xfrm>
            <a:off x="408781" y="4087830"/>
            <a:ext cx="5548195" cy="2034979"/>
          </a:xfrm>
          <a:prstGeom prst="rect">
            <a:avLst/>
          </a:prstGeom>
        </p:spPr>
      </p:pic>
      <p:pic>
        <p:nvPicPr>
          <p:cNvPr id="15" name="Picture 14">
            <a:extLst>
              <a:ext uri="{FF2B5EF4-FFF2-40B4-BE49-F238E27FC236}">
                <a16:creationId xmlns:a16="http://schemas.microsoft.com/office/drawing/2014/main" id="{53DD1B94-C579-F8FE-0FF2-A8C27EB06FD1}"/>
              </a:ext>
            </a:extLst>
          </p:cNvPr>
          <p:cNvPicPr>
            <a:picLocks noChangeAspect="1"/>
          </p:cNvPicPr>
          <p:nvPr/>
        </p:nvPicPr>
        <p:blipFill>
          <a:blip r:embed="rId5"/>
          <a:stretch>
            <a:fillRect/>
          </a:stretch>
        </p:blipFill>
        <p:spPr>
          <a:xfrm>
            <a:off x="6086473" y="3564676"/>
            <a:ext cx="5696745" cy="2929347"/>
          </a:xfrm>
          <a:prstGeom prst="rect">
            <a:avLst/>
          </a:prstGeom>
        </p:spPr>
      </p:pic>
      <p:graphicFrame>
        <p:nvGraphicFramePr>
          <p:cNvPr id="18" name="Table 16">
            <a:extLst>
              <a:ext uri="{FF2B5EF4-FFF2-40B4-BE49-F238E27FC236}">
                <a16:creationId xmlns:a16="http://schemas.microsoft.com/office/drawing/2014/main" id="{3E6485CB-ADCF-74DC-7358-FFA39AAA48CA}"/>
              </a:ext>
            </a:extLst>
          </p:cNvPr>
          <p:cNvGraphicFramePr>
            <a:graphicFrameLocks noGrp="1"/>
          </p:cNvGraphicFramePr>
          <p:nvPr>
            <p:ph idx="1"/>
            <p:extLst>
              <p:ext uri="{D42A27DB-BD31-4B8C-83A1-F6EECF244321}">
                <p14:modId xmlns:p14="http://schemas.microsoft.com/office/powerpoint/2010/main" val="4174487868"/>
              </p:ext>
            </p:extLst>
          </p:nvPr>
        </p:nvGraphicFramePr>
        <p:xfrm>
          <a:off x="747136" y="2104042"/>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1,962</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2,951</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1:1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1,509</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225251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182896"/>
            <a:ext cx="10615702" cy="1128700"/>
          </a:xfrm>
        </p:spPr>
        <p:txBody>
          <a:bodyPr>
            <a:normAutofit/>
          </a:bodyPr>
          <a:lstStyle/>
          <a:p>
            <a:r>
              <a:rPr lang="en-GB" sz="1400">
                <a:latin typeface="Helvetica" pitchFamily="2" charset="0"/>
              </a:rPr>
              <a:t>January 2023</a:t>
            </a:r>
            <a:br>
              <a:rPr lang="en-GB" sz="1400">
                <a:latin typeface="Helvetica" pitchFamily="2" charset="0"/>
              </a:rPr>
            </a:br>
            <a:r>
              <a:rPr lang="en-US">
                <a:latin typeface="Helvetica" pitchFamily="2" charset="0"/>
              </a:rPr>
              <a:t>Global inflation will fall in 2023 and 2024 amid subpar economic growth</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88996" y="1466633"/>
            <a:ext cx="11328083" cy="5053434"/>
          </a:xfrm>
        </p:spPr>
        <p:txBody>
          <a:bodyPr numCol="1">
            <a:normAutofit/>
          </a:bodyPr>
          <a:lstStyle/>
          <a:p>
            <a:pPr marL="342900" indent="-342900">
              <a:lnSpc>
                <a:spcPct val="100000"/>
              </a:lnSpc>
              <a:buClr>
                <a:schemeClr val="accent6"/>
              </a:buClr>
              <a:buFont typeface="Arial" panose="020B0604020202020204" pitchFamily="34" charset="0"/>
              <a:buChar char="•"/>
            </a:pPr>
            <a:r>
              <a:rPr lang="en-US" b="1">
                <a:solidFill>
                  <a:schemeClr val="accent2"/>
                </a:solidFill>
              </a:rPr>
              <a:t>Global growth is projected to fall from an estimated 3.4 percent in 2022 to 2.9 percent in 2023, then rise to 3.1 percent in 2024. </a:t>
            </a:r>
            <a:r>
              <a:rPr lang="en-US">
                <a:solidFill>
                  <a:schemeClr val="accent2"/>
                </a:solidFill>
              </a:rPr>
              <a:t>The forecast for 2023 is 0.2 percentage point higher than predicted in the October 2022 World Economic Outlook (WEO) but below the historical (2000–19) average of 3.8 percent. </a:t>
            </a:r>
          </a:p>
          <a:p>
            <a:pPr marL="342900" indent="-342900">
              <a:lnSpc>
                <a:spcPct val="100000"/>
              </a:lnSpc>
              <a:buClr>
                <a:schemeClr val="accent6"/>
              </a:buClr>
              <a:buFont typeface="Arial" panose="020B0604020202020204" pitchFamily="34" charset="0"/>
              <a:buChar char="•"/>
            </a:pPr>
            <a:r>
              <a:rPr lang="en-US" b="1">
                <a:solidFill>
                  <a:schemeClr val="accent2"/>
                </a:solidFill>
              </a:rPr>
              <a:t>Global inflation is expected to fall from 8.8 percent in 2022 to 6.6 percent in 2023 and 4.3 percent in 2024</a:t>
            </a:r>
            <a:r>
              <a:rPr lang="en-US">
                <a:solidFill>
                  <a:schemeClr val="accent2"/>
                </a:solidFill>
              </a:rPr>
              <a:t>, still above pre-pandemic (2017–19) levels of about 3.5 percent.</a:t>
            </a:r>
          </a:p>
          <a:p>
            <a:pPr marL="342900" indent="-342900">
              <a:lnSpc>
                <a:spcPct val="100000"/>
              </a:lnSpc>
              <a:buClr>
                <a:schemeClr val="accent6"/>
              </a:buClr>
              <a:buFont typeface="Arial" panose="020B0604020202020204" pitchFamily="34" charset="0"/>
              <a:buChar char="•"/>
            </a:pPr>
            <a:r>
              <a:rPr lang="en-US" b="1">
                <a:solidFill>
                  <a:schemeClr val="accent2"/>
                </a:solidFill>
              </a:rPr>
              <a:t>The balance of risks remains tilted to the downside</a:t>
            </a:r>
            <a:r>
              <a:rPr lang="en-US">
                <a:solidFill>
                  <a:schemeClr val="accent2"/>
                </a:solidFill>
              </a:rPr>
              <a:t>, but adverse risks have moderated since the October 2022 WEO. On the upside, a stronger boost from pent-up demand in numerous economies or a faster fall in inflation are plausible. </a:t>
            </a:r>
          </a:p>
          <a:p>
            <a:pPr marL="342900" indent="-342900">
              <a:lnSpc>
                <a:spcPct val="100000"/>
              </a:lnSpc>
              <a:buClr>
                <a:schemeClr val="accent6"/>
              </a:buClr>
              <a:buFont typeface="Arial" panose="020B0604020202020204" pitchFamily="34" charset="0"/>
              <a:buChar char="•"/>
            </a:pPr>
            <a:r>
              <a:rPr lang="en-US">
                <a:solidFill>
                  <a:schemeClr val="accent2"/>
                </a:solidFill>
              </a:rPr>
              <a:t>On the downside, </a:t>
            </a:r>
            <a:r>
              <a:rPr lang="en-US" b="1">
                <a:solidFill>
                  <a:schemeClr val="accent2"/>
                </a:solidFill>
              </a:rPr>
              <a:t>severe health outcomes in China could hold back the recovery, Russia’s war in Ukraine could escalate, and tighter global financing costs could worsen debt distress. </a:t>
            </a:r>
            <a:r>
              <a:rPr lang="en-US">
                <a:solidFill>
                  <a:schemeClr val="accent2"/>
                </a:solidFill>
              </a:rPr>
              <a:t>Financial markets could also suddenly reprice in response to adverse inflation news, while further geopolitical fragmentation could hamper economic progress.</a:t>
            </a:r>
          </a:p>
          <a:p>
            <a:pPr marL="342900" indent="-342900">
              <a:lnSpc>
                <a:spcPct val="100000"/>
              </a:lnSpc>
              <a:buClr>
                <a:schemeClr val="accent6"/>
              </a:buClr>
              <a:buFont typeface="Arial" panose="020B0604020202020204" pitchFamily="34" charset="0"/>
              <a:buChar char="•"/>
            </a:pPr>
            <a:endParaRPr lang="en-US">
              <a:solidFill>
                <a:schemeClr val="accent2"/>
              </a:solidFill>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IMF</a:t>
            </a:r>
            <a:r>
              <a:rPr lang="en-US"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 January 2023</a:t>
            </a:r>
            <a:endParaRPr lang="en-GB" sz="1400">
              <a:solidFill>
                <a:srgbClr val="D12680"/>
              </a:solidFill>
              <a:latin typeface="Helvetica" pitchFamily="2" charset="0"/>
            </a:endParaRPr>
          </a:p>
        </p:txBody>
      </p:sp>
    </p:spTree>
    <p:extLst>
      <p:ext uri="{BB962C8B-B14F-4D97-AF65-F5344CB8AC3E}">
        <p14:creationId xmlns:p14="http://schemas.microsoft.com/office/powerpoint/2010/main" val="2457237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513189" y="1410788"/>
            <a:ext cx="5978878" cy="4507127"/>
          </a:xfrm>
        </p:spPr>
        <p:txBody>
          <a:bodyPr>
            <a:normAutofit/>
          </a:bodyPr>
          <a:lstStyle/>
          <a:p>
            <a:r>
              <a:rPr lang="en-GB" sz="4000">
                <a:latin typeface="Helvetica" pitchFamily="2" charset="0"/>
              </a:rPr>
              <a:t>Windsor and Maidenhead</a:t>
            </a:r>
            <a:endParaRPr lang="en-GB" sz="4000"/>
          </a:p>
        </p:txBody>
      </p:sp>
    </p:spTree>
    <p:extLst>
      <p:ext uri="{BB962C8B-B14F-4D97-AF65-F5344CB8AC3E}">
        <p14:creationId xmlns:p14="http://schemas.microsoft.com/office/powerpoint/2010/main" val="128797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200" y="95473"/>
            <a:ext cx="9369056" cy="1171128"/>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200" y="1611970"/>
            <a:ext cx="10209028" cy="3619249"/>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2,045 claimants (2.2% of the working age population) in </a:t>
            </a:r>
            <a:r>
              <a:rPr lang="en-GB" sz="2000" b="1">
                <a:solidFill>
                  <a:schemeClr val="accent6"/>
                </a:solidFill>
                <a:latin typeface="Helvetica" pitchFamily="2" charset="0"/>
              </a:rPr>
              <a:t>Windsor and Maidenhead UA</a:t>
            </a:r>
          </a:p>
          <a:p>
            <a:pPr>
              <a:lnSpc>
                <a:spcPct val="100000"/>
              </a:lnSpc>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C68"/>
                </a:solidFill>
                <a:effectLst/>
                <a:uLnTx/>
                <a:uFillTx/>
                <a:latin typeface="Helvetica" pitchFamily="2" charset="0"/>
                <a:ea typeface="+mn-ea"/>
                <a:cs typeface="+mn-cs"/>
              </a:rPr>
              <a:t>IHG Hotels &amp; Resorts, one of the world’s leading hotel companies, has formally opened its new global headquarters in Windsor, UK. Having started life as FTSE-listed company in Windsor in 2003, IHG returns to the historic town for its next chapter after being based for the past 15 years in Denham, Buckinghamshire. The building represents not only the company’s global headquarters, but also the head of its Europe, Middle East, Asia and Africa region, helping serve an international business that has more than 6,000 hotels across more than 100 countries around the world. </a:t>
            </a:r>
            <a:r>
              <a:rPr kumimoji="0" lang="en-US" sz="2000" b="0" i="0" u="none" strike="noStrike" kern="1200" cap="none" spc="0" normalizeH="0" baseline="0" noProof="0">
                <a:ln>
                  <a:noFill/>
                </a:ln>
                <a:solidFill>
                  <a:srgbClr val="003C68"/>
                </a:solidFill>
                <a:effectLst/>
                <a:uLnTx/>
                <a:uFillTx/>
                <a:latin typeface="Helvetica" pitchFamily="2" charset="0"/>
                <a:ea typeface="+mn-ea"/>
                <a:cs typeface="+mn-cs"/>
              </a:rPr>
              <a:t>– </a:t>
            </a:r>
            <a:r>
              <a:rPr kumimoji="0" lang="en-US" sz="2000" b="0" i="0" u="none" strike="noStrike" kern="1200" cap="none" spc="0" normalizeH="0" baseline="0" noProof="0">
                <a:ln>
                  <a:noFill/>
                </a:ln>
                <a:solidFill>
                  <a:srgbClr val="B32471"/>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LINK</a:t>
            </a:r>
            <a:r>
              <a:rPr kumimoji="0" lang="en-US" sz="2000" b="0" i="0" u="none" strike="noStrike" kern="1200" cap="none" spc="0" normalizeH="0" baseline="0" noProof="0">
                <a:ln>
                  <a:noFill/>
                </a:ln>
                <a:solidFill>
                  <a:srgbClr val="003C68"/>
                </a:solidFill>
                <a:effectLst/>
                <a:uLnTx/>
                <a:uFillTx/>
                <a:latin typeface="Helvetica" pitchFamily="2" charset="0"/>
                <a:ea typeface="+mn-ea"/>
                <a:cs typeface="+mn-cs"/>
              </a:rPr>
              <a:t>.</a:t>
            </a:r>
          </a:p>
        </p:txBody>
      </p:sp>
    </p:spTree>
    <p:extLst>
      <p:ext uri="{BB962C8B-B14F-4D97-AF65-F5344CB8AC3E}">
        <p14:creationId xmlns:p14="http://schemas.microsoft.com/office/powerpoint/2010/main" val="136045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Windsor and Maidenhead</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3" name="Picture 2">
            <a:extLst>
              <a:ext uri="{FF2B5EF4-FFF2-40B4-BE49-F238E27FC236}">
                <a16:creationId xmlns:a16="http://schemas.microsoft.com/office/drawing/2014/main" id="{E48B6114-1EE4-F375-7E3E-D490D3D89309}"/>
              </a:ext>
            </a:extLst>
          </p:cNvPr>
          <p:cNvPicPr>
            <a:picLocks noChangeAspect="1"/>
          </p:cNvPicPr>
          <p:nvPr/>
        </p:nvPicPr>
        <p:blipFill>
          <a:blip r:embed="rId3"/>
          <a:stretch>
            <a:fillRect/>
          </a:stretch>
        </p:blipFill>
        <p:spPr>
          <a:xfrm>
            <a:off x="416646" y="4181186"/>
            <a:ext cx="5510982" cy="1971950"/>
          </a:xfrm>
          <a:prstGeom prst="rect">
            <a:avLst/>
          </a:prstGeom>
        </p:spPr>
      </p:pic>
      <p:pic>
        <p:nvPicPr>
          <p:cNvPr id="4" name="Picture 3">
            <a:extLst>
              <a:ext uri="{FF2B5EF4-FFF2-40B4-BE49-F238E27FC236}">
                <a16:creationId xmlns:a16="http://schemas.microsoft.com/office/drawing/2014/main" id="{5B9652F0-3422-5C64-26FC-5A4F992512B7}"/>
              </a:ext>
            </a:extLst>
          </p:cNvPr>
          <p:cNvPicPr>
            <a:picLocks noChangeAspect="1"/>
          </p:cNvPicPr>
          <p:nvPr/>
        </p:nvPicPr>
        <p:blipFill>
          <a:blip r:embed="rId4"/>
          <a:stretch>
            <a:fillRect/>
          </a:stretch>
        </p:blipFill>
        <p:spPr>
          <a:xfrm>
            <a:off x="6050029" y="313443"/>
            <a:ext cx="5725325" cy="2900768"/>
          </a:xfrm>
          <a:prstGeom prst="rect">
            <a:avLst/>
          </a:prstGeom>
        </p:spPr>
      </p:pic>
      <p:pic>
        <p:nvPicPr>
          <p:cNvPr id="5" name="Picture 4">
            <a:extLst>
              <a:ext uri="{FF2B5EF4-FFF2-40B4-BE49-F238E27FC236}">
                <a16:creationId xmlns:a16="http://schemas.microsoft.com/office/drawing/2014/main" id="{BFCA0521-2C40-01C9-6CCD-0C8BE1D85670}"/>
              </a:ext>
            </a:extLst>
          </p:cNvPr>
          <p:cNvPicPr>
            <a:picLocks noChangeAspect="1"/>
          </p:cNvPicPr>
          <p:nvPr/>
        </p:nvPicPr>
        <p:blipFill>
          <a:blip r:embed="rId5"/>
          <a:stretch>
            <a:fillRect/>
          </a:stretch>
        </p:blipFill>
        <p:spPr>
          <a:xfrm>
            <a:off x="6073844" y="3429000"/>
            <a:ext cx="5701510" cy="2919821"/>
          </a:xfrm>
          <a:prstGeom prst="rect">
            <a:avLst/>
          </a:prstGeom>
        </p:spPr>
      </p:pic>
      <p:graphicFrame>
        <p:nvGraphicFramePr>
          <p:cNvPr id="13" name="Table 16">
            <a:extLst>
              <a:ext uri="{FF2B5EF4-FFF2-40B4-BE49-F238E27FC236}">
                <a16:creationId xmlns:a16="http://schemas.microsoft.com/office/drawing/2014/main" id="{1121059A-3543-DDB6-F20E-2058C06C3C63}"/>
              </a:ext>
            </a:extLst>
          </p:cNvPr>
          <p:cNvGraphicFramePr>
            <a:graphicFrameLocks noGrp="1"/>
          </p:cNvGraphicFramePr>
          <p:nvPr>
            <p:ph idx="1"/>
            <p:extLst>
              <p:ext uri="{D42A27DB-BD31-4B8C-83A1-F6EECF244321}">
                <p14:modId xmlns:p14="http://schemas.microsoft.com/office/powerpoint/2010/main" val="610102440"/>
              </p:ext>
            </p:extLst>
          </p:nvPr>
        </p:nvGraphicFramePr>
        <p:xfrm>
          <a:off x="736395" y="2150720"/>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7,138</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15,343</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5,038</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2142928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Windsor and Maidenhead</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6" name="Picture 5">
            <a:extLst>
              <a:ext uri="{FF2B5EF4-FFF2-40B4-BE49-F238E27FC236}">
                <a16:creationId xmlns:a16="http://schemas.microsoft.com/office/drawing/2014/main" id="{EF0761C9-A153-C87A-216D-E645F4D845B6}"/>
              </a:ext>
            </a:extLst>
          </p:cNvPr>
          <p:cNvPicPr>
            <a:picLocks noChangeAspect="1"/>
          </p:cNvPicPr>
          <p:nvPr/>
        </p:nvPicPr>
        <p:blipFill>
          <a:blip r:embed="rId3"/>
          <a:stretch>
            <a:fillRect/>
          </a:stretch>
        </p:blipFill>
        <p:spPr>
          <a:xfrm>
            <a:off x="6091234" y="3554172"/>
            <a:ext cx="5706273" cy="2898424"/>
          </a:xfrm>
          <a:prstGeom prst="rect">
            <a:avLst/>
          </a:prstGeom>
        </p:spPr>
      </p:pic>
      <p:pic>
        <p:nvPicPr>
          <p:cNvPr id="8" name="Picture 7">
            <a:extLst>
              <a:ext uri="{FF2B5EF4-FFF2-40B4-BE49-F238E27FC236}">
                <a16:creationId xmlns:a16="http://schemas.microsoft.com/office/drawing/2014/main" id="{E214B16A-FE3F-AD4A-C410-CDC7074F7283}"/>
              </a:ext>
            </a:extLst>
          </p:cNvPr>
          <p:cNvPicPr>
            <a:picLocks noChangeAspect="1"/>
          </p:cNvPicPr>
          <p:nvPr/>
        </p:nvPicPr>
        <p:blipFill>
          <a:blip r:embed="rId4"/>
          <a:stretch>
            <a:fillRect/>
          </a:stretch>
        </p:blipFill>
        <p:spPr>
          <a:xfrm>
            <a:off x="416646" y="4181186"/>
            <a:ext cx="5382555" cy="1933629"/>
          </a:xfrm>
          <a:prstGeom prst="rect">
            <a:avLst/>
          </a:prstGeom>
        </p:spPr>
      </p:pic>
      <p:pic>
        <p:nvPicPr>
          <p:cNvPr id="9" name="Picture 8">
            <a:extLst>
              <a:ext uri="{FF2B5EF4-FFF2-40B4-BE49-F238E27FC236}">
                <a16:creationId xmlns:a16="http://schemas.microsoft.com/office/drawing/2014/main" id="{2EF7DC5A-92DB-5CC6-EC31-746A361D80FF}"/>
              </a:ext>
            </a:extLst>
          </p:cNvPr>
          <p:cNvPicPr>
            <a:picLocks noChangeAspect="1"/>
          </p:cNvPicPr>
          <p:nvPr/>
        </p:nvPicPr>
        <p:blipFill>
          <a:blip r:embed="rId5"/>
          <a:stretch>
            <a:fillRect/>
          </a:stretch>
        </p:blipFill>
        <p:spPr>
          <a:xfrm>
            <a:off x="6095999" y="372059"/>
            <a:ext cx="5706272" cy="2929347"/>
          </a:xfrm>
          <a:prstGeom prst="rect">
            <a:avLst/>
          </a:prstGeom>
        </p:spPr>
      </p:pic>
      <p:graphicFrame>
        <p:nvGraphicFramePr>
          <p:cNvPr id="12" name="Table 16">
            <a:extLst>
              <a:ext uri="{FF2B5EF4-FFF2-40B4-BE49-F238E27FC236}">
                <a16:creationId xmlns:a16="http://schemas.microsoft.com/office/drawing/2014/main" id="{7AE1A4FF-D78E-DCED-695F-C8920677A416}"/>
              </a:ext>
            </a:extLst>
          </p:cNvPr>
          <p:cNvGraphicFramePr>
            <a:graphicFrameLocks noGrp="1"/>
          </p:cNvGraphicFramePr>
          <p:nvPr>
            <p:ph idx="1"/>
            <p:extLst>
              <p:ext uri="{D42A27DB-BD31-4B8C-83A1-F6EECF244321}">
                <p14:modId xmlns:p14="http://schemas.microsoft.com/office/powerpoint/2010/main" val="4111249615"/>
              </p:ext>
            </p:extLst>
          </p:nvPr>
        </p:nvGraphicFramePr>
        <p:xfrm>
          <a:off x="672181" y="2150720"/>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2,728</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4,385</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2,105</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88249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853437" y="1410788"/>
            <a:ext cx="5978878" cy="4507127"/>
          </a:xfrm>
        </p:spPr>
        <p:txBody>
          <a:bodyPr>
            <a:normAutofit/>
          </a:bodyPr>
          <a:lstStyle/>
          <a:p>
            <a:r>
              <a:rPr lang="en-GB" sz="4000">
                <a:latin typeface="Helvetica" pitchFamily="2" charset="0"/>
              </a:rPr>
              <a:t>Wokingham</a:t>
            </a:r>
            <a:endParaRPr lang="en-GB" sz="4000"/>
          </a:p>
        </p:txBody>
      </p:sp>
    </p:spTree>
    <p:extLst>
      <p:ext uri="{BB962C8B-B14F-4D97-AF65-F5344CB8AC3E}">
        <p14:creationId xmlns:p14="http://schemas.microsoft.com/office/powerpoint/2010/main" val="415932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200" y="83513"/>
            <a:ext cx="9337158" cy="1192393"/>
          </a:xfrm>
        </p:spPr>
        <p:txBody>
          <a:bodyPr>
            <a:noAutofit/>
          </a:bodyPr>
          <a:lstStyle/>
          <a:p>
            <a:r>
              <a:rPr lang="en-GB">
                <a:latin typeface="Helvetica" pitchFamily="2" charset="0"/>
              </a:rPr>
              <a:t>Unemployment figures and notable business news - January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575343"/>
            <a:ext cx="9198935" cy="4336362"/>
          </a:xfrm>
        </p:spPr>
        <p:txBody>
          <a:bodyPr>
            <a:noAutofit/>
          </a:bodyPr>
          <a:lstStyle/>
          <a:p>
            <a:pPr marL="0" indent="0">
              <a:lnSpc>
                <a:spcPct val="100000"/>
              </a:lnSpc>
              <a:buNone/>
            </a:pPr>
            <a:r>
              <a:rPr lang="en-US" sz="2000" b="1">
                <a:solidFill>
                  <a:schemeClr val="accent6"/>
                </a:solidFill>
                <a:latin typeface="Helvetica" pitchFamily="2" charset="0"/>
              </a:rPr>
              <a:t>Claimant unemployment to December 2022 (latest)</a:t>
            </a:r>
          </a:p>
          <a:p>
            <a:pPr>
              <a:lnSpc>
                <a:spcPct val="100000"/>
              </a:lnSpc>
            </a:pPr>
            <a:r>
              <a:rPr lang="en-GB" sz="2000">
                <a:solidFill>
                  <a:schemeClr val="accent6"/>
                </a:solidFill>
                <a:latin typeface="Helvetica" pitchFamily="2" charset="0"/>
              </a:rPr>
              <a:t>1,740 claimants (1.6% of the working age population) in </a:t>
            </a:r>
            <a:r>
              <a:rPr lang="en-GB" sz="2000" b="1">
                <a:solidFill>
                  <a:schemeClr val="accent6"/>
                </a:solidFill>
                <a:latin typeface="Helvetica" pitchFamily="2" charset="0"/>
              </a:rPr>
              <a:t>Wokingham UA</a:t>
            </a:r>
          </a:p>
          <a:p>
            <a:pPr>
              <a:lnSpc>
                <a:spcPct val="100000"/>
              </a:lnSpc>
            </a:pPr>
            <a:endParaRPr lang="en-US" sz="2000" b="1">
              <a:solidFill>
                <a:schemeClr val="accent6"/>
              </a:solidFill>
              <a:latin typeface="Helvetica" pitchFamily="2" charset="0"/>
            </a:endParaRPr>
          </a:p>
          <a:p>
            <a:pPr marL="0" indent="0">
              <a:lnSpc>
                <a:spcPct val="100000"/>
              </a:lnSpc>
              <a:buNone/>
            </a:pPr>
            <a:r>
              <a:rPr lang="en-US" sz="2000" b="1">
                <a:solidFill>
                  <a:schemeClr val="accent6"/>
                </a:solidFill>
                <a:latin typeface="Helvetica" pitchFamily="2" charset="0"/>
              </a:rPr>
              <a:t>Notable business news:</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C68"/>
                </a:solidFill>
                <a:effectLst/>
                <a:uLnTx/>
                <a:uFillTx/>
                <a:latin typeface="Helvetica" pitchFamily="2" charset="0"/>
                <a:ea typeface="Times New Roman" panose="02020603050405020304" pitchFamily="18" charset="0"/>
                <a:cs typeface="+mn-cs"/>
              </a:rPr>
              <a:t>Wokingham Borough Council wants to add extra classrooms to The Emmbrook, The Piggott and St Crispin's schools. The authority said the expansions were needed to meet an increase in the number of pupils entering secondary school for the next five years. Under the £27m proposals it said it planned to use "modular buildings" to allow for installation later this year. Funding for the work will come from a grant from the Department for Education, along with developers' contributions from new housing in the borough, the council said. – </a:t>
            </a:r>
            <a:r>
              <a:rPr kumimoji="0" lang="en-GB" sz="2000" b="0" i="0" u="sng" strike="noStrike" kern="1200" cap="none" spc="0" normalizeH="0" baseline="0" noProof="0">
                <a:ln>
                  <a:noFill/>
                </a:ln>
                <a:solidFill>
                  <a:srgbClr val="B32471"/>
                </a:solidFill>
                <a:effectLst/>
                <a:uLnTx/>
                <a:uFillTx/>
                <a:latin typeface="Helvetica"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a:ln>
                  <a:noFill/>
                </a:ln>
                <a:solidFill>
                  <a:srgbClr val="003C68"/>
                </a:solidFill>
                <a:effectLst/>
                <a:uLnTx/>
                <a:uFillTx/>
                <a:latin typeface="Helvetica" pitchFamily="2" charset="0"/>
                <a:ea typeface="Times New Roman" panose="02020603050405020304" pitchFamily="18" charset="0"/>
                <a:cs typeface="+mn-cs"/>
              </a:rPr>
              <a:t>. </a:t>
            </a:r>
          </a:p>
        </p:txBody>
      </p:sp>
    </p:spTree>
    <p:extLst>
      <p:ext uri="{BB962C8B-B14F-4D97-AF65-F5344CB8AC3E}">
        <p14:creationId xmlns:p14="http://schemas.microsoft.com/office/powerpoint/2010/main" val="2269640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Wokingham</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6" name="Picture 5">
            <a:extLst>
              <a:ext uri="{FF2B5EF4-FFF2-40B4-BE49-F238E27FC236}">
                <a16:creationId xmlns:a16="http://schemas.microsoft.com/office/drawing/2014/main" id="{749A1020-BC6D-1C09-693E-389F277851E5}"/>
              </a:ext>
            </a:extLst>
          </p:cNvPr>
          <p:cNvPicPr>
            <a:picLocks noChangeAspect="1"/>
          </p:cNvPicPr>
          <p:nvPr/>
        </p:nvPicPr>
        <p:blipFill>
          <a:blip r:embed="rId3"/>
          <a:stretch>
            <a:fillRect/>
          </a:stretch>
        </p:blipFill>
        <p:spPr>
          <a:xfrm>
            <a:off x="389729" y="4159277"/>
            <a:ext cx="5489513" cy="2006969"/>
          </a:xfrm>
          <a:prstGeom prst="rect">
            <a:avLst/>
          </a:prstGeom>
        </p:spPr>
      </p:pic>
      <p:pic>
        <p:nvPicPr>
          <p:cNvPr id="8" name="Picture 7">
            <a:extLst>
              <a:ext uri="{FF2B5EF4-FFF2-40B4-BE49-F238E27FC236}">
                <a16:creationId xmlns:a16="http://schemas.microsoft.com/office/drawing/2014/main" id="{C41E723E-7DFD-569E-E8C1-D3944A1890E1}"/>
              </a:ext>
            </a:extLst>
          </p:cNvPr>
          <p:cNvPicPr>
            <a:picLocks noChangeAspect="1"/>
          </p:cNvPicPr>
          <p:nvPr/>
        </p:nvPicPr>
        <p:blipFill>
          <a:blip r:embed="rId4"/>
          <a:stretch>
            <a:fillRect/>
          </a:stretch>
        </p:blipFill>
        <p:spPr>
          <a:xfrm>
            <a:off x="6095998" y="425222"/>
            <a:ext cx="5701509" cy="2929347"/>
          </a:xfrm>
          <a:prstGeom prst="rect">
            <a:avLst/>
          </a:prstGeom>
        </p:spPr>
      </p:pic>
      <p:pic>
        <p:nvPicPr>
          <p:cNvPr id="9" name="Picture 8">
            <a:extLst>
              <a:ext uri="{FF2B5EF4-FFF2-40B4-BE49-F238E27FC236}">
                <a16:creationId xmlns:a16="http://schemas.microsoft.com/office/drawing/2014/main" id="{87395342-B96B-F4E7-DE78-F55212053F41}"/>
              </a:ext>
            </a:extLst>
          </p:cNvPr>
          <p:cNvPicPr>
            <a:picLocks noChangeAspect="1"/>
          </p:cNvPicPr>
          <p:nvPr/>
        </p:nvPicPr>
        <p:blipFill>
          <a:blip r:embed="rId5"/>
          <a:stretch>
            <a:fillRect/>
          </a:stretch>
        </p:blipFill>
        <p:spPr>
          <a:xfrm>
            <a:off x="6095998" y="3503432"/>
            <a:ext cx="5706273" cy="2934110"/>
          </a:xfrm>
          <a:prstGeom prst="rect">
            <a:avLst/>
          </a:prstGeom>
        </p:spPr>
      </p:pic>
      <p:graphicFrame>
        <p:nvGraphicFramePr>
          <p:cNvPr id="12" name="Table 16">
            <a:extLst>
              <a:ext uri="{FF2B5EF4-FFF2-40B4-BE49-F238E27FC236}">
                <a16:creationId xmlns:a16="http://schemas.microsoft.com/office/drawing/2014/main" id="{22AC6B81-097A-3693-BC8F-4D650C21B715}"/>
              </a:ext>
            </a:extLst>
          </p:cNvPr>
          <p:cNvGraphicFramePr>
            <a:graphicFrameLocks noGrp="1"/>
          </p:cNvGraphicFramePr>
          <p:nvPr>
            <p:ph idx="1"/>
            <p:extLst>
              <p:ext uri="{D42A27DB-BD31-4B8C-83A1-F6EECF244321}">
                <p14:modId xmlns:p14="http://schemas.microsoft.com/office/powerpoint/2010/main" val="1943359997"/>
              </p:ext>
            </p:extLst>
          </p:nvPr>
        </p:nvGraphicFramePr>
        <p:xfrm>
          <a:off x="698743" y="2139765"/>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3,434</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7,645</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2,208</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2008925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a:t>Wokingham</a:t>
            </a:r>
            <a:br>
              <a:rPr lang="en-GB" sz="2000" b="0"/>
            </a:br>
            <a:r>
              <a:rPr lang="en-GB">
                <a:latin typeface="Helvetica" pitchFamily="2" charset="0"/>
              </a:rPr>
              <a:t>Job posting analytics</a:t>
            </a:r>
            <a:br>
              <a:rPr lang="en-GB">
                <a:latin typeface="Helvetica" pitchFamily="2" charset="0"/>
              </a:rPr>
            </a:br>
            <a:r>
              <a:rPr lang="en-GB">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a:solidFill>
                  <a:srgbClr val="3F3F3F"/>
                </a:solidFill>
                <a:latin typeface="Helvetica" pitchFamily="2" charset="0"/>
              </a:rPr>
              <a:t>Source: </a:t>
            </a:r>
            <a:r>
              <a:rPr lang="en-US" altLang="zh-CN"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January 2023</a:t>
            </a:r>
            <a:endParaRPr lang="zh-CN" altLang="en-US" sz="1400">
              <a:solidFill>
                <a:schemeClr val="accent3"/>
              </a:solidFill>
              <a:latin typeface="Helvetica" pitchFamily="2" charset="0"/>
            </a:endParaRPr>
          </a:p>
        </p:txBody>
      </p:sp>
      <p:pic>
        <p:nvPicPr>
          <p:cNvPr id="3" name="Picture 2">
            <a:extLst>
              <a:ext uri="{FF2B5EF4-FFF2-40B4-BE49-F238E27FC236}">
                <a16:creationId xmlns:a16="http://schemas.microsoft.com/office/drawing/2014/main" id="{928239EC-EFD2-ECDC-C91B-0BC9981BE1F7}"/>
              </a:ext>
            </a:extLst>
          </p:cNvPr>
          <p:cNvPicPr>
            <a:picLocks noChangeAspect="1"/>
          </p:cNvPicPr>
          <p:nvPr/>
        </p:nvPicPr>
        <p:blipFill>
          <a:blip r:embed="rId3"/>
          <a:stretch>
            <a:fillRect/>
          </a:stretch>
        </p:blipFill>
        <p:spPr>
          <a:xfrm>
            <a:off x="380203" y="4159276"/>
            <a:ext cx="5554351" cy="1996319"/>
          </a:xfrm>
          <a:prstGeom prst="rect">
            <a:avLst/>
          </a:prstGeom>
        </p:spPr>
      </p:pic>
      <p:pic>
        <p:nvPicPr>
          <p:cNvPr id="4" name="Picture 3">
            <a:extLst>
              <a:ext uri="{FF2B5EF4-FFF2-40B4-BE49-F238E27FC236}">
                <a16:creationId xmlns:a16="http://schemas.microsoft.com/office/drawing/2014/main" id="{0AF6623B-0C04-3DBE-9448-10C174B20619}"/>
              </a:ext>
            </a:extLst>
          </p:cNvPr>
          <p:cNvPicPr>
            <a:picLocks noChangeAspect="1"/>
          </p:cNvPicPr>
          <p:nvPr/>
        </p:nvPicPr>
        <p:blipFill>
          <a:blip r:embed="rId4"/>
          <a:stretch>
            <a:fillRect/>
          </a:stretch>
        </p:blipFill>
        <p:spPr>
          <a:xfrm>
            <a:off x="6096000" y="323660"/>
            <a:ext cx="5691982" cy="2924583"/>
          </a:xfrm>
          <a:prstGeom prst="rect">
            <a:avLst/>
          </a:prstGeom>
        </p:spPr>
      </p:pic>
      <p:pic>
        <p:nvPicPr>
          <p:cNvPr id="5" name="Picture 4">
            <a:extLst>
              <a:ext uri="{FF2B5EF4-FFF2-40B4-BE49-F238E27FC236}">
                <a16:creationId xmlns:a16="http://schemas.microsoft.com/office/drawing/2014/main" id="{8451FE2F-09B2-CC81-308C-9B507BABCF2E}"/>
              </a:ext>
            </a:extLst>
          </p:cNvPr>
          <p:cNvPicPr>
            <a:picLocks noChangeAspect="1"/>
          </p:cNvPicPr>
          <p:nvPr/>
        </p:nvPicPr>
        <p:blipFill>
          <a:blip r:embed="rId5"/>
          <a:stretch>
            <a:fillRect/>
          </a:stretch>
        </p:blipFill>
        <p:spPr>
          <a:xfrm>
            <a:off x="6096000" y="3482165"/>
            <a:ext cx="5715797" cy="2938872"/>
          </a:xfrm>
          <a:prstGeom prst="rect">
            <a:avLst/>
          </a:prstGeom>
        </p:spPr>
      </p:pic>
      <p:graphicFrame>
        <p:nvGraphicFramePr>
          <p:cNvPr id="13" name="Table 16">
            <a:extLst>
              <a:ext uri="{FF2B5EF4-FFF2-40B4-BE49-F238E27FC236}">
                <a16:creationId xmlns:a16="http://schemas.microsoft.com/office/drawing/2014/main" id="{193F1871-8B6A-F016-418C-AD61E8E3F8B0}"/>
              </a:ext>
            </a:extLst>
          </p:cNvPr>
          <p:cNvGraphicFramePr>
            <a:graphicFrameLocks noGrp="1"/>
          </p:cNvGraphicFramePr>
          <p:nvPr>
            <p:ph idx="1"/>
            <p:extLst>
              <p:ext uri="{D42A27DB-BD31-4B8C-83A1-F6EECF244321}">
                <p14:modId xmlns:p14="http://schemas.microsoft.com/office/powerpoint/2010/main" val="2397975899"/>
              </p:ext>
            </p:extLst>
          </p:nvPr>
        </p:nvGraphicFramePr>
        <p:xfrm>
          <a:off x="721636" y="2139765"/>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a:solidFill>
                            <a:schemeClr val="accent6"/>
                          </a:solidFill>
                          <a:latin typeface="Helvetica" pitchFamily="2" charset="0"/>
                        </a:rPr>
                        <a:t>Unique job postings</a:t>
                      </a:r>
                    </a:p>
                  </a:txBody>
                  <a:tcPr/>
                </a:tc>
                <a:tc>
                  <a:txBody>
                    <a:bodyPr/>
                    <a:lstStyle/>
                    <a:p>
                      <a:r>
                        <a:rPr lang="en-GB" sz="1800">
                          <a:solidFill>
                            <a:schemeClr val="accent6"/>
                          </a:solidFill>
                          <a:latin typeface="Helvetica" pitchFamily="2" charset="0"/>
                        </a:rPr>
                        <a:t>1,290</a:t>
                      </a:r>
                      <a:endParaRPr lang="en-GB">
                        <a:solidFill>
                          <a:schemeClr val="accent6"/>
                        </a:solidFill>
                        <a:latin typeface="Helvetica" pitchFamily="2" charset="0"/>
                      </a:endParaRP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Total job postings</a:t>
                      </a:r>
                    </a:p>
                  </a:txBody>
                  <a:tcPr/>
                </a:tc>
                <a:tc>
                  <a:txBody>
                    <a:bodyPr/>
                    <a:lstStyle/>
                    <a:p>
                      <a:r>
                        <a:rPr lang="en-GB">
                          <a:solidFill>
                            <a:schemeClr val="accent6"/>
                          </a:solidFill>
                          <a:latin typeface="Helvetica" pitchFamily="2" charset="0"/>
                        </a:rPr>
                        <a:t>1,932</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Job posting intensity</a:t>
                      </a:r>
                    </a:p>
                  </a:txBody>
                  <a:tcPr/>
                </a:tc>
                <a:tc>
                  <a:txBody>
                    <a:bodyPr/>
                    <a:lstStyle/>
                    <a:p>
                      <a:r>
                        <a:rPr lang="en-GB">
                          <a:solidFill>
                            <a:schemeClr val="accent6"/>
                          </a:solidFill>
                          <a:latin typeface="Helvetica" pitchFamily="2" charset="0"/>
                        </a:rPr>
                        <a:t>1:1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6"/>
                          </a:solidFill>
                          <a:latin typeface="Helvetica" pitchFamily="2" charset="0"/>
                        </a:rPr>
                        <a:t>Unique job postings (January 2022)</a:t>
                      </a:r>
                      <a:endParaRPr lang="en-GB">
                        <a:solidFill>
                          <a:schemeClr val="accent6"/>
                        </a:solidFill>
                        <a:latin typeface="Helvetica" pitchFamily="2" charset="0"/>
                      </a:endParaRPr>
                    </a:p>
                  </a:txBody>
                  <a:tcPr/>
                </a:tc>
                <a:tc>
                  <a:txBody>
                    <a:bodyPr/>
                    <a:lstStyle/>
                    <a:p>
                      <a:r>
                        <a:rPr lang="en-GB">
                          <a:solidFill>
                            <a:schemeClr val="accent6"/>
                          </a:solidFill>
                          <a:latin typeface="Helvetica" pitchFamily="2" charset="0"/>
                        </a:rPr>
                        <a:t>863</a:t>
                      </a:r>
                    </a:p>
                  </a:txBody>
                  <a:tcPr/>
                </a:tc>
                <a:extLst>
                  <a:ext uri="{0D108BD9-81ED-4DB2-BD59-A6C34878D82A}">
                    <a16:rowId xmlns:a16="http://schemas.microsoft.com/office/drawing/2014/main" val="3377942824"/>
                  </a:ext>
                </a:extLst>
              </a:tr>
            </a:tbl>
          </a:graphicData>
        </a:graphic>
      </p:graphicFrame>
    </p:spTree>
    <p:extLst>
      <p:ext uri="{BB962C8B-B14F-4D97-AF65-F5344CB8AC3E}">
        <p14:creationId xmlns:p14="http://schemas.microsoft.com/office/powerpoint/2010/main" val="302492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182896"/>
            <a:ext cx="10615702" cy="1128700"/>
          </a:xfrm>
        </p:spPr>
        <p:txBody>
          <a:bodyPr>
            <a:normAutofit/>
          </a:bodyPr>
          <a:lstStyle/>
          <a:p>
            <a:r>
              <a:rPr lang="en-GB" sz="1400">
                <a:latin typeface="Helvetica" pitchFamily="2" charset="0"/>
              </a:rPr>
              <a:t>January 2023</a:t>
            </a:r>
            <a:br>
              <a:rPr lang="en-GB" sz="1400">
                <a:latin typeface="Helvetica" pitchFamily="2" charset="0"/>
              </a:rPr>
            </a:br>
            <a:r>
              <a:rPr lang="en-US">
                <a:latin typeface="Helvetica" pitchFamily="2" charset="0"/>
              </a:rPr>
              <a:t>Global inflation will fall in 2023 and 2024 amid subpar economic growth</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88996" y="1466633"/>
            <a:ext cx="11328083" cy="5053434"/>
          </a:xfrm>
        </p:spPr>
        <p:txBody>
          <a:bodyPr numCol="1">
            <a:normAutofit/>
          </a:bodyPr>
          <a:lstStyle/>
          <a:p>
            <a:pPr marL="342900" indent="-342900">
              <a:lnSpc>
                <a:spcPct val="100000"/>
              </a:lnSpc>
              <a:buClr>
                <a:schemeClr val="accent6"/>
              </a:buClr>
              <a:buFont typeface="Arial" panose="020B0604020202020204" pitchFamily="34" charset="0"/>
              <a:buChar char="•"/>
            </a:pPr>
            <a:r>
              <a:rPr lang="en-US" b="1">
                <a:solidFill>
                  <a:schemeClr val="accent2"/>
                </a:solidFill>
              </a:rPr>
              <a:t>The rise in central bank rates to fight inflation and Russia’s war in Ukraine continue to weigh on economic activity. </a:t>
            </a:r>
            <a:r>
              <a:rPr lang="en-US">
                <a:solidFill>
                  <a:schemeClr val="accent2"/>
                </a:solidFill>
              </a:rPr>
              <a:t>The rapid spread of COVID-19 in China dampened growth in 2022, but the recent reopening has paved the way for a faster-than-expected recovery. </a:t>
            </a:r>
          </a:p>
          <a:p>
            <a:pPr marL="342900" indent="-342900">
              <a:lnSpc>
                <a:spcPct val="100000"/>
              </a:lnSpc>
              <a:buClr>
                <a:schemeClr val="accent6"/>
              </a:buClr>
              <a:buFont typeface="Arial" panose="020B0604020202020204" pitchFamily="34" charset="0"/>
              <a:buChar char="•"/>
            </a:pPr>
            <a:r>
              <a:rPr lang="en-US">
                <a:solidFill>
                  <a:schemeClr val="accent2"/>
                </a:solidFill>
              </a:rPr>
              <a:t>In most economies, amid the cost-of-living crisis, the </a:t>
            </a:r>
            <a:r>
              <a:rPr lang="en-US" b="1">
                <a:solidFill>
                  <a:schemeClr val="accent2"/>
                </a:solidFill>
              </a:rPr>
              <a:t>priority remains achieving sustained disinflation</a:t>
            </a:r>
            <a:r>
              <a:rPr lang="en-US">
                <a:solidFill>
                  <a:schemeClr val="accent2"/>
                </a:solidFill>
              </a:rPr>
              <a:t>. With tighter monetary conditions and lower growth potentially affecting financial and debt stability</a:t>
            </a:r>
            <a:r>
              <a:rPr lang="en-US" b="1">
                <a:solidFill>
                  <a:schemeClr val="accent2"/>
                </a:solidFill>
              </a:rPr>
              <a:t>, it is necessary to deploy macroprudential tools and strengthen debt restructuring frameworks. </a:t>
            </a:r>
          </a:p>
          <a:p>
            <a:pPr marL="342900" indent="-342900">
              <a:lnSpc>
                <a:spcPct val="100000"/>
              </a:lnSpc>
              <a:buClr>
                <a:schemeClr val="accent6"/>
              </a:buClr>
              <a:buFont typeface="Arial" panose="020B0604020202020204" pitchFamily="34" charset="0"/>
              <a:buChar char="•"/>
            </a:pPr>
            <a:r>
              <a:rPr lang="en-US">
                <a:solidFill>
                  <a:schemeClr val="accent2"/>
                </a:solidFill>
              </a:rPr>
              <a:t>Accelerating COVID-19 vaccinations in China would safeguard the recovery, with positive cross-border spillovers. </a:t>
            </a:r>
            <a:r>
              <a:rPr lang="en-US" b="1">
                <a:solidFill>
                  <a:schemeClr val="accent2"/>
                </a:solidFill>
              </a:rPr>
              <a:t>Fiscal support should be better targeted at those most affected by elevated food and energy prices</a:t>
            </a:r>
            <a:r>
              <a:rPr lang="en-US">
                <a:solidFill>
                  <a:schemeClr val="accent2"/>
                </a:solidFill>
              </a:rPr>
              <a:t>, and broad-based fiscal relief measures should be withdrawn. </a:t>
            </a:r>
          </a:p>
          <a:p>
            <a:pPr marL="342900" indent="-342900">
              <a:lnSpc>
                <a:spcPct val="100000"/>
              </a:lnSpc>
              <a:buClr>
                <a:schemeClr val="accent6"/>
              </a:buClr>
              <a:buFont typeface="Arial" panose="020B0604020202020204" pitchFamily="34" charset="0"/>
              <a:buChar char="•"/>
            </a:pPr>
            <a:r>
              <a:rPr lang="en-US">
                <a:solidFill>
                  <a:schemeClr val="accent2"/>
                </a:solidFill>
              </a:rPr>
              <a:t>Stronger </a:t>
            </a:r>
            <a:r>
              <a:rPr lang="en-US" b="1">
                <a:solidFill>
                  <a:schemeClr val="accent2"/>
                </a:solidFill>
              </a:rPr>
              <a:t>multilateral cooperation </a:t>
            </a:r>
            <a:r>
              <a:rPr lang="en-US">
                <a:solidFill>
                  <a:schemeClr val="accent2"/>
                </a:solidFill>
              </a:rPr>
              <a:t>is essential to preserve the gains from the rules-based multilateral system and to mitigate climate change by limiting emissions and raising green investment.</a:t>
            </a:r>
            <a:endParaRPr lang="en-GB">
              <a:solidFill>
                <a:schemeClr val="accent2"/>
              </a:solidFill>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2">
                  <a:extLst>
                    <a:ext uri="{A12FA001-AC4F-418D-AE19-62706E023703}">
                      <ahyp:hlinkClr xmlns:ahyp="http://schemas.microsoft.com/office/drawing/2018/hyperlinkcolor" val="tx"/>
                    </a:ext>
                  </a:extLst>
                </a:hlinkClick>
              </a:rPr>
              <a:t>IMF</a:t>
            </a:r>
            <a:r>
              <a:rPr lang="en-US"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 January 2023</a:t>
            </a:r>
            <a:endParaRPr lang="en-GB" sz="1400">
              <a:solidFill>
                <a:srgbClr val="D12680"/>
              </a:solidFill>
              <a:latin typeface="Helvetica" pitchFamily="2" charset="0"/>
            </a:endParaRPr>
          </a:p>
        </p:txBody>
      </p:sp>
    </p:spTree>
    <p:extLst>
      <p:ext uri="{BB962C8B-B14F-4D97-AF65-F5344CB8AC3E}">
        <p14:creationId xmlns:p14="http://schemas.microsoft.com/office/powerpoint/2010/main" val="66312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27185" y="471908"/>
            <a:ext cx="10445617" cy="864829"/>
          </a:xfrm>
        </p:spPr>
        <p:txBody>
          <a:bodyPr>
            <a:normAutofit fontScale="90000"/>
          </a:bodyPr>
          <a:lstStyle/>
          <a:p>
            <a:r>
              <a:rPr lang="en-GB" sz="1600">
                <a:latin typeface="Helvetica" pitchFamily="2" charset="0"/>
              </a:rPr>
              <a:t>January 2023</a:t>
            </a:r>
            <a:br>
              <a:rPr lang="en-GB" sz="1400">
                <a:latin typeface="Helvetica" pitchFamily="2" charset="0"/>
              </a:rPr>
            </a:br>
            <a:r>
              <a:rPr lang="en-US" sz="3100" i="0">
                <a:effectLst/>
                <a:latin typeface="Helvetica" panose="020B0604020202020204" pitchFamily="34" charset="0"/>
                <a:cs typeface="Helvetica" panose="020B0604020202020204" pitchFamily="34" charset="0"/>
              </a:rPr>
              <a:t>A global slowdown is underway, but recessions could still be avoided in major economies.</a:t>
            </a:r>
            <a:endParaRPr lang="en-GB">
              <a:latin typeface="Helvetica" panose="020B0604020202020204" pitchFamily="34" charset="0"/>
              <a:cs typeface="Helvetica" panose="020B0604020202020204" pitchFamily="34" charset="0"/>
            </a:endParaRP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69714" y="1570658"/>
            <a:ext cx="10583837" cy="4798248"/>
          </a:xfrm>
        </p:spPr>
        <p:txBody>
          <a:bodyPr>
            <a:normAutofit/>
          </a:bodyPr>
          <a:lstStyle/>
          <a:p>
            <a:pPr marL="342900" indent="-342900">
              <a:lnSpc>
                <a:spcPct val="100000"/>
              </a:lnSpc>
              <a:buClr>
                <a:schemeClr val="accent6"/>
              </a:buClr>
              <a:buFont typeface="Arial" panose="020B0604020202020204" pitchFamily="34" charset="0"/>
              <a:buChar char="•"/>
            </a:pPr>
            <a:r>
              <a:rPr lang="en-US" b="1">
                <a:solidFill>
                  <a:schemeClr val="accent6"/>
                </a:solidFill>
                <a:latin typeface="Helvetica" pitchFamily="2" charset="0"/>
              </a:rPr>
              <a:t>The global economy is edging closer to a recession</a:t>
            </a:r>
            <a:r>
              <a:rPr lang="en-US">
                <a:solidFill>
                  <a:schemeClr val="accent6"/>
                </a:solidFill>
                <a:latin typeface="Helvetica" pitchFamily="2" charset="0"/>
              </a:rPr>
              <a:t> as it remains under severe pressure from elevated inflation, the rapid tightening of global monetary policy, the war in Ukraine and synchronized economic slowdowns across the world’s three largest economies — the United States, mainland China and the Eurozone. </a:t>
            </a:r>
          </a:p>
          <a:p>
            <a:pPr marL="342900" indent="-342900">
              <a:lnSpc>
                <a:spcPct val="100000"/>
              </a:lnSpc>
              <a:buClr>
                <a:schemeClr val="accent6"/>
              </a:buClr>
              <a:buFont typeface="Arial" panose="020B0604020202020204" pitchFamily="34" charset="0"/>
              <a:buChar char="•"/>
            </a:pPr>
            <a:r>
              <a:rPr lang="en-US">
                <a:solidFill>
                  <a:schemeClr val="accent6"/>
                </a:solidFill>
                <a:latin typeface="Helvetica" pitchFamily="2" charset="0"/>
              </a:rPr>
              <a:t>Still, </a:t>
            </a:r>
            <a:r>
              <a:rPr lang="en-US" b="1">
                <a:solidFill>
                  <a:schemeClr val="accent6"/>
                </a:solidFill>
                <a:latin typeface="Helvetica" pitchFamily="2" charset="0"/>
              </a:rPr>
              <a:t>near-term risks are skewed to the upside</a:t>
            </a:r>
            <a:r>
              <a:rPr lang="en-US">
                <a:solidFill>
                  <a:schemeClr val="accent6"/>
                </a:solidFill>
                <a:latin typeface="Helvetica" pitchFamily="2" charset="0"/>
              </a:rPr>
              <a:t> with extremely mild temperatures in Europe dispelling immediate energy crisis concerns, a resilient labor market supporting consumer spending in the US and mainland China’s sudden reopening potentially supporting growth beyond the immediate economic hit from increased COVID-19 infections. </a:t>
            </a:r>
          </a:p>
          <a:p>
            <a:pPr marL="342900" indent="-342900">
              <a:lnSpc>
                <a:spcPct val="100000"/>
              </a:lnSpc>
              <a:buClr>
                <a:schemeClr val="accent6"/>
              </a:buClr>
              <a:buFont typeface="Arial" panose="020B0604020202020204" pitchFamily="34" charset="0"/>
              <a:buChar char="•"/>
            </a:pPr>
            <a:r>
              <a:rPr lang="en-US" b="1">
                <a:solidFill>
                  <a:schemeClr val="accent6"/>
                </a:solidFill>
                <a:latin typeface="Helvetica" pitchFamily="2" charset="0"/>
              </a:rPr>
              <a:t>Global inflation is also showing some signs of peaking</a:t>
            </a:r>
            <a:r>
              <a:rPr lang="en-US">
                <a:solidFill>
                  <a:schemeClr val="accent6"/>
                </a:solidFill>
                <a:latin typeface="Helvetica" pitchFamily="2" charset="0"/>
              </a:rPr>
              <a:t>, though it remains a heavy burden for consumers and businesses. Our view is that global GDP growth will slow from 3.1% in 2022 to only 2% in 2023 — the weakest pace in two decades outside of the global financial crisis and the pandemic.</a:t>
            </a:r>
            <a:endParaRPr lang="en-GB">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a:solidFill>
                  <a:schemeClr val="accent3"/>
                </a:solidFill>
                <a:latin typeface="Helvetica" pitchFamily="2" charset="0"/>
                <a:hlinkClick r:id="rId2">
                  <a:extLst>
                    <a:ext uri="{A12FA001-AC4F-418D-AE19-62706E023703}">
                      <ahyp:hlinkClr xmlns:ahyp="http://schemas.microsoft.com/office/drawing/2018/hyperlinkcolor" val="tx"/>
                    </a:ext>
                  </a:extLst>
                </a:hlinkClick>
              </a:rPr>
              <a:t>EY, January 2023</a:t>
            </a:r>
            <a:endParaRPr lang="en-GB" sz="1400">
              <a:solidFill>
                <a:schemeClr val="accent3"/>
              </a:solidFill>
              <a:latin typeface="Helvetica" pitchFamily="2" charset="0"/>
            </a:endParaRPr>
          </a:p>
        </p:txBody>
      </p:sp>
    </p:spTree>
    <p:extLst>
      <p:ext uri="{BB962C8B-B14F-4D97-AF65-F5344CB8AC3E}">
        <p14:creationId xmlns:p14="http://schemas.microsoft.com/office/powerpoint/2010/main" val="229592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180748"/>
            <a:ext cx="10615702" cy="811866"/>
          </a:xfrm>
        </p:spPr>
        <p:txBody>
          <a:bodyPr>
            <a:normAutofit/>
          </a:bodyPr>
          <a:lstStyle/>
          <a:p>
            <a:r>
              <a:rPr lang="en-GB" sz="1400">
                <a:latin typeface="Helvetica" pitchFamily="2" charset="0"/>
              </a:rPr>
              <a:t>January 2023</a:t>
            </a:r>
            <a:br>
              <a:rPr lang="en-GB" sz="1400">
                <a:latin typeface="Helvetica" pitchFamily="2" charset="0"/>
              </a:rPr>
            </a:br>
            <a:r>
              <a:rPr lang="en-US">
                <a:latin typeface="Helvetica" pitchFamily="2" charset="0"/>
              </a:rPr>
              <a:t>World Economic Forum Global Risks Report 2023</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88996" y="1169546"/>
            <a:ext cx="11328083" cy="5425581"/>
          </a:xfrm>
        </p:spPr>
        <p:txBody>
          <a:bodyPr numCol="1">
            <a:normAutofit lnSpcReduction="10000"/>
          </a:bodyPr>
          <a:lstStyle/>
          <a:p>
            <a:pPr marL="342900" indent="-342900">
              <a:lnSpc>
                <a:spcPct val="110000"/>
              </a:lnSpc>
              <a:buClr>
                <a:schemeClr val="accent6"/>
              </a:buClr>
              <a:buFont typeface="Arial" panose="020B0604020202020204" pitchFamily="34" charset="0"/>
              <a:buChar char="•"/>
            </a:pPr>
            <a:r>
              <a:rPr lang="en-GB">
                <a:solidFill>
                  <a:schemeClr val="accent2"/>
                </a:solidFill>
              </a:rPr>
              <a:t>The economic aftereffects of COVID-19 and the war in Ukraine have ushered in skyrocketing inflation, a rapid increase in interest rates and started a </a:t>
            </a:r>
            <a:r>
              <a:rPr lang="en-GB" b="1">
                <a:solidFill>
                  <a:schemeClr val="accent2"/>
                </a:solidFill>
              </a:rPr>
              <a:t>low-growth, low-investment era </a:t>
            </a:r>
            <a:r>
              <a:rPr lang="en-GB">
                <a:solidFill>
                  <a:schemeClr val="accent2"/>
                </a:solidFill>
              </a:rPr>
              <a:t>which will have significant ramifications for governments, businesses and individuals.</a:t>
            </a:r>
          </a:p>
          <a:p>
            <a:pPr marL="342900" indent="-342900">
              <a:lnSpc>
                <a:spcPct val="110000"/>
              </a:lnSpc>
              <a:buClr>
                <a:schemeClr val="accent6"/>
              </a:buClr>
              <a:buFont typeface="Arial" panose="020B0604020202020204" pitchFamily="34" charset="0"/>
              <a:buChar char="•"/>
            </a:pPr>
            <a:r>
              <a:rPr lang="en-GB">
                <a:solidFill>
                  <a:schemeClr val="accent2"/>
                </a:solidFill>
              </a:rPr>
              <a:t>Governments and central banks could face stubborn inflationary pressures over the next two years, given the potential for a prolonged war in Ukraine, continued bottlenecks from a lingering pandemic, and economic warfare</a:t>
            </a:r>
            <a:r>
              <a:rPr lang="en-GB" b="1">
                <a:solidFill>
                  <a:schemeClr val="accent2"/>
                </a:solidFill>
              </a:rPr>
              <a:t>. Continued supply-driven inflation, combined with unprecedented levels of government debt, could lead to stagflation.</a:t>
            </a:r>
            <a:r>
              <a:rPr lang="en-GB">
                <a:solidFill>
                  <a:schemeClr val="accent2"/>
                </a:solidFill>
              </a:rPr>
              <a:t> </a:t>
            </a:r>
          </a:p>
          <a:p>
            <a:pPr marL="342900" indent="-342900">
              <a:lnSpc>
                <a:spcPct val="110000"/>
              </a:lnSpc>
              <a:buClr>
                <a:schemeClr val="accent6"/>
              </a:buClr>
              <a:buFont typeface="Arial" panose="020B0604020202020204" pitchFamily="34" charset="0"/>
              <a:buChar char="•"/>
            </a:pPr>
            <a:r>
              <a:rPr lang="en-GB">
                <a:solidFill>
                  <a:schemeClr val="accent2"/>
                </a:solidFill>
              </a:rPr>
              <a:t>On a positive note, spurred by state expenditure as well as private investment, </a:t>
            </a:r>
            <a:r>
              <a:rPr lang="en-GB" b="1">
                <a:solidFill>
                  <a:schemeClr val="accent2"/>
                </a:solidFill>
              </a:rPr>
              <a:t>research and development into emerging technologies will continue at pace </a:t>
            </a:r>
            <a:r>
              <a:rPr lang="en-GB">
                <a:solidFill>
                  <a:schemeClr val="accent2"/>
                </a:solidFill>
              </a:rPr>
              <a:t>over the next decade, yielding advancements in AI, quantum computing and biotechnology, which will provide solutions to health threats, food security and climate mitigation.</a:t>
            </a:r>
          </a:p>
          <a:p>
            <a:pPr marL="342900" indent="-342900">
              <a:lnSpc>
                <a:spcPct val="110000"/>
              </a:lnSpc>
              <a:buClr>
                <a:schemeClr val="accent6"/>
              </a:buClr>
              <a:buFont typeface="Arial" panose="020B0604020202020204" pitchFamily="34" charset="0"/>
              <a:buChar char="•"/>
            </a:pPr>
            <a:r>
              <a:rPr lang="en-GB">
                <a:solidFill>
                  <a:schemeClr val="accent2"/>
                </a:solidFill>
              </a:rPr>
              <a:t>However, </a:t>
            </a:r>
            <a:r>
              <a:rPr lang="en-GB" b="1">
                <a:solidFill>
                  <a:schemeClr val="accent2"/>
                </a:solidFill>
              </a:rPr>
              <a:t>the next decade will be characterized by environmental and societal crises, </a:t>
            </a:r>
            <a:r>
              <a:rPr lang="en-GB">
                <a:solidFill>
                  <a:schemeClr val="accent2"/>
                </a:solidFill>
              </a:rPr>
              <a:t>driven by underlying geopolitical and economic trends. As current crises divert resources from risks arising over the medium to longer term, the burdens on natural ecosystems will grow given their still undervalued role in the global economy.</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3">
                  <a:extLst>
                    <a:ext uri="{A12FA001-AC4F-418D-AE19-62706E023703}">
                      <ahyp:hlinkClr xmlns:ahyp="http://schemas.microsoft.com/office/drawing/2018/hyperlinkcolor" val="tx"/>
                    </a:ext>
                  </a:extLst>
                </a:hlinkClick>
              </a:rPr>
              <a:t>WEF</a:t>
            </a:r>
            <a:r>
              <a:rPr lang="en-US" sz="1400" b="1">
                <a:solidFill>
                  <a:srgbClr val="D12680"/>
                </a:solidFill>
                <a:latin typeface="Helvetica" pitchFamily="2" charset="0"/>
                <a:hlinkClick r:id="rId3">
                  <a:extLst>
                    <a:ext uri="{A12FA001-AC4F-418D-AE19-62706E023703}">
                      <ahyp:hlinkClr xmlns:ahyp="http://schemas.microsoft.com/office/drawing/2018/hyperlinkcolor" val="tx"/>
                    </a:ext>
                  </a:extLst>
                </a:hlinkClick>
              </a:rPr>
              <a:t>, January 2023</a:t>
            </a:r>
            <a:endParaRPr lang="en-GB" sz="1400">
              <a:solidFill>
                <a:srgbClr val="D12680"/>
              </a:solidFill>
              <a:latin typeface="Helvetica" pitchFamily="2" charset="0"/>
            </a:endParaRPr>
          </a:p>
        </p:txBody>
      </p:sp>
    </p:spTree>
    <p:extLst>
      <p:ext uri="{BB962C8B-B14F-4D97-AF65-F5344CB8AC3E}">
        <p14:creationId xmlns:p14="http://schemas.microsoft.com/office/powerpoint/2010/main" val="305560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5" y="269680"/>
            <a:ext cx="10615702" cy="818626"/>
          </a:xfrm>
        </p:spPr>
        <p:txBody>
          <a:bodyPr>
            <a:normAutofit/>
          </a:bodyPr>
          <a:lstStyle/>
          <a:p>
            <a:r>
              <a:rPr lang="en-GB" sz="1400">
                <a:latin typeface="Helvetica" pitchFamily="2" charset="0"/>
              </a:rPr>
              <a:t>January 2023</a:t>
            </a:r>
            <a:br>
              <a:rPr lang="en-GB" sz="1400">
                <a:latin typeface="Helvetica" pitchFamily="2" charset="0"/>
              </a:rPr>
            </a:br>
            <a:r>
              <a:rPr lang="en-US">
                <a:latin typeface="Helvetica" pitchFamily="2" charset="0"/>
              </a:rPr>
              <a:t>World Economic Forum Global Risks Report 2023</a:t>
            </a:r>
            <a:endParaRPr lang="en-GB"/>
          </a:p>
        </p:txBody>
      </p:sp>
      <p:pic>
        <p:nvPicPr>
          <p:cNvPr id="5" name="Content Placeholder 4">
            <a:extLst>
              <a:ext uri="{FF2B5EF4-FFF2-40B4-BE49-F238E27FC236}">
                <a16:creationId xmlns:a16="http://schemas.microsoft.com/office/drawing/2014/main" id="{13FD4494-855F-55AA-CE6B-4F5A63194C46}"/>
              </a:ext>
            </a:extLst>
          </p:cNvPr>
          <p:cNvPicPr>
            <a:picLocks noGrp="1" noChangeAspect="1"/>
          </p:cNvPicPr>
          <p:nvPr>
            <p:ph idx="1"/>
          </p:nvPr>
        </p:nvPicPr>
        <p:blipFill>
          <a:blip r:embed="rId3"/>
          <a:stretch>
            <a:fillRect/>
          </a:stretch>
        </p:blipFill>
        <p:spPr>
          <a:xfrm>
            <a:off x="3101075" y="1312017"/>
            <a:ext cx="5989849" cy="5053013"/>
          </a:xfrm>
          <a:prstGeom prst="rect">
            <a:avLst/>
          </a:prstGeom>
        </p:spPr>
      </p:pic>
      <p:sp>
        <p:nvSpPr>
          <p:cNvPr id="7" name="TextBox 6">
            <a:extLst>
              <a:ext uri="{FF2B5EF4-FFF2-40B4-BE49-F238E27FC236}">
                <a16:creationId xmlns:a16="http://schemas.microsoft.com/office/drawing/2014/main" id="{E895778B-E3DC-732E-48C6-5E695333F42A}"/>
              </a:ext>
            </a:extLst>
          </p:cNvPr>
          <p:cNvSpPr txBox="1"/>
          <p:nvPr/>
        </p:nvSpPr>
        <p:spPr>
          <a:xfrm>
            <a:off x="9395636" y="1798275"/>
            <a:ext cx="2407368" cy="1477328"/>
          </a:xfrm>
          <a:prstGeom prst="rect">
            <a:avLst/>
          </a:prstGeom>
          <a:solidFill>
            <a:schemeClr val="accent1">
              <a:lumMod val="40000"/>
              <a:lumOff val="60000"/>
            </a:schemeClr>
          </a:solidFill>
        </p:spPr>
        <p:txBody>
          <a:bodyPr wrap="square">
            <a:spAutoFit/>
          </a:bodyPr>
          <a:lstStyle/>
          <a:p>
            <a:pPr>
              <a:lnSpc>
                <a:spcPct val="100000"/>
              </a:lnSpc>
              <a:spcBef>
                <a:spcPts val="1000"/>
              </a:spcBef>
              <a:buClr>
                <a:schemeClr val="accent6"/>
              </a:buClr>
            </a:pPr>
            <a:r>
              <a:rPr lang="en-GB">
                <a:solidFill>
                  <a:schemeClr val="accent2"/>
                </a:solidFill>
                <a:latin typeface="Helvetica" pitchFamily="2" charset="0"/>
              </a:rPr>
              <a:t>“</a:t>
            </a:r>
            <a:r>
              <a:rPr lang="en-GB" b="1">
                <a:solidFill>
                  <a:schemeClr val="accent2"/>
                </a:solidFill>
                <a:latin typeface="Helvetica" pitchFamily="2" charset="0"/>
              </a:rPr>
              <a:t>Cost-of-living crisis</a:t>
            </a:r>
            <a:r>
              <a:rPr lang="en-GB">
                <a:solidFill>
                  <a:schemeClr val="accent2"/>
                </a:solidFill>
                <a:latin typeface="Helvetica" pitchFamily="2" charset="0"/>
              </a:rPr>
              <a:t>” is ranked as the most severe global risk over the next two years.</a:t>
            </a:r>
          </a:p>
        </p:txBody>
      </p:sp>
      <p:sp>
        <p:nvSpPr>
          <p:cNvPr id="9" name="TextBox 8">
            <a:extLst>
              <a:ext uri="{FF2B5EF4-FFF2-40B4-BE49-F238E27FC236}">
                <a16:creationId xmlns:a16="http://schemas.microsoft.com/office/drawing/2014/main" id="{8D3E0813-4087-9E18-0715-DD5B566A4744}"/>
              </a:ext>
            </a:extLst>
          </p:cNvPr>
          <p:cNvSpPr txBox="1"/>
          <p:nvPr/>
        </p:nvSpPr>
        <p:spPr>
          <a:xfrm>
            <a:off x="9395636" y="3798690"/>
            <a:ext cx="2407368" cy="2043253"/>
          </a:xfrm>
          <a:prstGeom prst="rect">
            <a:avLst/>
          </a:prstGeom>
          <a:solidFill>
            <a:schemeClr val="accent1">
              <a:lumMod val="40000"/>
              <a:lumOff val="60000"/>
            </a:schemeClr>
          </a:solidFill>
        </p:spPr>
        <p:txBody>
          <a:bodyPr wrap="square">
            <a:spAutoFit/>
          </a:bodyPr>
          <a:lstStyle/>
          <a:p>
            <a:r>
              <a:rPr lang="en-GB" b="1">
                <a:solidFill>
                  <a:schemeClr val="accent2"/>
                </a:solidFill>
                <a:latin typeface="Helvetica" pitchFamily="2" charset="0"/>
              </a:rPr>
              <a:t>Climate action failure dominates global risks in the next decade</a:t>
            </a:r>
            <a:r>
              <a:rPr lang="en-GB">
                <a:solidFill>
                  <a:schemeClr val="accent2"/>
                </a:solidFill>
                <a:latin typeface="Helvetica" pitchFamily="2" charset="0"/>
              </a:rPr>
              <a:t> as 6 of the top 10 risks over the next 10 years are environmental risks.</a:t>
            </a:r>
            <a:endParaRPr lang="en-GB">
              <a:latin typeface="Helvetica" pitchFamily="2" charset="0"/>
            </a:endParaRPr>
          </a:p>
        </p:txBody>
      </p:sp>
      <p:sp>
        <p:nvSpPr>
          <p:cNvPr id="11" name="TextBox 10">
            <a:extLst>
              <a:ext uri="{FF2B5EF4-FFF2-40B4-BE49-F238E27FC236}">
                <a16:creationId xmlns:a16="http://schemas.microsoft.com/office/drawing/2014/main" id="{0E9267BD-03AC-F945-6036-8AB3B35CC818}"/>
              </a:ext>
            </a:extLst>
          </p:cNvPr>
          <p:cNvSpPr txBox="1"/>
          <p:nvPr/>
        </p:nvSpPr>
        <p:spPr>
          <a:xfrm>
            <a:off x="378363" y="1563716"/>
            <a:ext cx="2544726" cy="4801314"/>
          </a:xfrm>
          <a:prstGeom prst="rect">
            <a:avLst/>
          </a:prstGeom>
          <a:solidFill>
            <a:schemeClr val="accent1">
              <a:lumMod val="40000"/>
              <a:lumOff val="60000"/>
            </a:schemeClr>
          </a:solidFill>
        </p:spPr>
        <p:txBody>
          <a:bodyPr wrap="square">
            <a:spAutoFit/>
          </a:bodyPr>
          <a:lstStyle/>
          <a:p>
            <a:pPr>
              <a:spcBef>
                <a:spcPts val="1000"/>
              </a:spcBef>
            </a:pPr>
            <a:r>
              <a:rPr lang="en-GB" b="1">
                <a:solidFill>
                  <a:schemeClr val="accent2"/>
                </a:solidFill>
                <a:latin typeface="Helvetica" pitchFamily="2" charset="0"/>
              </a:rPr>
              <a:t>Nine risks are featured in the top 10 rankings over both the short and the long term</a:t>
            </a:r>
            <a:r>
              <a:rPr lang="en-GB">
                <a:solidFill>
                  <a:schemeClr val="accent2"/>
                </a:solidFill>
                <a:latin typeface="Helvetica" pitchFamily="2" charset="0"/>
              </a:rPr>
              <a:t>, including “Geoeconomic confrontation” and “Erosion of social cohesion and societal polarisation”, alongside two new entrants to the top rankings: “Widespread cybercrime and cyber insecurity” and “Large-scale involuntary migration”.</a:t>
            </a:r>
            <a:endParaRPr lang="en-GB">
              <a:latin typeface="Helvetica" pitchFamily="2" charset="0"/>
            </a:endParaRPr>
          </a:p>
        </p:txBody>
      </p:sp>
      <p:sp>
        <p:nvSpPr>
          <p:cNvPr id="12" name="TextBox 11">
            <a:extLst>
              <a:ext uri="{FF2B5EF4-FFF2-40B4-BE49-F238E27FC236}">
                <a16:creationId xmlns:a16="http://schemas.microsoft.com/office/drawing/2014/main" id="{79F82BC1-F1A4-3C27-DE60-74EF0F103279}"/>
              </a:ext>
            </a:extLst>
          </p:cNvPr>
          <p:cNvSpPr txBox="1"/>
          <p:nvPr/>
        </p:nvSpPr>
        <p:spPr>
          <a:xfrm>
            <a:off x="8610600" y="6365030"/>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D12680"/>
                </a:solidFill>
                <a:effectLst/>
                <a:latin typeface="Helvetica" pitchFamily="2" charset="0"/>
                <a:hlinkClick r:id="rId4">
                  <a:extLst>
                    <a:ext uri="{A12FA001-AC4F-418D-AE19-62706E023703}">
                      <ahyp:hlinkClr xmlns:ahyp="http://schemas.microsoft.com/office/drawing/2018/hyperlinkcolor" val="tx"/>
                    </a:ext>
                  </a:extLst>
                </a:hlinkClick>
              </a:rPr>
              <a:t>WEF</a:t>
            </a:r>
            <a:r>
              <a:rPr lang="en-US" sz="1400" b="1">
                <a:solidFill>
                  <a:srgbClr val="D12680"/>
                </a:solidFill>
                <a:latin typeface="Helvetica" pitchFamily="2" charset="0"/>
                <a:hlinkClick r:id="rId4">
                  <a:extLst>
                    <a:ext uri="{A12FA001-AC4F-418D-AE19-62706E023703}">
                      <ahyp:hlinkClr xmlns:ahyp="http://schemas.microsoft.com/office/drawing/2018/hyperlinkcolor" val="tx"/>
                    </a:ext>
                  </a:extLst>
                </a:hlinkClick>
              </a:rPr>
              <a:t>, January 2023</a:t>
            </a:r>
            <a:endParaRPr lang="en-GB" sz="1400">
              <a:solidFill>
                <a:srgbClr val="D12680"/>
              </a:solidFill>
              <a:latin typeface="Helvetica" pitchFamily="2" charset="0"/>
            </a:endParaRPr>
          </a:p>
        </p:txBody>
      </p:sp>
      <p:cxnSp>
        <p:nvCxnSpPr>
          <p:cNvPr id="16" name="Connector: Curved 15">
            <a:extLst>
              <a:ext uri="{FF2B5EF4-FFF2-40B4-BE49-F238E27FC236}">
                <a16:creationId xmlns:a16="http://schemas.microsoft.com/office/drawing/2014/main" id="{33F73B7B-CDCA-E86B-3ADB-AD691A160C47}"/>
              </a:ext>
            </a:extLst>
          </p:cNvPr>
          <p:cNvCxnSpPr>
            <a:cxnSpLocks/>
            <a:stCxn id="7" idx="0"/>
          </p:cNvCxnSpPr>
          <p:nvPr/>
        </p:nvCxnSpPr>
        <p:spPr>
          <a:xfrm rot="16200000" flipH="1" flipV="1">
            <a:off x="7375514" y="-983975"/>
            <a:ext cx="441557" cy="6006055"/>
          </a:xfrm>
          <a:prstGeom prst="curvedConnector4">
            <a:avLst>
              <a:gd name="adj1" fmla="val 10836"/>
              <a:gd name="adj2" fmla="val 9737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857ABCC-C38B-1598-A832-AF00F1B90645}"/>
              </a:ext>
            </a:extLst>
          </p:cNvPr>
          <p:cNvGrpSpPr/>
          <p:nvPr/>
        </p:nvGrpSpPr>
        <p:grpSpPr>
          <a:xfrm>
            <a:off x="9027561" y="2263251"/>
            <a:ext cx="368075" cy="3444646"/>
            <a:chOff x="9027561" y="2307568"/>
            <a:chExt cx="368075" cy="3444646"/>
          </a:xfrm>
        </p:grpSpPr>
        <p:sp>
          <p:nvSpPr>
            <p:cNvPr id="24" name="Left Brace 23">
              <a:extLst>
                <a:ext uri="{FF2B5EF4-FFF2-40B4-BE49-F238E27FC236}">
                  <a16:creationId xmlns:a16="http://schemas.microsoft.com/office/drawing/2014/main" id="{D94C8FE0-9CEF-AA93-E3ED-6C2E08AC651A}"/>
                </a:ext>
              </a:extLst>
            </p:cNvPr>
            <p:cNvSpPr/>
            <p:nvPr/>
          </p:nvSpPr>
          <p:spPr>
            <a:xfrm rot="10800000">
              <a:off x="9090924" y="2307568"/>
              <a:ext cx="177986" cy="1311442"/>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Connector: Curved 25">
              <a:extLst>
                <a:ext uri="{FF2B5EF4-FFF2-40B4-BE49-F238E27FC236}">
                  <a16:creationId xmlns:a16="http://schemas.microsoft.com/office/drawing/2014/main" id="{C8B80322-4A17-5F46-07DE-4F5DC8B87DD8}"/>
                </a:ext>
              </a:extLst>
            </p:cNvPr>
            <p:cNvCxnSpPr>
              <a:stCxn id="9" idx="1"/>
              <a:endCxn id="24" idx="1"/>
            </p:cNvCxnSpPr>
            <p:nvPr/>
          </p:nvCxnSpPr>
          <p:spPr>
            <a:xfrm rot="10800000">
              <a:off x="9268910" y="2963289"/>
              <a:ext cx="126726" cy="1857028"/>
            </a:xfrm>
            <a:prstGeom prst="curved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1C4E89-C8A5-2B84-334A-C4D715B0EE42}"/>
                </a:ext>
              </a:extLst>
            </p:cNvPr>
            <p:cNvCxnSpPr>
              <a:stCxn id="9" idx="1"/>
            </p:cNvCxnSpPr>
            <p:nvPr/>
          </p:nvCxnSpPr>
          <p:spPr>
            <a:xfrm flipH="1">
              <a:off x="9090924" y="4820317"/>
              <a:ext cx="304712" cy="9318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8F0D64-88B5-B585-FA28-42FCA16F4FA4}"/>
                </a:ext>
              </a:extLst>
            </p:cNvPr>
            <p:cNvCxnSpPr>
              <a:stCxn id="9" idx="1"/>
            </p:cNvCxnSpPr>
            <p:nvPr/>
          </p:nvCxnSpPr>
          <p:spPr>
            <a:xfrm flipH="1" flipV="1">
              <a:off x="9027561" y="4216533"/>
              <a:ext cx="368075" cy="60378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200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48689"/>
            <a:ext cx="7772400" cy="864829"/>
          </a:xfrm>
        </p:spPr>
        <p:txBody>
          <a:bodyPr/>
          <a:lstStyle/>
          <a:p>
            <a:r>
              <a:rPr lang="en-GB" sz="1400">
                <a:latin typeface="Helvetica" pitchFamily="2" charset="0"/>
              </a:rPr>
              <a:t>Global Economy</a:t>
            </a:r>
            <a:br>
              <a:rPr lang="en-GB" sz="800">
                <a:latin typeface="Helvetica" pitchFamily="2" charset="0"/>
              </a:rPr>
            </a:br>
            <a:r>
              <a:rPr lang="en-GB">
                <a:latin typeface="Helvetica" pitchFamily="2" charset="0"/>
              </a:rPr>
              <a:t>OECD GDP Tracker</a:t>
            </a:r>
            <a:endParaRPr lang="en-GB"/>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868895"/>
            <a:ext cx="6981276" cy="882973"/>
          </a:xfrm>
        </p:spPr>
        <p:txBody>
          <a:bodyPr>
            <a:noAutofit/>
          </a:bodyPr>
          <a:lstStyle/>
          <a:p>
            <a:pPr>
              <a:lnSpc>
                <a:spcPct val="110000"/>
              </a:lnSpc>
            </a:pPr>
            <a:r>
              <a:rPr lang="en-US" altLang="zh-CN" b="0" i="0">
                <a:solidFill>
                  <a:schemeClr val="accent6"/>
                </a:solidFill>
                <a:effectLst/>
                <a:latin typeface="Helvetica" pitchFamily="2" charset="0"/>
              </a:rPr>
              <a:t>The Weekly Tracker is an estimate of weekly GDP relative to the pre-crisis trend, which is proxied by the OECD Economic Outlook forecasts. </a:t>
            </a:r>
            <a:endParaRPr lang="en-GB" altLang="zh-CN" b="1">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4237438" y="6419855"/>
            <a:ext cx="3192404" cy="310074"/>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altLang="zh-CN" sz="1400" b="1">
                <a:solidFill>
                  <a:srgbClr val="D12680"/>
                </a:solidFill>
                <a:latin typeface="Helvetica" pitchFamily="2" charset="0"/>
                <a:hlinkClick r:id="rId2">
                  <a:extLst>
                    <a:ext uri="{A12FA001-AC4F-418D-AE19-62706E023703}">
                      <ahyp:hlinkClr xmlns:ahyp="http://schemas.microsoft.com/office/drawing/2018/hyperlinkcolor" val="tx"/>
                    </a:ext>
                  </a:extLst>
                </a:hlinkClick>
              </a:rPr>
              <a:t>OECD, January 2023</a:t>
            </a:r>
            <a:endParaRPr lang="en-GB" sz="1400">
              <a:solidFill>
                <a:srgbClr val="D12680"/>
              </a:solidFill>
              <a:latin typeface="Helvetica" pitchFamily="2" charset="0"/>
            </a:endParaRPr>
          </a:p>
        </p:txBody>
      </p:sp>
      <p:pic>
        <p:nvPicPr>
          <p:cNvPr id="5" name="Picture 4">
            <a:extLst>
              <a:ext uri="{FF2B5EF4-FFF2-40B4-BE49-F238E27FC236}">
                <a16:creationId xmlns:a16="http://schemas.microsoft.com/office/drawing/2014/main" id="{1B8F3269-3494-7C0F-593C-E9E7FD54900C}"/>
              </a:ext>
            </a:extLst>
          </p:cNvPr>
          <p:cNvPicPr>
            <a:picLocks noChangeAspect="1"/>
          </p:cNvPicPr>
          <p:nvPr/>
        </p:nvPicPr>
        <p:blipFill>
          <a:blip r:embed="rId3"/>
          <a:stretch>
            <a:fillRect/>
          </a:stretch>
        </p:blipFill>
        <p:spPr>
          <a:xfrm>
            <a:off x="591291" y="1919061"/>
            <a:ext cx="6127564" cy="2404780"/>
          </a:xfrm>
          <a:prstGeom prst="rect">
            <a:avLst/>
          </a:prstGeom>
        </p:spPr>
      </p:pic>
      <p:pic>
        <p:nvPicPr>
          <p:cNvPr id="7" name="Picture 6">
            <a:extLst>
              <a:ext uri="{FF2B5EF4-FFF2-40B4-BE49-F238E27FC236}">
                <a16:creationId xmlns:a16="http://schemas.microsoft.com/office/drawing/2014/main" id="{5600FA59-6EA6-80E5-E1D2-FC9FA29D10C2}"/>
              </a:ext>
            </a:extLst>
          </p:cNvPr>
          <p:cNvPicPr>
            <a:picLocks noChangeAspect="1"/>
          </p:cNvPicPr>
          <p:nvPr/>
        </p:nvPicPr>
        <p:blipFill>
          <a:blip r:embed="rId4"/>
          <a:stretch>
            <a:fillRect/>
          </a:stretch>
        </p:blipFill>
        <p:spPr>
          <a:xfrm>
            <a:off x="537819" y="4270676"/>
            <a:ext cx="5588920" cy="2149179"/>
          </a:xfrm>
          <a:prstGeom prst="rect">
            <a:avLst/>
          </a:prstGeom>
        </p:spPr>
      </p:pic>
      <p:pic>
        <p:nvPicPr>
          <p:cNvPr id="10" name="Picture 9">
            <a:extLst>
              <a:ext uri="{FF2B5EF4-FFF2-40B4-BE49-F238E27FC236}">
                <a16:creationId xmlns:a16="http://schemas.microsoft.com/office/drawing/2014/main" id="{1E225A97-A746-BC04-CE33-08A4CA3E2CAE}"/>
              </a:ext>
            </a:extLst>
          </p:cNvPr>
          <p:cNvPicPr>
            <a:picLocks noChangeAspect="1"/>
          </p:cNvPicPr>
          <p:nvPr/>
        </p:nvPicPr>
        <p:blipFill>
          <a:blip r:embed="rId5"/>
          <a:stretch>
            <a:fillRect/>
          </a:stretch>
        </p:blipFill>
        <p:spPr>
          <a:xfrm>
            <a:off x="7496061" y="91317"/>
            <a:ext cx="4312563" cy="1653353"/>
          </a:xfrm>
          <a:prstGeom prst="rect">
            <a:avLst/>
          </a:prstGeom>
        </p:spPr>
      </p:pic>
      <p:pic>
        <p:nvPicPr>
          <p:cNvPr id="13" name="Picture 12">
            <a:extLst>
              <a:ext uri="{FF2B5EF4-FFF2-40B4-BE49-F238E27FC236}">
                <a16:creationId xmlns:a16="http://schemas.microsoft.com/office/drawing/2014/main" id="{89C60008-01A1-1A43-843B-DD79E5308311}"/>
              </a:ext>
            </a:extLst>
          </p:cNvPr>
          <p:cNvPicPr>
            <a:picLocks noChangeAspect="1"/>
          </p:cNvPicPr>
          <p:nvPr/>
        </p:nvPicPr>
        <p:blipFill>
          <a:blip r:embed="rId6"/>
          <a:stretch>
            <a:fillRect/>
          </a:stretch>
        </p:blipFill>
        <p:spPr>
          <a:xfrm>
            <a:off x="7490587" y="1797834"/>
            <a:ext cx="4224338" cy="1666967"/>
          </a:xfrm>
          <a:prstGeom prst="rect">
            <a:avLst/>
          </a:prstGeom>
        </p:spPr>
      </p:pic>
      <p:pic>
        <p:nvPicPr>
          <p:cNvPr id="18" name="Picture 17">
            <a:extLst>
              <a:ext uri="{FF2B5EF4-FFF2-40B4-BE49-F238E27FC236}">
                <a16:creationId xmlns:a16="http://schemas.microsoft.com/office/drawing/2014/main" id="{7B5312DE-B2A1-4C97-91D9-35C360C67A7E}"/>
              </a:ext>
            </a:extLst>
          </p:cNvPr>
          <p:cNvPicPr>
            <a:picLocks noChangeAspect="1"/>
          </p:cNvPicPr>
          <p:nvPr/>
        </p:nvPicPr>
        <p:blipFill>
          <a:blip r:embed="rId7"/>
          <a:stretch>
            <a:fillRect/>
          </a:stretch>
        </p:blipFill>
        <p:spPr>
          <a:xfrm>
            <a:off x="7496773" y="3531379"/>
            <a:ext cx="4206463" cy="1581952"/>
          </a:xfrm>
          <a:prstGeom prst="rect">
            <a:avLst/>
          </a:prstGeom>
        </p:spPr>
      </p:pic>
      <p:pic>
        <p:nvPicPr>
          <p:cNvPr id="21" name="Picture 20">
            <a:extLst>
              <a:ext uri="{FF2B5EF4-FFF2-40B4-BE49-F238E27FC236}">
                <a16:creationId xmlns:a16="http://schemas.microsoft.com/office/drawing/2014/main" id="{EF3B1574-83AA-5C59-312E-71F83DCCFDF6}"/>
              </a:ext>
            </a:extLst>
          </p:cNvPr>
          <p:cNvPicPr>
            <a:picLocks noChangeAspect="1"/>
          </p:cNvPicPr>
          <p:nvPr/>
        </p:nvPicPr>
        <p:blipFill>
          <a:blip r:embed="rId8"/>
          <a:stretch>
            <a:fillRect/>
          </a:stretch>
        </p:blipFill>
        <p:spPr>
          <a:xfrm>
            <a:off x="7519095" y="5152928"/>
            <a:ext cx="4206463" cy="1628954"/>
          </a:xfrm>
          <a:prstGeom prst="rect">
            <a:avLst/>
          </a:prstGeom>
        </p:spPr>
      </p:pic>
    </p:spTree>
    <p:extLst>
      <p:ext uri="{BB962C8B-B14F-4D97-AF65-F5344CB8AC3E}">
        <p14:creationId xmlns:p14="http://schemas.microsoft.com/office/powerpoint/2010/main" val="3643325268"/>
      </p:ext>
    </p:extLst>
  </p:cSld>
  <p:clrMapOvr>
    <a:masterClrMapping/>
  </p:clrMapOvr>
</p:sld>
</file>

<file path=ppt/theme/theme1.xml><?xml version="1.0" encoding="utf-8"?>
<a:theme xmlns:a="http://schemas.openxmlformats.org/drawingml/2006/main" name="Office Theme">
  <a:themeElements>
    <a:clrScheme name="Berkshire LEP Colour Theme">
      <a:dk1>
        <a:srgbClr val="003C68"/>
      </a:dk1>
      <a:lt1>
        <a:srgbClr val="FFFFFF"/>
      </a:lt1>
      <a:dk2>
        <a:srgbClr val="007EA6"/>
      </a:dk2>
      <a:lt2>
        <a:srgbClr val="E7E6E6"/>
      </a:lt2>
      <a:accent1>
        <a:srgbClr val="C6D500"/>
      </a:accent1>
      <a:accent2>
        <a:srgbClr val="003C68"/>
      </a:accent2>
      <a:accent3>
        <a:srgbClr val="B32471"/>
      </a:accent3>
      <a:accent4>
        <a:srgbClr val="3F2B56"/>
      </a:accent4>
      <a:accent5>
        <a:srgbClr val="00B3E8"/>
      </a:accent5>
      <a:accent6>
        <a:srgbClr val="003E70"/>
      </a:accent6>
      <a:hlink>
        <a:srgbClr val="003E70"/>
      </a:hlink>
      <a:folHlink>
        <a:srgbClr val="00B3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Dexter Levick</DisplayName>
        <AccountId>404</AccountId>
        <AccountType/>
      </UserInfo>
      <UserInfo>
        <DisplayName>Aishwarya Chakravarty</DisplayName>
        <AccountId>1100</AccountId>
        <AccountType/>
      </UserInfo>
      <UserInfo>
        <DisplayName>Tim Page</DisplayName>
        <AccountId>14</AccountId>
        <AccountType/>
      </UserInfo>
      <UserInfo>
        <DisplayName>Alison Webster</DisplayName>
        <AccountId>91</AccountId>
        <AccountType/>
      </UserInfo>
      <UserInfo>
        <DisplayName>Colleen Rawlins</DisplayName>
        <AccountId>788</AccountId>
        <AccountType/>
      </UserInfo>
      <UserInfo>
        <DisplayName>Derek Morgan</DisplayName>
        <AccountId>740</AccountId>
        <AccountType/>
      </UserInfo>
    </SharedWithUsers>
    <MediaLengthInSeconds xmlns="887f3627-3362-4f0e-99fd-589162ca1cd8" xsi:nil="true"/>
    <lcf76f155ced4ddcb4097134ff3c332f xmlns="887f3627-3362-4f0e-99fd-589162ca1cd8">
      <Terms xmlns="http://schemas.microsoft.com/office/infopath/2007/PartnerControls"/>
    </lcf76f155ced4ddcb4097134ff3c332f>
    <TaxCatchAll xmlns="df15de35-5208-4006-b31e-64c99b3e6042" xsi:nil="true"/>
  </documentManagement>
</p:properties>
</file>

<file path=customXml/itemProps1.xml><?xml version="1.0" encoding="utf-8"?>
<ds:datastoreItem xmlns:ds="http://schemas.openxmlformats.org/officeDocument/2006/customXml" ds:itemID="{84276F97-2DFF-4750-A3EF-39C5E6471121}">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3C1E6B-D528-4B7B-99D9-59A07A15E2DA}">
  <ds:schemaRefs>
    <ds:schemaRef ds:uri="http://schemas.microsoft.com/sharepoint/v3/contenttype/forms"/>
  </ds:schemaRefs>
</ds:datastoreItem>
</file>

<file path=customXml/itemProps3.xml><?xml version="1.0" encoding="utf-8"?>
<ds:datastoreItem xmlns:ds="http://schemas.openxmlformats.org/officeDocument/2006/customXml" ds:itemID="{291265D3-4BC4-4615-923F-558CD580537F}">
  <ds:schemaRefs>
    <ds:schemaRef ds:uri="887f3627-3362-4f0e-99fd-589162ca1cd8"/>
    <ds:schemaRef ds:uri="df15de35-5208-4006-b31e-64c99b3e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47</Slides>
  <Notes>12</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Berkshire Monthly Economic Briefing</vt:lpstr>
      <vt:lpstr>Key contents of this month’s briefing</vt:lpstr>
      <vt:lpstr>PowerPoint Presentation</vt:lpstr>
      <vt:lpstr>January 2023 Global inflation will fall in 2023 and 2024 amid subpar economic growth</vt:lpstr>
      <vt:lpstr>January 2023 Global inflation will fall in 2023 and 2024 amid subpar economic growth</vt:lpstr>
      <vt:lpstr>January 2023 A global slowdown is underway, but recessions could still be avoided in major economies.</vt:lpstr>
      <vt:lpstr>January 2023 World Economic Forum Global Risks Report 2023</vt:lpstr>
      <vt:lpstr>January 2023 World Economic Forum Global Risks Report 2023</vt:lpstr>
      <vt:lpstr>Global Economy OECD GDP Tracker</vt:lpstr>
      <vt:lpstr>December 2022 British workers face return to 2006 real-term wages as UK faces challenging outlook for happiness and the housing market </vt:lpstr>
      <vt:lpstr>January 2023 Business insights and impact on the UK economy</vt:lpstr>
      <vt:lpstr>Employment in the UK Labour Force Survey – January 2023</vt:lpstr>
      <vt:lpstr>January 2023 Monthly Spotlight: Levelling Up Secretary’s speech to the Convention of the North</vt:lpstr>
      <vt:lpstr>January 2023 Monthly Spotlight: Levelling Up Secretary’s speech to the Convention of the North</vt:lpstr>
      <vt:lpstr>January 2023 Monthly Spotlight: Levelling Up Secretary’s speech to the Convention of the North</vt:lpstr>
      <vt:lpstr>January 2023 Monthly Spotlight: Levelling Up Secretary’s speech to the Convention of the North</vt:lpstr>
      <vt:lpstr>January 2023 Monthly Spotlight: Levelling Up Secretary’s speech to the Convention of the North</vt:lpstr>
      <vt:lpstr>January 2023 Monthly Spotlight: Levelling Up Secretary’s speech to the Convention of the North</vt:lpstr>
      <vt:lpstr>PowerPoint Presentation</vt:lpstr>
      <vt:lpstr>Claimant Count  (Latest data - December 2022)</vt:lpstr>
      <vt:lpstr>Strategic Issues – Heathrow Heathrow 'staff shortage' threat if Ultra Low Emission Zone fee kicks in</vt:lpstr>
      <vt:lpstr>Remote working</vt:lpstr>
      <vt:lpstr>PowerPoint Presentation</vt:lpstr>
      <vt:lpstr>PowerPoint Presentation</vt:lpstr>
      <vt:lpstr>Unemployment figures and notable business news - January 2023</vt:lpstr>
      <vt:lpstr>Bracknell Forest Job posting analytics (Active postings)</vt:lpstr>
      <vt:lpstr>Bracknell Forest Job posting analytics (Newly posted)</vt:lpstr>
      <vt:lpstr>PowerPoint Presentation</vt:lpstr>
      <vt:lpstr>Unemployment figures and notable business news - January 2023</vt:lpstr>
      <vt:lpstr>Reading Job posting analytics (Active postings)</vt:lpstr>
      <vt:lpstr>Reading Job posting analytics (Newly posted)</vt:lpstr>
      <vt:lpstr>PowerPoint Presentation</vt:lpstr>
      <vt:lpstr>Unemployment figures and notable business news - January 2023</vt:lpstr>
      <vt:lpstr>Slough Job posting analytics (Active postings)</vt:lpstr>
      <vt:lpstr>Slough Job posting analytics (Newly posted)</vt:lpstr>
      <vt:lpstr>PowerPoint Presentation</vt:lpstr>
      <vt:lpstr>Unemployment figures and notable business news - January 2023</vt:lpstr>
      <vt:lpstr>West Berkshire Job posting analytics (Active postings)</vt:lpstr>
      <vt:lpstr>West Berkshire Job posting analytics (Newly posted)</vt:lpstr>
      <vt:lpstr>PowerPoint Presentation</vt:lpstr>
      <vt:lpstr>Unemployment figures and notable business news - January 2023</vt:lpstr>
      <vt:lpstr>Windsor and Maidenhead Job posting analytics (Active postings)</vt:lpstr>
      <vt:lpstr>Windsor and Maidenhead Job posting analytics (Newly posted)</vt:lpstr>
      <vt:lpstr>PowerPoint Presentation</vt:lpstr>
      <vt:lpstr>Unemployment figures and notable business news - January 2023</vt:lpstr>
      <vt:lpstr>Wokingham Job posting analytics (Active postings)</vt:lpstr>
      <vt:lpstr>Wokingham Job posting analytics (Newly posted)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Milchem</dc:creator>
  <cp:revision>1</cp:revision>
  <dcterms:created xsi:type="dcterms:W3CDTF">2022-11-09T19:26:45Z</dcterms:created>
  <dcterms:modified xsi:type="dcterms:W3CDTF">2023-02-09T11:14:50Z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0x010100D985182F72A007408CD12C9A591952E8</vt:lpwstr>
  </property>
</Properties>
</file>