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Copland" userId="2f3ca46d-6336-4813-b671-c562fb38e036" providerId="ADAL" clId="{D60F3872-9A95-481E-97DE-F9B47A180768}"/>
    <pc:docChg chg="custSel delSld modSld">
      <pc:chgData name="James Copland" userId="2f3ca46d-6336-4813-b671-c562fb38e036" providerId="ADAL" clId="{D60F3872-9A95-481E-97DE-F9B47A180768}" dt="2020-04-16T14:04:15.542" v="172" actId="13926"/>
      <pc:docMkLst>
        <pc:docMk/>
      </pc:docMkLst>
      <pc:sldChg chg="del">
        <pc:chgData name="James Copland" userId="2f3ca46d-6336-4813-b671-c562fb38e036" providerId="ADAL" clId="{D60F3872-9A95-481E-97DE-F9B47A180768}" dt="2020-04-08T08:46:07.380" v="1" actId="47"/>
        <pc:sldMkLst>
          <pc:docMk/>
          <pc:sldMk cId="1219331934" sldId="256"/>
        </pc:sldMkLst>
      </pc:sldChg>
      <pc:sldChg chg="addSp delSp modSp mod">
        <pc:chgData name="James Copland" userId="2f3ca46d-6336-4813-b671-c562fb38e036" providerId="ADAL" clId="{D60F3872-9A95-481E-97DE-F9B47A180768}" dt="2020-04-08T10:15:38.276" v="64" actId="13926"/>
        <pc:sldMkLst>
          <pc:docMk/>
          <pc:sldMk cId="2790927657" sldId="257"/>
        </pc:sldMkLst>
        <pc:spChg chg="add mod">
          <ac:chgData name="James Copland" userId="2f3ca46d-6336-4813-b671-c562fb38e036" providerId="ADAL" clId="{D60F3872-9A95-481E-97DE-F9B47A180768}" dt="2020-04-08T10:15:22.291" v="63" actId="14100"/>
          <ac:spMkLst>
            <pc:docMk/>
            <pc:sldMk cId="2790927657" sldId="257"/>
            <ac:spMk id="6" creationId="{0F040A17-9209-4F36-9C2C-0EF252B6D4CB}"/>
          </ac:spMkLst>
        </pc:spChg>
        <pc:spChg chg="del">
          <ac:chgData name="James Copland" userId="2f3ca46d-6336-4813-b671-c562fb38e036" providerId="ADAL" clId="{D60F3872-9A95-481E-97DE-F9B47A180768}" dt="2020-04-08T10:14:33.676" v="54" actId="478"/>
          <ac:spMkLst>
            <pc:docMk/>
            <pc:sldMk cId="2790927657" sldId="257"/>
            <ac:spMk id="17" creationId="{EFE4AA5D-EB3F-4CB7-A164-9CAAE89925FD}"/>
          </ac:spMkLst>
        </pc:spChg>
        <pc:spChg chg="del">
          <ac:chgData name="James Copland" userId="2f3ca46d-6336-4813-b671-c562fb38e036" providerId="ADAL" clId="{D60F3872-9A95-481E-97DE-F9B47A180768}" dt="2020-04-08T10:14:54.816" v="57" actId="478"/>
          <ac:spMkLst>
            <pc:docMk/>
            <pc:sldMk cId="2790927657" sldId="257"/>
            <ac:spMk id="21" creationId="{3AEB8A51-94F6-4D01-81B8-C23E6138964A}"/>
          </ac:spMkLst>
        </pc:spChg>
        <pc:graphicFrameChg chg="del">
          <ac:chgData name="James Copland" userId="2f3ca46d-6336-4813-b671-c562fb38e036" providerId="ADAL" clId="{D60F3872-9A95-481E-97DE-F9B47A180768}" dt="2020-04-08T10:14:29.815" v="53" actId="478"/>
          <ac:graphicFrameMkLst>
            <pc:docMk/>
            <pc:sldMk cId="2790927657" sldId="257"/>
            <ac:graphicFrameMk id="22" creationId="{29594A4B-E930-44F3-82A2-1717FDC08C64}"/>
          </ac:graphicFrameMkLst>
        </pc:graphicFrameChg>
        <pc:graphicFrameChg chg="modGraphic">
          <ac:chgData name="James Copland" userId="2f3ca46d-6336-4813-b671-c562fb38e036" providerId="ADAL" clId="{D60F3872-9A95-481E-97DE-F9B47A180768}" dt="2020-04-08T10:15:38.276" v="64" actId="13926"/>
          <ac:graphicFrameMkLst>
            <pc:docMk/>
            <pc:sldMk cId="2790927657" sldId="257"/>
            <ac:graphicFrameMk id="23" creationId="{DF8A3BB2-97D9-452E-B05C-5B06A2DAC495}"/>
          </ac:graphicFrameMkLst>
        </pc:graphicFrameChg>
      </pc:sldChg>
      <pc:sldChg chg="addSp delSp modSp mod">
        <pc:chgData name="James Copland" userId="2f3ca46d-6336-4813-b671-c562fb38e036" providerId="ADAL" clId="{D60F3872-9A95-481E-97DE-F9B47A180768}" dt="2020-04-16T14:04:15.542" v="172" actId="13926"/>
        <pc:sldMkLst>
          <pc:docMk/>
          <pc:sldMk cId="4164642143" sldId="258"/>
        </pc:sldMkLst>
        <pc:spChg chg="add del">
          <ac:chgData name="James Copland" userId="2f3ca46d-6336-4813-b671-c562fb38e036" providerId="ADAL" clId="{D60F3872-9A95-481E-97DE-F9B47A180768}" dt="2020-04-16T13:28:23.685" v="91" actId="478"/>
          <ac:spMkLst>
            <pc:docMk/>
            <pc:sldMk cId="4164642143" sldId="258"/>
            <ac:spMk id="2" creationId="{C6342729-218D-42B9-9647-6D961B235F72}"/>
          </ac:spMkLst>
        </pc:spChg>
        <pc:spChg chg="add mod">
          <ac:chgData name="James Copland" userId="2f3ca46d-6336-4813-b671-c562fb38e036" providerId="ADAL" clId="{D60F3872-9A95-481E-97DE-F9B47A180768}" dt="2020-04-16T13:43:37.657" v="165" actId="20577"/>
          <ac:spMkLst>
            <pc:docMk/>
            <pc:sldMk cId="4164642143" sldId="258"/>
            <ac:spMk id="3" creationId="{D49194E3-2573-4EE7-A2E9-E3B34EECE4B0}"/>
          </ac:spMkLst>
        </pc:spChg>
        <pc:spChg chg="mod">
          <ac:chgData name="James Copland" userId="2f3ca46d-6336-4813-b671-c562fb38e036" providerId="ADAL" clId="{D60F3872-9A95-481E-97DE-F9B47A180768}" dt="2020-04-08T10:23:31.530" v="89" actId="13926"/>
          <ac:spMkLst>
            <pc:docMk/>
            <pc:sldMk cId="4164642143" sldId="258"/>
            <ac:spMk id="4" creationId="{852F7515-1BFA-4CC2-9169-B9F5086404C7}"/>
          </ac:spMkLst>
        </pc:spChg>
        <pc:spChg chg="mod">
          <ac:chgData name="James Copland" userId="2f3ca46d-6336-4813-b671-c562fb38e036" providerId="ADAL" clId="{D60F3872-9A95-481E-97DE-F9B47A180768}" dt="2020-04-16T13:42:55.121" v="154" actId="14100"/>
          <ac:spMkLst>
            <pc:docMk/>
            <pc:sldMk cId="4164642143" sldId="258"/>
            <ac:spMk id="17" creationId="{7026DB64-7275-4A3C-BA03-4AC96DB59A34}"/>
          </ac:spMkLst>
        </pc:spChg>
        <pc:spChg chg="mod">
          <ac:chgData name="James Copland" userId="2f3ca46d-6336-4813-b671-c562fb38e036" providerId="ADAL" clId="{D60F3872-9A95-481E-97DE-F9B47A180768}" dt="2020-04-16T13:43:13.826" v="157" actId="1076"/>
          <ac:spMkLst>
            <pc:docMk/>
            <pc:sldMk cId="4164642143" sldId="258"/>
            <ac:spMk id="30" creationId="{89A71347-D849-4B44-ACCA-FA49C02138F4}"/>
          </ac:spMkLst>
        </pc:spChg>
        <pc:spChg chg="mod">
          <ac:chgData name="James Copland" userId="2f3ca46d-6336-4813-b671-c562fb38e036" providerId="ADAL" clId="{D60F3872-9A95-481E-97DE-F9B47A180768}" dt="2020-04-16T13:43:05.993" v="156" actId="14100"/>
          <ac:spMkLst>
            <pc:docMk/>
            <pc:sldMk cId="4164642143" sldId="258"/>
            <ac:spMk id="43" creationId="{5C2AAB62-3215-4F98-9266-C537D1FB15BA}"/>
          </ac:spMkLst>
        </pc:spChg>
        <pc:graphicFrameChg chg="del">
          <ac:chgData name="James Copland" userId="2f3ca46d-6336-4813-b671-c562fb38e036" providerId="ADAL" clId="{D60F3872-9A95-481E-97DE-F9B47A180768}" dt="2020-04-08T08:45:26.556" v="0" actId="478"/>
          <ac:graphicFrameMkLst>
            <pc:docMk/>
            <pc:sldMk cId="4164642143" sldId="258"/>
            <ac:graphicFrameMk id="2" creationId="{9B6A82BC-9F6B-4632-965C-D7166FDA12AC}"/>
          </ac:graphicFrameMkLst>
        </pc:graphicFrameChg>
        <pc:graphicFrameChg chg="modGraphic">
          <ac:chgData name="James Copland" userId="2f3ca46d-6336-4813-b671-c562fb38e036" providerId="ADAL" clId="{D60F3872-9A95-481E-97DE-F9B47A180768}" dt="2020-04-16T14:04:15.542" v="172" actId="13926"/>
          <ac:graphicFrameMkLst>
            <pc:docMk/>
            <pc:sldMk cId="4164642143" sldId="258"/>
            <ac:graphicFrameMk id="10" creationId="{5F919B20-4FCC-4B95-AE91-BFEE8457645C}"/>
          </ac:graphicFrameMkLst>
        </pc:graphicFrameChg>
      </pc:sldChg>
    </pc:docChg>
  </pc:docChgLst>
  <pc:docChgLst>
    <pc:chgData name="Dexter Levick" userId="cfead303-d38c-40a9-9e05-c9b454a5ec9d" providerId="ADAL" clId="{0D79A304-B276-4327-84AF-1A80A87486C1}"/>
    <pc:docChg chg="modSld">
      <pc:chgData name="Dexter Levick" userId="cfead303-d38c-40a9-9e05-c9b454a5ec9d" providerId="ADAL" clId="{0D79A304-B276-4327-84AF-1A80A87486C1}" dt="2021-03-18T17:04:48.118" v="31" actId="13926"/>
      <pc:docMkLst>
        <pc:docMk/>
      </pc:docMkLst>
      <pc:sldChg chg="modSp mod">
        <pc:chgData name="Dexter Levick" userId="cfead303-d38c-40a9-9e05-c9b454a5ec9d" providerId="ADAL" clId="{0D79A304-B276-4327-84AF-1A80A87486C1}" dt="2021-03-18T15:42:19.186" v="30" actId="20577"/>
        <pc:sldMkLst>
          <pc:docMk/>
          <pc:sldMk cId="2790927657" sldId="257"/>
        </pc:sldMkLst>
        <pc:spChg chg="mod">
          <ac:chgData name="Dexter Levick" userId="cfead303-d38c-40a9-9e05-c9b454a5ec9d" providerId="ADAL" clId="{0D79A304-B276-4327-84AF-1A80A87486C1}" dt="2021-03-18T15:42:19.186" v="30" actId="20577"/>
          <ac:spMkLst>
            <pc:docMk/>
            <pc:sldMk cId="2790927657" sldId="257"/>
            <ac:spMk id="6" creationId="{0F040A17-9209-4F36-9C2C-0EF252B6D4CB}"/>
          </ac:spMkLst>
        </pc:spChg>
      </pc:sldChg>
      <pc:sldChg chg="modSp mod">
        <pc:chgData name="Dexter Levick" userId="cfead303-d38c-40a9-9e05-c9b454a5ec9d" providerId="ADAL" clId="{0D79A304-B276-4327-84AF-1A80A87486C1}" dt="2021-03-18T17:04:48.118" v="31" actId="13926"/>
        <pc:sldMkLst>
          <pc:docMk/>
          <pc:sldMk cId="4164642143" sldId="258"/>
        </pc:sldMkLst>
        <pc:spChg chg="mod">
          <ac:chgData name="Dexter Levick" userId="cfead303-d38c-40a9-9e05-c9b454a5ec9d" providerId="ADAL" clId="{0D79A304-B276-4327-84AF-1A80A87486C1}" dt="2021-03-18T17:04:48.118" v="31" actId="13926"/>
          <ac:spMkLst>
            <pc:docMk/>
            <pc:sldMk cId="4164642143" sldId="258"/>
            <ac:spMk id="17" creationId="{7026DB64-7275-4A3C-BA03-4AC96DB59A34}"/>
          </ac:spMkLst>
        </pc:spChg>
      </pc:sldChg>
    </pc:docChg>
  </pc:docChgLst>
  <pc:docChgLst>
    <pc:chgData name="James Copland" userId="2f3ca46d-6336-4813-b671-c562fb38e036" providerId="ADAL" clId="{644E6FA1-E037-4435-BBF0-B2B21EC2D35C}"/>
    <pc:docChg chg="undo redo custSel modSld">
      <pc:chgData name="James Copland" userId="2f3ca46d-6336-4813-b671-c562fb38e036" providerId="ADAL" clId="{644E6FA1-E037-4435-BBF0-B2B21EC2D35C}" dt="2020-04-27T14:12:28.032" v="94" actId="14100"/>
      <pc:docMkLst>
        <pc:docMk/>
      </pc:docMkLst>
      <pc:sldChg chg="delSp modSp mod">
        <pc:chgData name="James Copland" userId="2f3ca46d-6336-4813-b671-c562fb38e036" providerId="ADAL" clId="{644E6FA1-E037-4435-BBF0-B2B21EC2D35C}" dt="2020-04-27T14:12:28.032" v="94" actId="14100"/>
        <pc:sldMkLst>
          <pc:docMk/>
          <pc:sldMk cId="2790927657" sldId="257"/>
        </pc:sldMkLst>
        <pc:spChg chg="mod">
          <ac:chgData name="James Copland" userId="2f3ca46d-6336-4813-b671-c562fb38e036" providerId="ADAL" clId="{644E6FA1-E037-4435-BBF0-B2B21EC2D35C}" dt="2020-04-27T14:12:28.032" v="94" actId="14100"/>
          <ac:spMkLst>
            <pc:docMk/>
            <pc:sldMk cId="2790927657" sldId="257"/>
            <ac:spMk id="6" creationId="{0F040A17-9209-4F36-9C2C-0EF252B6D4CB}"/>
          </ac:spMkLst>
        </pc:spChg>
        <pc:spChg chg="mod">
          <ac:chgData name="James Copland" userId="2f3ca46d-6336-4813-b671-c562fb38e036" providerId="ADAL" clId="{644E6FA1-E037-4435-BBF0-B2B21EC2D35C}" dt="2020-04-23T14:09:42.880" v="38" actId="13926"/>
          <ac:spMkLst>
            <pc:docMk/>
            <pc:sldMk cId="2790927657" sldId="257"/>
            <ac:spMk id="7" creationId="{6DB6950F-4A1A-4D6D-9F48-1D629A83AE99}"/>
          </ac:spMkLst>
        </pc:spChg>
        <pc:spChg chg="mod">
          <ac:chgData name="James Copland" userId="2f3ca46d-6336-4813-b671-c562fb38e036" providerId="ADAL" clId="{644E6FA1-E037-4435-BBF0-B2B21EC2D35C}" dt="2020-04-27T14:12:25.765" v="92" actId="14100"/>
          <ac:spMkLst>
            <pc:docMk/>
            <pc:sldMk cId="2790927657" sldId="257"/>
            <ac:spMk id="9" creationId="{ED8E7AEB-A918-40AA-9F60-907F4696C7A5}"/>
          </ac:spMkLst>
        </pc:spChg>
        <pc:graphicFrameChg chg="del">
          <ac:chgData name="James Copland" userId="2f3ca46d-6336-4813-b671-c562fb38e036" providerId="ADAL" clId="{644E6FA1-E037-4435-BBF0-B2B21EC2D35C}" dt="2020-04-24T12:39:13" v="43" actId="478"/>
          <ac:graphicFrameMkLst>
            <pc:docMk/>
            <pc:sldMk cId="2790927657" sldId="257"/>
            <ac:graphicFrameMk id="12" creationId="{C71FC18D-92E2-4329-BDCE-DEE4A8DBCB04}"/>
          </ac:graphicFrameMkLst>
        </pc:graphicFrameChg>
        <pc:graphicFrameChg chg="del">
          <ac:chgData name="James Copland" userId="2f3ca46d-6336-4813-b671-c562fb38e036" providerId="ADAL" clId="{644E6FA1-E037-4435-BBF0-B2B21EC2D35C}" dt="2020-04-24T12:39:11.127" v="42" actId="478"/>
          <ac:graphicFrameMkLst>
            <pc:docMk/>
            <pc:sldMk cId="2790927657" sldId="257"/>
            <ac:graphicFrameMk id="14" creationId="{CF172696-D2A8-4558-A5FF-BCA61D96E6AC}"/>
          </ac:graphicFrameMkLst>
        </pc:graphicFrameChg>
      </pc:sldChg>
      <pc:sldChg chg="modSp mod">
        <pc:chgData name="James Copland" userId="2f3ca46d-6336-4813-b671-c562fb38e036" providerId="ADAL" clId="{644E6FA1-E037-4435-BBF0-B2B21EC2D35C}" dt="2020-04-27T14:10:58.913" v="78" actId="14100"/>
        <pc:sldMkLst>
          <pc:docMk/>
          <pc:sldMk cId="4164642143" sldId="258"/>
        </pc:sldMkLst>
        <pc:spChg chg="mod">
          <ac:chgData name="James Copland" userId="2f3ca46d-6336-4813-b671-c562fb38e036" providerId="ADAL" clId="{644E6FA1-E037-4435-BBF0-B2B21EC2D35C}" dt="2020-04-27T14:09:42.718" v="70" actId="14100"/>
          <ac:spMkLst>
            <pc:docMk/>
            <pc:sldMk cId="4164642143" sldId="258"/>
            <ac:spMk id="4" creationId="{852F7515-1BFA-4CC2-9169-B9F5086404C7}"/>
          </ac:spMkLst>
        </pc:spChg>
        <pc:spChg chg="mod">
          <ac:chgData name="James Copland" userId="2f3ca46d-6336-4813-b671-c562fb38e036" providerId="ADAL" clId="{644E6FA1-E037-4435-BBF0-B2B21EC2D35C}" dt="2020-04-27T14:10:46.987" v="76" actId="14100"/>
          <ac:spMkLst>
            <pc:docMk/>
            <pc:sldMk cId="4164642143" sldId="258"/>
            <ac:spMk id="17" creationId="{7026DB64-7275-4A3C-BA03-4AC96DB59A34}"/>
          </ac:spMkLst>
        </pc:spChg>
        <pc:spChg chg="mod">
          <ac:chgData name="James Copland" userId="2f3ca46d-6336-4813-b671-c562fb38e036" providerId="ADAL" clId="{644E6FA1-E037-4435-BBF0-B2B21EC2D35C}" dt="2020-04-27T14:10:22.017" v="72" actId="14100"/>
          <ac:spMkLst>
            <pc:docMk/>
            <pc:sldMk cId="4164642143" sldId="258"/>
            <ac:spMk id="30" creationId="{89A71347-D849-4B44-ACCA-FA49C02138F4}"/>
          </ac:spMkLst>
        </pc:spChg>
        <pc:spChg chg="mod">
          <ac:chgData name="James Copland" userId="2f3ca46d-6336-4813-b671-c562fb38e036" providerId="ADAL" clId="{644E6FA1-E037-4435-BBF0-B2B21EC2D35C}" dt="2020-04-24T19:20:40.668" v="61" actId="14100"/>
          <ac:spMkLst>
            <pc:docMk/>
            <pc:sldMk cId="4164642143" sldId="258"/>
            <ac:spMk id="37" creationId="{891D19C1-3980-456A-A7AC-6A9729BCC0CA}"/>
          </ac:spMkLst>
        </pc:spChg>
        <pc:spChg chg="mod">
          <ac:chgData name="James Copland" userId="2f3ca46d-6336-4813-b671-c562fb38e036" providerId="ADAL" clId="{644E6FA1-E037-4435-BBF0-B2B21EC2D35C}" dt="2020-04-27T14:10:34.115" v="74" actId="14100"/>
          <ac:spMkLst>
            <pc:docMk/>
            <pc:sldMk cId="4164642143" sldId="258"/>
            <ac:spMk id="43" creationId="{5C2AAB62-3215-4F98-9266-C537D1FB15BA}"/>
          </ac:spMkLst>
        </pc:spChg>
        <pc:graphicFrameChg chg="mod modGraphic">
          <ac:chgData name="James Copland" userId="2f3ca46d-6336-4813-b671-c562fb38e036" providerId="ADAL" clId="{644E6FA1-E037-4435-BBF0-B2B21EC2D35C}" dt="2020-04-24T19:20:26.408" v="59" actId="20577"/>
          <ac:graphicFrameMkLst>
            <pc:docMk/>
            <pc:sldMk cId="4164642143" sldId="258"/>
            <ac:graphicFrameMk id="10" creationId="{5F919B20-4FCC-4B95-AE91-BFEE8457645C}"/>
          </ac:graphicFrameMkLst>
        </pc:graphicFrameChg>
        <pc:graphicFrameChg chg="mod">
          <ac:chgData name="James Copland" userId="2f3ca46d-6336-4813-b671-c562fb38e036" providerId="ADAL" clId="{644E6FA1-E037-4435-BBF0-B2B21EC2D35C}" dt="2020-04-27T14:10:58.913" v="78" actId="14100"/>
          <ac:graphicFrameMkLst>
            <pc:docMk/>
            <pc:sldMk cId="4164642143" sldId="258"/>
            <ac:graphicFrameMk id="23" creationId="{48290BFC-D836-4B8E-815F-D838762CBBC9}"/>
          </ac:graphicFrameMkLst>
        </pc:graphicFrameChg>
      </pc:sldChg>
    </pc:docChg>
  </pc:docChgLst>
  <pc:docChgLst>
    <pc:chgData name="Belinda Johnson" userId="S::belinda@thamesvalleyberkshire.co.uk::32537d3c-2891-4fed-9ca9-0c3f93508e28" providerId="AD" clId="Web-{3EA5B0EB-531D-40BC-9E2C-442D9F8B5F3B}"/>
    <pc:docChg chg="modSld">
      <pc:chgData name="Belinda Johnson" userId="S::belinda@thamesvalleyberkshire.co.uk::32537d3c-2891-4fed-9ca9-0c3f93508e28" providerId="AD" clId="Web-{3EA5B0EB-531D-40BC-9E2C-442D9F8B5F3B}" dt="2020-04-23T13:53:53.658" v="21" actId="14100"/>
      <pc:docMkLst>
        <pc:docMk/>
      </pc:docMkLst>
      <pc:sldChg chg="modSp">
        <pc:chgData name="Belinda Johnson" userId="S::belinda@thamesvalleyberkshire.co.uk::32537d3c-2891-4fed-9ca9-0c3f93508e28" providerId="AD" clId="Web-{3EA5B0EB-531D-40BC-9E2C-442D9F8B5F3B}" dt="2020-04-23T13:36:45.028" v="20" actId="14100"/>
        <pc:sldMkLst>
          <pc:docMk/>
          <pc:sldMk cId="2790927657" sldId="257"/>
        </pc:sldMkLst>
        <pc:spChg chg="mod">
          <ac:chgData name="Belinda Johnson" userId="S::belinda@thamesvalleyberkshire.co.uk::32537d3c-2891-4fed-9ca9-0c3f93508e28" providerId="AD" clId="Web-{3EA5B0EB-531D-40BC-9E2C-442D9F8B5F3B}" dt="2020-04-23T13:36:15.669" v="17" actId="20577"/>
          <ac:spMkLst>
            <pc:docMk/>
            <pc:sldMk cId="2790927657" sldId="257"/>
            <ac:spMk id="9" creationId="{ED8E7AEB-A918-40AA-9F60-907F4696C7A5}"/>
          </ac:spMkLst>
        </pc:spChg>
        <pc:picChg chg="mod">
          <ac:chgData name="Belinda Johnson" userId="S::belinda@thamesvalleyberkshire.co.uk::32537d3c-2891-4fed-9ca9-0c3f93508e28" providerId="AD" clId="Web-{3EA5B0EB-531D-40BC-9E2C-442D9F8B5F3B}" dt="2020-04-23T13:36:45.028" v="20" actId="14100"/>
          <ac:picMkLst>
            <pc:docMk/>
            <pc:sldMk cId="2790927657" sldId="257"/>
            <ac:picMk id="28" creationId="{C53C97CF-EFE7-4AAA-B67A-4068780096E7}"/>
          </ac:picMkLst>
        </pc:picChg>
      </pc:sldChg>
      <pc:sldChg chg="modSp">
        <pc:chgData name="Belinda Johnson" userId="S::belinda@thamesvalleyberkshire.co.uk::32537d3c-2891-4fed-9ca9-0c3f93508e28" providerId="AD" clId="Web-{3EA5B0EB-531D-40BC-9E2C-442D9F8B5F3B}" dt="2020-04-23T13:53:53.658" v="21" actId="14100"/>
        <pc:sldMkLst>
          <pc:docMk/>
          <pc:sldMk cId="4164642143" sldId="258"/>
        </pc:sldMkLst>
        <pc:spChg chg="mod">
          <ac:chgData name="Belinda Johnson" userId="S::belinda@thamesvalleyberkshire.co.uk::32537d3c-2891-4fed-9ca9-0c3f93508e28" providerId="AD" clId="Web-{3EA5B0EB-531D-40BC-9E2C-442D9F8B5F3B}" dt="2020-04-23T13:53:53.658" v="21" actId="14100"/>
          <ac:spMkLst>
            <pc:docMk/>
            <pc:sldMk cId="4164642143" sldId="258"/>
            <ac:spMk id="17" creationId="{7026DB64-7275-4A3C-BA03-4AC96DB59A34}"/>
          </ac:spMkLst>
        </pc:spChg>
        <pc:graphicFrameChg chg="mod modGraphic">
          <ac:chgData name="Belinda Johnson" userId="S::belinda@thamesvalleyberkshire.co.uk::32537d3c-2891-4fed-9ca9-0c3f93508e28" providerId="AD" clId="Web-{3EA5B0EB-531D-40BC-9E2C-442D9F8B5F3B}" dt="2020-04-23T13:33:04.749" v="15"/>
          <ac:graphicFrameMkLst>
            <pc:docMk/>
            <pc:sldMk cId="4164642143" sldId="258"/>
            <ac:graphicFrameMk id="10" creationId="{5F919B20-4FCC-4B95-AE91-BFEE8457645C}"/>
          </ac:graphicFrameMkLst>
        </pc:graphicFrameChg>
      </pc:sldChg>
    </pc:docChg>
  </pc:docChgLst>
  <pc:docChgLst>
    <pc:chgData name="Belinda Johnson" userId="32537d3c-2891-4fed-9ca9-0c3f93508e28" providerId="ADAL" clId="{7A94F8DE-6DFB-9442-B79D-F451950ED0F3}"/>
    <pc:docChg chg="undo custSel modSld">
      <pc:chgData name="Belinda Johnson" userId="32537d3c-2891-4fed-9ca9-0c3f93508e28" providerId="ADAL" clId="{7A94F8DE-6DFB-9442-B79D-F451950ED0F3}" dt="2020-04-08T12:43:37.029" v="5" actId="13926"/>
      <pc:docMkLst>
        <pc:docMk/>
      </pc:docMkLst>
      <pc:sldChg chg="modSp">
        <pc:chgData name="Belinda Johnson" userId="32537d3c-2891-4fed-9ca9-0c3f93508e28" providerId="ADAL" clId="{7A94F8DE-6DFB-9442-B79D-F451950ED0F3}" dt="2020-04-08T12:43:37.029" v="5" actId="13926"/>
        <pc:sldMkLst>
          <pc:docMk/>
          <pc:sldMk cId="4164642143" sldId="258"/>
        </pc:sldMkLst>
        <pc:spChg chg="mod">
          <ac:chgData name="Belinda Johnson" userId="32537d3c-2891-4fed-9ca9-0c3f93508e28" providerId="ADAL" clId="{7A94F8DE-6DFB-9442-B79D-F451950ED0F3}" dt="2020-04-08T12:40:38.566" v="1" actId="13926"/>
          <ac:spMkLst>
            <pc:docMk/>
            <pc:sldMk cId="4164642143" sldId="258"/>
            <ac:spMk id="4" creationId="{852F7515-1BFA-4CC2-9169-B9F5086404C7}"/>
          </ac:spMkLst>
        </pc:spChg>
        <pc:spChg chg="mod">
          <ac:chgData name="Belinda Johnson" userId="32537d3c-2891-4fed-9ca9-0c3f93508e28" providerId="ADAL" clId="{7A94F8DE-6DFB-9442-B79D-F451950ED0F3}" dt="2020-04-08T12:40:57.965" v="3" actId="13926"/>
          <ac:spMkLst>
            <pc:docMk/>
            <pc:sldMk cId="4164642143" sldId="258"/>
            <ac:spMk id="17" creationId="{7026DB64-7275-4A3C-BA03-4AC96DB59A34}"/>
          </ac:spMkLst>
        </pc:spChg>
        <pc:spChg chg="mod">
          <ac:chgData name="Belinda Johnson" userId="32537d3c-2891-4fed-9ca9-0c3f93508e28" providerId="ADAL" clId="{7A94F8DE-6DFB-9442-B79D-F451950ED0F3}" dt="2020-04-08T12:43:37.029" v="5" actId="13926"/>
          <ac:spMkLst>
            <pc:docMk/>
            <pc:sldMk cId="4164642143" sldId="258"/>
            <ac:spMk id="30" creationId="{89A71347-D849-4B44-ACCA-FA49C02138F4}"/>
          </ac:spMkLst>
        </pc:spChg>
      </pc:sldChg>
    </pc:docChg>
  </pc:docChgLst>
  <pc:docChgLst>
    <pc:chgData name="Belinda Johnson" userId="S::belinda@thamesvalleyberkshire.co.uk::32537d3c-2891-4fed-9ca9-0c3f93508e28" providerId="AD" clId="Web-{C0AE3EF0-80C0-E094-E0B3-003C5556F39F}"/>
    <pc:docChg chg="modSld">
      <pc:chgData name="Belinda Johnson" userId="S::belinda@thamesvalleyberkshire.co.uk::32537d3c-2891-4fed-9ca9-0c3f93508e28" providerId="AD" clId="Web-{C0AE3EF0-80C0-E094-E0B3-003C5556F39F}" dt="2020-04-27T11:56:53.904" v="218"/>
      <pc:docMkLst>
        <pc:docMk/>
      </pc:docMkLst>
      <pc:sldChg chg="addSp delSp modSp">
        <pc:chgData name="Belinda Johnson" userId="S::belinda@thamesvalleyberkshire.co.uk::32537d3c-2891-4fed-9ca9-0c3f93508e28" providerId="AD" clId="Web-{C0AE3EF0-80C0-E094-E0B3-003C5556F39F}" dt="2020-04-27T11:56:53.904" v="218"/>
        <pc:sldMkLst>
          <pc:docMk/>
          <pc:sldMk cId="2790927657" sldId="257"/>
        </pc:sldMkLst>
        <pc:spChg chg="add del mod">
          <ac:chgData name="Belinda Johnson" userId="S::belinda@thamesvalleyberkshire.co.uk::32537d3c-2891-4fed-9ca9-0c3f93508e28" providerId="AD" clId="Web-{C0AE3EF0-80C0-E094-E0B3-003C5556F39F}" dt="2020-04-27T11:54:37.707" v="82" actId="20577"/>
          <ac:spMkLst>
            <pc:docMk/>
            <pc:sldMk cId="2790927657" sldId="257"/>
            <ac:spMk id="9" creationId="{ED8E7AEB-A918-40AA-9F60-907F4696C7A5}"/>
          </ac:spMkLst>
        </pc:spChg>
        <pc:graphicFrameChg chg="mod modGraphic">
          <ac:chgData name="Belinda Johnson" userId="S::belinda@thamesvalleyberkshire.co.uk::32537d3c-2891-4fed-9ca9-0c3f93508e28" providerId="AD" clId="Web-{C0AE3EF0-80C0-E094-E0B3-003C5556F39F}" dt="2020-04-27T11:56:53.904" v="218"/>
          <ac:graphicFrameMkLst>
            <pc:docMk/>
            <pc:sldMk cId="2790927657" sldId="257"/>
            <ac:graphicFrameMk id="23" creationId="{DF8A3BB2-97D9-452E-B05C-5B06A2DAC495}"/>
          </ac:graphicFrameMkLst>
        </pc:graphicFrameChg>
      </pc:sldChg>
      <pc:sldChg chg="modSp">
        <pc:chgData name="Belinda Johnson" userId="S::belinda@thamesvalleyberkshire.co.uk::32537d3c-2891-4fed-9ca9-0c3f93508e28" providerId="AD" clId="Web-{C0AE3EF0-80C0-E094-E0B3-003C5556F39F}" dt="2020-04-27T11:46:37.299" v="7" actId="14100"/>
        <pc:sldMkLst>
          <pc:docMk/>
          <pc:sldMk cId="4164642143" sldId="258"/>
        </pc:sldMkLst>
        <pc:spChg chg="mod">
          <ac:chgData name="Belinda Johnson" userId="S::belinda@thamesvalleyberkshire.co.uk::32537d3c-2891-4fed-9ca9-0c3f93508e28" providerId="AD" clId="Web-{C0AE3EF0-80C0-E094-E0B3-003C5556F39F}" dt="2020-04-27T11:46:37.299" v="7" actId="14100"/>
          <ac:spMkLst>
            <pc:docMk/>
            <pc:sldMk cId="4164642143" sldId="258"/>
            <ac:spMk id="4" creationId="{852F7515-1BFA-4CC2-9169-B9F5086404C7}"/>
          </ac:spMkLst>
        </pc:spChg>
        <pc:graphicFrameChg chg="mod">
          <ac:chgData name="Belinda Johnson" userId="S::belinda@thamesvalleyberkshire.co.uk::32537d3c-2891-4fed-9ca9-0c3f93508e28" providerId="AD" clId="Web-{C0AE3EF0-80C0-E094-E0B3-003C5556F39F}" dt="2020-04-27T11:46:17.813" v="6" actId="14100"/>
          <ac:graphicFrameMkLst>
            <pc:docMk/>
            <pc:sldMk cId="4164642143" sldId="258"/>
            <ac:graphicFrameMk id="23" creationId="{48290BFC-D836-4B8E-815F-D838762CBBC9}"/>
          </ac:graphicFrameMkLst>
        </pc:graphicFrameChg>
      </pc:sldChg>
    </pc:docChg>
  </pc:docChgLst>
  <pc:docChgLst>
    <pc:chgData name="Belinda Johnson" userId="S::belinda@thamesvalleyberkshire.co.uk::32537d3c-2891-4fed-9ca9-0c3f93508e28" providerId="AD" clId="Web-{A14031F8-BE7D-955A-2C71-BF6E799CB908}"/>
    <pc:docChg chg="modSld">
      <pc:chgData name="Belinda Johnson" userId="S::belinda@thamesvalleyberkshire.co.uk::32537d3c-2891-4fed-9ca9-0c3f93508e28" providerId="AD" clId="Web-{A14031F8-BE7D-955A-2C71-BF6E799CB908}" dt="2020-04-23T17:57:41.687" v="1904" actId="20577"/>
      <pc:docMkLst>
        <pc:docMk/>
      </pc:docMkLst>
      <pc:sldChg chg="addSp modSp">
        <pc:chgData name="Belinda Johnson" userId="S::belinda@thamesvalleyberkshire.co.uk::32537d3c-2891-4fed-9ca9-0c3f93508e28" providerId="AD" clId="Web-{A14031F8-BE7D-955A-2C71-BF6E799CB908}" dt="2020-04-23T17:50:12.624" v="1790"/>
        <pc:sldMkLst>
          <pc:docMk/>
          <pc:sldMk cId="2790927657" sldId="257"/>
        </pc:sldMkLst>
        <pc:spChg chg="mod">
          <ac:chgData name="Belinda Johnson" userId="S::belinda@thamesvalleyberkshire.co.uk::32537d3c-2891-4fed-9ca9-0c3f93508e28" providerId="AD" clId="Web-{A14031F8-BE7D-955A-2C71-BF6E799CB908}" dt="2020-04-23T17:00:12.584" v="1151" actId="1076"/>
          <ac:spMkLst>
            <pc:docMk/>
            <pc:sldMk cId="2790927657" sldId="257"/>
            <ac:spMk id="6" creationId="{0F040A17-9209-4F36-9C2C-0EF252B6D4CB}"/>
          </ac:spMkLst>
        </pc:spChg>
        <pc:spChg chg="mod">
          <ac:chgData name="Belinda Johnson" userId="S::belinda@thamesvalleyberkshire.co.uk::32537d3c-2891-4fed-9ca9-0c3f93508e28" providerId="AD" clId="Web-{A14031F8-BE7D-955A-2C71-BF6E799CB908}" dt="2020-04-23T17:03:16.305" v="1524" actId="20577"/>
          <ac:spMkLst>
            <pc:docMk/>
            <pc:sldMk cId="2790927657" sldId="257"/>
            <ac:spMk id="7" creationId="{6DB6950F-4A1A-4D6D-9F48-1D629A83AE99}"/>
          </ac:spMkLst>
        </pc:spChg>
        <pc:graphicFrameChg chg="add mod modGraphic">
          <ac:chgData name="Belinda Johnson" userId="S::belinda@thamesvalleyberkshire.co.uk::32537d3c-2891-4fed-9ca9-0c3f93508e28" providerId="AD" clId="Web-{A14031F8-BE7D-955A-2C71-BF6E799CB908}" dt="2020-04-23T17:49:56.670" v="1772" actId="1076"/>
          <ac:graphicFrameMkLst>
            <pc:docMk/>
            <pc:sldMk cId="2790927657" sldId="257"/>
            <ac:graphicFrameMk id="12" creationId="{C71FC18D-92E2-4329-BDCE-DEE4A8DBCB04}"/>
          </ac:graphicFrameMkLst>
        </pc:graphicFrameChg>
        <pc:graphicFrameChg chg="add mod modGraphic">
          <ac:chgData name="Belinda Johnson" userId="S::belinda@thamesvalleyberkshire.co.uk::32537d3c-2891-4fed-9ca9-0c3f93508e28" providerId="AD" clId="Web-{A14031F8-BE7D-955A-2C71-BF6E799CB908}" dt="2020-04-23T17:50:00.655" v="1773"/>
          <ac:graphicFrameMkLst>
            <pc:docMk/>
            <pc:sldMk cId="2790927657" sldId="257"/>
            <ac:graphicFrameMk id="14" creationId="{CF172696-D2A8-4558-A5FF-BCA61D96E6AC}"/>
          </ac:graphicFrameMkLst>
        </pc:graphicFrameChg>
        <pc:graphicFrameChg chg="mod modGraphic">
          <ac:chgData name="Belinda Johnson" userId="S::belinda@thamesvalleyberkshire.co.uk::32537d3c-2891-4fed-9ca9-0c3f93508e28" providerId="AD" clId="Web-{A14031F8-BE7D-955A-2C71-BF6E799CB908}" dt="2020-04-23T17:50:12.624" v="1790"/>
          <ac:graphicFrameMkLst>
            <pc:docMk/>
            <pc:sldMk cId="2790927657" sldId="257"/>
            <ac:graphicFrameMk id="23" creationId="{DF8A3BB2-97D9-452E-B05C-5B06A2DAC495}"/>
          </ac:graphicFrameMkLst>
        </pc:graphicFrameChg>
      </pc:sldChg>
      <pc:sldChg chg="delSp modSp">
        <pc:chgData name="Belinda Johnson" userId="S::belinda@thamesvalleyberkshire.co.uk::32537d3c-2891-4fed-9ca9-0c3f93508e28" providerId="AD" clId="Web-{A14031F8-BE7D-955A-2C71-BF6E799CB908}" dt="2020-04-23T17:57:41.687" v="1904" actId="20577"/>
        <pc:sldMkLst>
          <pc:docMk/>
          <pc:sldMk cId="4164642143" sldId="258"/>
        </pc:sldMkLst>
        <pc:spChg chg="del mod">
          <ac:chgData name="Belinda Johnson" userId="S::belinda@thamesvalleyberkshire.co.uk::32537d3c-2891-4fed-9ca9-0c3f93508e28" providerId="AD" clId="Web-{A14031F8-BE7D-955A-2C71-BF6E799CB908}" dt="2020-04-23T17:55:09.780" v="1872"/>
          <ac:spMkLst>
            <pc:docMk/>
            <pc:sldMk cId="4164642143" sldId="258"/>
            <ac:spMk id="3" creationId="{D49194E3-2573-4EE7-A2E9-E3B34EECE4B0}"/>
          </ac:spMkLst>
        </pc:spChg>
        <pc:spChg chg="mod">
          <ac:chgData name="Belinda Johnson" userId="S::belinda@thamesvalleyberkshire.co.uk::32537d3c-2891-4fed-9ca9-0c3f93508e28" providerId="AD" clId="Web-{A14031F8-BE7D-955A-2C71-BF6E799CB908}" dt="2020-04-23T17:57:41.687" v="1904" actId="20577"/>
          <ac:spMkLst>
            <pc:docMk/>
            <pc:sldMk cId="4164642143" sldId="258"/>
            <ac:spMk id="17" creationId="{7026DB64-7275-4A3C-BA03-4AC96DB59A34}"/>
          </ac:spMkLst>
        </pc:spChg>
        <pc:spChg chg="mod">
          <ac:chgData name="Belinda Johnson" userId="S::belinda@thamesvalleyberkshire.co.uk::32537d3c-2891-4fed-9ca9-0c3f93508e28" providerId="AD" clId="Web-{A14031F8-BE7D-955A-2C71-BF6E799CB908}" dt="2020-04-23T17:56:45.468" v="1889" actId="20577"/>
          <ac:spMkLst>
            <pc:docMk/>
            <pc:sldMk cId="4164642143" sldId="258"/>
            <ac:spMk id="30" creationId="{89A71347-D849-4B44-ACCA-FA49C02138F4}"/>
          </ac:spMkLst>
        </pc:spChg>
        <pc:spChg chg="mod">
          <ac:chgData name="Belinda Johnson" userId="S::belinda@thamesvalleyberkshire.co.uk::32537d3c-2891-4fed-9ca9-0c3f93508e28" providerId="AD" clId="Web-{A14031F8-BE7D-955A-2C71-BF6E799CB908}" dt="2020-04-23T17:57:34.983" v="1902" actId="14100"/>
          <ac:spMkLst>
            <pc:docMk/>
            <pc:sldMk cId="4164642143" sldId="258"/>
            <ac:spMk id="43" creationId="{5C2AAB62-3215-4F98-9266-C537D1FB15BA}"/>
          </ac:spMkLst>
        </pc:spChg>
        <pc:graphicFrameChg chg="mod modGraphic">
          <ac:chgData name="Belinda Johnson" userId="S::belinda@thamesvalleyberkshire.co.uk::32537d3c-2891-4fed-9ca9-0c3f93508e28" providerId="AD" clId="Web-{A14031F8-BE7D-955A-2C71-BF6E799CB908}" dt="2020-04-23T17:54:45.608" v="1871"/>
          <ac:graphicFrameMkLst>
            <pc:docMk/>
            <pc:sldMk cId="4164642143" sldId="258"/>
            <ac:graphicFrameMk id="10" creationId="{5F919B20-4FCC-4B95-AE91-BFEE8457645C}"/>
          </ac:graphicFrameMkLst>
        </pc:graphicFrameChg>
      </pc:sldChg>
    </pc:docChg>
  </pc:docChgLst>
  <pc:docChgLst>
    <pc:chgData name="Belinda Johnson" userId="S::belinda@thamesvalleyberkshire.co.uk::32537d3c-2891-4fed-9ca9-0c3f93508e28" providerId="AD" clId="Web-{8AF1EF0B-1DE8-3F05-6628-9A1570509DC6}"/>
    <pc:docChg chg="modSld">
      <pc:chgData name="Belinda Johnson" userId="S::belinda@thamesvalleyberkshire.co.uk::32537d3c-2891-4fed-9ca9-0c3f93508e28" providerId="AD" clId="Web-{8AF1EF0B-1DE8-3F05-6628-9A1570509DC6}" dt="2020-04-24T16:09:24.688" v="3"/>
      <pc:docMkLst>
        <pc:docMk/>
      </pc:docMkLst>
      <pc:sldChg chg="modSp">
        <pc:chgData name="Belinda Johnson" userId="S::belinda@thamesvalleyberkshire.co.uk::32537d3c-2891-4fed-9ca9-0c3f93508e28" providerId="AD" clId="Web-{8AF1EF0B-1DE8-3F05-6628-9A1570509DC6}" dt="2020-04-24T16:09:24.688" v="3"/>
        <pc:sldMkLst>
          <pc:docMk/>
          <pc:sldMk cId="2790927657" sldId="257"/>
        </pc:sldMkLst>
        <pc:graphicFrameChg chg="mod modGraphic">
          <ac:chgData name="Belinda Johnson" userId="S::belinda@thamesvalleyberkshire.co.uk::32537d3c-2891-4fed-9ca9-0c3f93508e28" providerId="AD" clId="Web-{8AF1EF0B-1DE8-3F05-6628-9A1570509DC6}" dt="2020-04-24T16:09:24.688" v="3"/>
          <ac:graphicFrameMkLst>
            <pc:docMk/>
            <pc:sldMk cId="2790927657" sldId="257"/>
            <ac:graphicFrameMk id="23" creationId="{DF8A3BB2-97D9-452E-B05C-5B06A2DAC495}"/>
          </ac:graphicFrameMkLst>
        </pc:graphicFrameChg>
      </pc:sldChg>
    </pc:docChg>
  </pc:docChgLst>
  <pc:docChgLst>
    <pc:chgData name="Belinda Johnson" userId="S::belinda@thamesvalleyberkshire.co.uk::32537d3c-2891-4fed-9ca9-0c3f93508e28" providerId="AD" clId="Web-{EBA0309C-2DD2-277D-45B2-5E0A5524A46B}"/>
    <pc:docChg chg="modSld">
      <pc:chgData name="Belinda Johnson" userId="S::belinda@thamesvalleyberkshire.co.uk::32537d3c-2891-4fed-9ca9-0c3f93508e28" providerId="AD" clId="Web-{EBA0309C-2DD2-277D-45B2-5E0A5524A46B}" dt="2020-04-27T11:41:13.463" v="70" actId="20577"/>
      <pc:docMkLst>
        <pc:docMk/>
      </pc:docMkLst>
      <pc:sldChg chg="modSp">
        <pc:chgData name="Belinda Johnson" userId="S::belinda@thamesvalleyberkshire.co.uk::32537d3c-2891-4fed-9ca9-0c3f93508e28" providerId="AD" clId="Web-{EBA0309C-2DD2-277D-45B2-5E0A5524A46B}" dt="2020-04-27T11:41:13.463" v="70" actId="20577"/>
        <pc:sldMkLst>
          <pc:docMk/>
          <pc:sldMk cId="4164642143" sldId="258"/>
        </pc:sldMkLst>
        <pc:spChg chg="mod">
          <ac:chgData name="Belinda Johnson" userId="S::belinda@thamesvalleyberkshire.co.uk::32537d3c-2891-4fed-9ca9-0c3f93508e28" providerId="AD" clId="Web-{EBA0309C-2DD2-277D-45B2-5E0A5524A46B}" dt="2020-04-27T11:41:13.463" v="70" actId="20577"/>
          <ac:spMkLst>
            <pc:docMk/>
            <pc:sldMk cId="4164642143" sldId="258"/>
            <ac:spMk id="4" creationId="{852F7515-1BFA-4CC2-9169-B9F5086404C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Growth!$B$5</c:f>
              <c:strCache>
                <c:ptCount val="1"/>
                <c:pt idx="0">
                  <c:v>2019 Jobs</c:v>
                </c:pt>
              </c:strCache>
            </c:strRef>
          </c:tx>
          <c:spPr>
            <a:solidFill>
              <a:schemeClr val="accent1"/>
            </a:solidFill>
            <a:ln>
              <a:noFill/>
            </a:ln>
            <a:effectLst/>
          </c:spPr>
          <c:invertIfNegative val="0"/>
          <c:cat>
            <c:strRef>
              <c:f>Growth!$A$6:$A$16</c:f>
              <c:strCache>
                <c:ptCount val="11"/>
                <c:pt idx="0">
                  <c:v>Programmers and software development professionals (2136)</c:v>
                </c:pt>
                <c:pt idx="1">
                  <c:v>IT specialist managers (2133)</c:v>
                </c:pt>
                <c:pt idx="2">
                  <c:v>Information technology and telecommunications professionals n.e.c. (2139)</c:v>
                </c:pt>
                <c:pt idx="3">
                  <c:v>IT business analysts, architects and systems designers (2135)</c:v>
                </c:pt>
                <c:pt idx="4">
                  <c:v>IT operations technicians (3131)</c:v>
                </c:pt>
                <c:pt idx="5">
                  <c:v>IT user support technicians (3132)</c:v>
                </c:pt>
                <c:pt idx="6">
                  <c:v>IT project and programme managers (2134)</c:v>
                </c:pt>
                <c:pt idx="7">
                  <c:v>Information technology and telecommunications directors (1136)</c:v>
                </c:pt>
                <c:pt idx="8">
                  <c:v>Telecommunications engineers (5242)</c:v>
                </c:pt>
                <c:pt idx="9">
                  <c:v>Web design and development professionals (2137)</c:v>
                </c:pt>
                <c:pt idx="10">
                  <c:v>IT engineers (5245)</c:v>
                </c:pt>
              </c:strCache>
            </c:strRef>
          </c:cat>
          <c:val>
            <c:numRef>
              <c:f>Growth!$B$6:$B$16</c:f>
              <c:numCache>
                <c:formatCode>#,##0;[Red]\ \(#,##0\)</c:formatCode>
                <c:ptCount val="11"/>
                <c:pt idx="0">
                  <c:v>12901.5007943</c:v>
                </c:pt>
                <c:pt idx="1">
                  <c:v>8892.1932301300003</c:v>
                </c:pt>
                <c:pt idx="2">
                  <c:v>8812.7635387200007</c:v>
                </c:pt>
                <c:pt idx="3">
                  <c:v>4650.3426102800004</c:v>
                </c:pt>
                <c:pt idx="4">
                  <c:v>4008.9923698500002</c:v>
                </c:pt>
                <c:pt idx="5">
                  <c:v>3646.7974463599999</c:v>
                </c:pt>
                <c:pt idx="6">
                  <c:v>3418.4829774599998</c:v>
                </c:pt>
                <c:pt idx="7">
                  <c:v>3083.4653781699999</c:v>
                </c:pt>
                <c:pt idx="8">
                  <c:v>1956.1003718699999</c:v>
                </c:pt>
                <c:pt idx="9">
                  <c:v>1771.4604456500001</c:v>
                </c:pt>
                <c:pt idx="10">
                  <c:v>1599.2742476400001</c:v>
                </c:pt>
              </c:numCache>
            </c:numRef>
          </c:val>
          <c:extLst>
            <c:ext xmlns:c16="http://schemas.microsoft.com/office/drawing/2014/chart" uri="{C3380CC4-5D6E-409C-BE32-E72D297353CC}">
              <c16:uniqueId val="{00000000-1680-4653-A604-20EF85F28E9B}"/>
            </c:ext>
          </c:extLst>
        </c:ser>
        <c:dLbls>
          <c:showLegendKey val="0"/>
          <c:showVal val="0"/>
          <c:showCatName val="0"/>
          <c:showSerName val="0"/>
          <c:showPercent val="0"/>
          <c:showBubbleSize val="0"/>
        </c:dLbls>
        <c:gapWidth val="219"/>
        <c:overlap val="-27"/>
        <c:axId val="393657056"/>
        <c:axId val="393660008"/>
      </c:barChart>
      <c:catAx>
        <c:axId val="393657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393660008"/>
        <c:crosses val="autoZero"/>
        <c:auto val="1"/>
        <c:lblAlgn val="ctr"/>
        <c:lblOffset val="100"/>
        <c:noMultiLvlLbl val="0"/>
      </c:catAx>
      <c:valAx>
        <c:axId val="393660008"/>
        <c:scaling>
          <c:orientation val="minMax"/>
        </c:scaling>
        <c:delete val="0"/>
        <c:axPos val="l"/>
        <c:majorGridlines>
          <c:spPr>
            <a:ln w="9525" cap="flat" cmpd="sng" algn="ctr">
              <a:solidFill>
                <a:schemeClr val="tx1">
                  <a:lumMod val="15000"/>
                  <a:lumOff val="85000"/>
                </a:schemeClr>
              </a:solidFill>
              <a:round/>
            </a:ln>
            <a:effectLst/>
          </c:spPr>
        </c:majorGridlines>
        <c:numFmt formatCode="#,##0;[Red]\ \(#,##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365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503D-3EB3-47D6-8BCC-D4B495B4F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B8E4F3-6F05-4D43-BA86-F4618B1A6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C2FF8E-8BCE-4F3C-8224-2CB27F02E47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6DA0CF4A-920C-4CBE-BB95-7135D918C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398CF-F1FB-4B37-94C2-9B26066369F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7872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9E52-0FFB-4251-983C-4648637DF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D4332-3FEB-4013-AB9F-BAA498860E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99349-52A9-4740-BC32-2B70C8D779B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ECF7D29C-0CEB-4596-AE13-8DC45B7F2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156645-B8F7-4964-ABAE-71FE90ABA260}"/>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02834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61041E-4E77-4A91-8023-7F01042BBA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F3EAF4-C18F-48A1-8966-787AB616C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DBE205-5DAB-4CB6-8E29-247E23909910}"/>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946EEB44-4FFB-48A3-B392-4F481631E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5CE8D-74C1-4B2B-BFA6-33B308FCEF57}"/>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404510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2848-3A86-4F9B-BC29-BEB36645C8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0FB8D-B179-411A-A531-C197A23173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6D25B-0428-4769-8116-F9B52E27E7D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A652B94-8ECB-4664-A487-1ACE2C572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67AB3-DAE8-4ACC-97B4-A86486CE1FA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2597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D5BE-6C1B-41B4-9ABF-1A7863943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F5D048-B320-45D8-864B-81F6DB2D81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1AF320-EF16-4552-A253-90F1BF88902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D0F78B65-8746-4FF9-921D-BF608FD12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9E34E-BDDB-4A06-BF67-43F27F617B46}"/>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6535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15DA-85B6-4F8E-B7D3-FCE7861F32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EBF8C-39FF-49E5-96F8-AE9911933C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38C549-C7D1-4530-9745-21E073CD34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2AE81-6108-4916-8B5D-668D34B352DC}"/>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2E596D9-0C55-4820-BD84-BE02E48FAA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B7FE0D-F6A8-4773-A790-61AC89FAE794}"/>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693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D3A8-2FE3-46D1-B565-C5BEEA4B02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5A9AC5-2C64-4F3A-A483-1C92AFCB5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D67639-B558-4158-A75C-B731A8D7FE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3F9C65-6671-4F90-A329-452811D17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3C821A-DD5E-465E-B989-3CFBFE379D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2A654C-C78E-4F2C-9ABB-6F2133FE1CC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8" name="Footer Placeholder 7">
            <a:extLst>
              <a:ext uri="{FF2B5EF4-FFF2-40B4-BE49-F238E27FC236}">
                <a16:creationId xmlns:a16="http://schemas.microsoft.com/office/drawing/2014/main" id="{B25B0DA6-016F-40E4-B135-25130B0511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475ADA-7E2C-48AE-BC6C-9F569B6EAB7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183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2B9F-B55B-4A67-AEB8-47B87D853F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396E28-A679-4B5E-95E8-D2F9555FC008}"/>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4" name="Footer Placeholder 3">
            <a:extLst>
              <a:ext uri="{FF2B5EF4-FFF2-40B4-BE49-F238E27FC236}">
                <a16:creationId xmlns:a16="http://schemas.microsoft.com/office/drawing/2014/main" id="{B12662B0-A683-4409-8845-3B9A050A08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9B7D1E-E903-4C44-AC6B-751743540E5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10170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B197E-D565-4B34-8C5D-D405EBFD36E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3" name="Footer Placeholder 2">
            <a:extLst>
              <a:ext uri="{FF2B5EF4-FFF2-40B4-BE49-F238E27FC236}">
                <a16:creationId xmlns:a16="http://schemas.microsoft.com/office/drawing/2014/main" id="{C1B81E2B-A9E4-4EEA-B8E6-BA76E42D12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14AF6F-144F-4A49-851B-AF055038A2C9}"/>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3855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D91B-9E53-4B7A-ADCB-A7B1657F5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1B3C31-E6B9-4511-BB01-108629F46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BDDD99-D34A-482F-A137-62C45D699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8FD8A4-4048-4E61-959A-5B2844073921}"/>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A8D273D3-668D-4529-82D5-F215BF071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A401FF-C3E0-467F-90E8-4CC2BF760A3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7241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141-178D-42AF-AA73-7707C023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1A7DC4-EBD2-41EB-940C-6EADAC221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464717-81D5-4D95-BC1A-531AEC62B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E17A52-2F42-42BE-AFCD-82029BB29EB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C6EF7D2-DA03-4726-9B99-7E1E0CCE3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74C556-7CBF-46C8-BED2-2ADCCF87D01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1324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B938-1FC1-4BEA-BD10-4AFBA4E7D3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09A8C-40EA-4305-9B88-A71870A40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5EBCCC-DD20-41BE-8125-ADF10EB46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B3B07D0-6D62-4FBB-B6BE-CA2BB33EA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EDFC0B-C502-425C-8EA1-A50060515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AFE7C-1DC7-47F0-A67D-F9BE9D1FBCFF}" type="slidenum">
              <a:rPr lang="en-GB" smtClean="0"/>
              <a:t>‹#›</a:t>
            </a:fld>
            <a:endParaRPr lang="en-GB"/>
          </a:p>
        </p:txBody>
      </p:sp>
    </p:spTree>
    <p:extLst>
      <p:ext uri="{BB962C8B-B14F-4D97-AF65-F5344CB8AC3E}">
        <p14:creationId xmlns:p14="http://schemas.microsoft.com/office/powerpoint/2010/main" val="357349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a:extLst>
              <a:ext uri="{FF2B5EF4-FFF2-40B4-BE49-F238E27FC236}">
                <a16:creationId xmlns:a16="http://schemas.microsoft.com/office/drawing/2014/main" id="{48290BFC-D836-4B8E-815F-D838762CBBC9}"/>
              </a:ext>
            </a:extLst>
          </p:cNvPr>
          <p:cNvGraphicFramePr>
            <a:graphicFrameLocks/>
          </p:cNvGraphicFramePr>
          <p:nvPr>
            <p:extLst>
              <p:ext uri="{D42A27DB-BD31-4B8C-83A1-F6EECF244321}">
                <p14:modId xmlns:p14="http://schemas.microsoft.com/office/powerpoint/2010/main" val="2799018053"/>
              </p:ext>
            </p:extLst>
          </p:nvPr>
        </p:nvGraphicFramePr>
        <p:xfrm>
          <a:off x="206213" y="2285392"/>
          <a:ext cx="5889787" cy="2930918"/>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a:extLst>
              <a:ext uri="{FF2B5EF4-FFF2-40B4-BE49-F238E27FC236}">
                <a16:creationId xmlns:a16="http://schemas.microsoft.com/office/drawing/2014/main" id="{9E1FF1E1-0905-4DEE-A440-E9C79214177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3057" r="44029" b="40792"/>
          <a:stretch/>
        </p:blipFill>
        <p:spPr bwMode="auto">
          <a:xfrm>
            <a:off x="7140398" y="3324473"/>
            <a:ext cx="3419082" cy="1200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a:extLst>
              <a:ext uri="{FF2B5EF4-FFF2-40B4-BE49-F238E27FC236}">
                <a16:creationId xmlns:a16="http://schemas.microsoft.com/office/drawing/2014/main" id="{5F919B20-4FCC-4B95-AE91-BFEE8457645C}"/>
              </a:ext>
            </a:extLst>
          </p:cNvPr>
          <p:cNvGraphicFramePr>
            <a:graphicFrameLocks noGrp="1"/>
          </p:cNvGraphicFramePr>
          <p:nvPr>
            <p:extLst>
              <p:ext uri="{D42A27DB-BD31-4B8C-83A1-F6EECF244321}">
                <p14:modId xmlns:p14="http://schemas.microsoft.com/office/powerpoint/2010/main" val="2715714271"/>
              </p:ext>
            </p:extLst>
          </p:nvPr>
        </p:nvGraphicFramePr>
        <p:xfrm>
          <a:off x="6155634" y="251791"/>
          <a:ext cx="5844157" cy="2198100"/>
        </p:xfrm>
        <a:graphic>
          <a:graphicData uri="http://schemas.openxmlformats.org/drawingml/2006/table">
            <a:tbl>
              <a:tblPr firstRow="1" bandRow="1">
                <a:tableStyleId>{5C22544A-7EE6-4342-B048-85BDC9FD1C3A}</a:tableStyleId>
              </a:tblPr>
              <a:tblGrid>
                <a:gridCol w="3294996">
                  <a:extLst>
                    <a:ext uri="{9D8B030D-6E8A-4147-A177-3AD203B41FA5}">
                      <a16:colId xmlns:a16="http://schemas.microsoft.com/office/drawing/2014/main" val="1706867399"/>
                    </a:ext>
                  </a:extLst>
                </a:gridCol>
                <a:gridCol w="2549161">
                  <a:extLst>
                    <a:ext uri="{9D8B030D-6E8A-4147-A177-3AD203B41FA5}">
                      <a16:colId xmlns:a16="http://schemas.microsoft.com/office/drawing/2014/main" val="794346397"/>
                    </a:ext>
                  </a:extLst>
                </a:gridCol>
              </a:tblGrid>
              <a:tr h="336695">
                <a:tc>
                  <a:txBody>
                    <a:bodyPr/>
                    <a:lstStyle/>
                    <a:p>
                      <a:endParaRPr lang="en-GB"/>
                    </a:p>
                  </a:txBody>
                  <a:tcPr/>
                </a:tc>
                <a:tc>
                  <a:txBody>
                    <a:bodyPr/>
                    <a:lstStyle/>
                    <a:p>
                      <a:r>
                        <a:rPr lang="en-GB" b="0"/>
                        <a:t>TVB-LEP</a:t>
                      </a:r>
                    </a:p>
                  </a:txBody>
                  <a:tcPr/>
                </a:tc>
                <a:extLst>
                  <a:ext uri="{0D108BD9-81ED-4DB2-BD59-A6C34878D82A}">
                    <a16:rowId xmlns:a16="http://schemas.microsoft.com/office/drawing/2014/main" val="3825671922"/>
                  </a:ext>
                </a:extLst>
              </a:tr>
              <a:tr h="239935">
                <a:tc>
                  <a:txBody>
                    <a:bodyPr/>
                    <a:lstStyle/>
                    <a:p>
                      <a:r>
                        <a:rPr lang="en-GB" sz="1100"/>
                        <a:t>Employee jobs (2019)</a:t>
                      </a:r>
                    </a:p>
                  </a:txBody>
                  <a:tcPr/>
                </a:tc>
                <a:tc>
                  <a:txBody>
                    <a:bodyPr/>
                    <a:lstStyle/>
                    <a:p>
                      <a:r>
                        <a:rPr lang="en-GB" sz="1100"/>
                        <a:t>54,741 (11% of all employee jobs) </a:t>
                      </a:r>
                    </a:p>
                  </a:txBody>
                  <a:tcPr/>
                </a:tc>
                <a:extLst>
                  <a:ext uri="{0D108BD9-81ED-4DB2-BD59-A6C34878D82A}">
                    <a16:rowId xmlns:a16="http://schemas.microsoft.com/office/drawing/2014/main" val="524926128"/>
                  </a:ext>
                </a:extLst>
              </a:tr>
              <a:tr h="276090">
                <a:tc>
                  <a:txBody>
                    <a:bodyPr/>
                    <a:lstStyle/>
                    <a:p>
                      <a:r>
                        <a:rPr lang="en-GB" sz="1100"/>
                        <a:t>Employee jobs growth projection (2019-2027)</a:t>
                      </a:r>
                    </a:p>
                  </a:txBody>
                  <a:tcPr/>
                </a:tc>
                <a:tc>
                  <a:txBody>
                    <a:bodyPr/>
                    <a:lstStyle/>
                    <a:p>
                      <a:r>
                        <a:rPr lang="en-GB" sz="1100"/>
                        <a:t>2% (1,115 additional jobs)</a:t>
                      </a:r>
                    </a:p>
                  </a:txBody>
                  <a:tcPr/>
                </a:tc>
                <a:extLst>
                  <a:ext uri="{0D108BD9-81ED-4DB2-BD59-A6C34878D82A}">
                    <a16:rowId xmlns:a16="http://schemas.microsoft.com/office/drawing/2014/main" val="3889468721"/>
                  </a:ext>
                </a:extLst>
              </a:tr>
              <a:tr h="381207">
                <a:tc>
                  <a:txBody>
                    <a:bodyPr/>
                    <a:lstStyle/>
                    <a:p>
                      <a:r>
                        <a:rPr lang="en-GB" sz="1100"/>
                        <a:t>Proportion of workforce over the age of 55 </a:t>
                      </a:r>
                    </a:p>
                    <a:p>
                      <a:r>
                        <a:rPr lang="en-GB" sz="1100"/>
                        <a:t>(TVB figure) </a:t>
                      </a:r>
                    </a:p>
                  </a:txBody>
                  <a:tcPr/>
                </a:tc>
                <a:tc>
                  <a:txBody>
                    <a:bodyPr/>
                    <a:lstStyle/>
                    <a:p>
                      <a:r>
                        <a:rPr lang="en-GB" sz="1100"/>
                        <a:t>10% (low) </a:t>
                      </a:r>
                    </a:p>
                  </a:txBody>
                  <a:tcPr/>
                </a:tc>
                <a:extLst>
                  <a:ext uri="{0D108BD9-81ED-4DB2-BD59-A6C34878D82A}">
                    <a16:rowId xmlns:a16="http://schemas.microsoft.com/office/drawing/2014/main" val="1277681651"/>
                  </a:ext>
                </a:extLst>
              </a:tr>
              <a:tr h="276090">
                <a:tc>
                  <a:txBody>
                    <a:bodyPr/>
                    <a:lstStyle/>
                    <a:p>
                      <a:r>
                        <a:rPr lang="en-GB" sz="1100"/>
                        <a:t>Automation risk potential (national figure): </a:t>
                      </a:r>
                    </a:p>
                    <a:p>
                      <a:r>
                        <a:rPr lang="en-GB" sz="1100"/>
                        <a:t>the amount of working time (%) which could be disrupted by technological change</a:t>
                      </a:r>
                    </a:p>
                  </a:txBody>
                  <a:tcPr/>
                </a:tc>
                <a:tc>
                  <a:txBody>
                    <a:bodyPr/>
                    <a:lstStyle/>
                    <a:p>
                      <a:r>
                        <a:rPr lang="en-GB" sz="1100"/>
                        <a:t>8.8%</a:t>
                      </a:r>
                    </a:p>
                  </a:txBody>
                  <a:tcPr/>
                </a:tc>
                <a:extLst>
                  <a:ext uri="{0D108BD9-81ED-4DB2-BD59-A6C34878D82A}">
                    <a16:rowId xmlns:a16="http://schemas.microsoft.com/office/drawing/2014/main" val="2049917791"/>
                  </a:ext>
                </a:extLst>
              </a:tr>
              <a:tr h="276090">
                <a:tc>
                  <a:txBody>
                    <a:bodyPr/>
                    <a:lstStyle/>
                    <a:p>
                      <a:r>
                        <a:rPr lang="en-GB" sz="1100"/>
                        <a:t>Male : Female ratio (TVB figure) </a:t>
                      </a:r>
                    </a:p>
                  </a:txBody>
                  <a:tcPr/>
                </a:tc>
                <a:tc>
                  <a:txBody>
                    <a:bodyPr/>
                    <a:lstStyle/>
                    <a:p>
                      <a:r>
                        <a:rPr lang="en-GB" sz="1100"/>
                        <a:t>83:17</a:t>
                      </a:r>
                    </a:p>
                  </a:txBody>
                  <a:tcPr/>
                </a:tc>
                <a:extLst>
                  <a:ext uri="{0D108BD9-81ED-4DB2-BD59-A6C34878D82A}">
                    <a16:rowId xmlns:a16="http://schemas.microsoft.com/office/drawing/2014/main" val="756537152"/>
                  </a:ext>
                </a:extLst>
              </a:tr>
            </a:tbl>
          </a:graphicData>
        </a:graphic>
      </p:graphicFrame>
      <p:sp>
        <p:nvSpPr>
          <p:cNvPr id="17" name="Rectangle 16">
            <a:extLst>
              <a:ext uri="{FF2B5EF4-FFF2-40B4-BE49-F238E27FC236}">
                <a16:creationId xmlns:a16="http://schemas.microsoft.com/office/drawing/2014/main" id="{7026DB64-7275-4A3C-BA03-4AC96DB59A34}"/>
              </a:ext>
            </a:extLst>
          </p:cNvPr>
          <p:cNvSpPr/>
          <p:nvPr/>
        </p:nvSpPr>
        <p:spPr>
          <a:xfrm>
            <a:off x="254000" y="5221358"/>
            <a:ext cx="4039705" cy="1501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Workforce Challenge:</a:t>
            </a:r>
            <a:endParaRPr lang="en-GB" sz="1600" dirty="0">
              <a:cs typeface="Calibri" panose="020F0502020204030204"/>
            </a:endParaRPr>
          </a:p>
          <a:p>
            <a:pPr algn="ctr"/>
            <a:r>
              <a:rPr lang="en-GB" sz="1400" dirty="0"/>
              <a:t>Competing with London and high paying corporates </a:t>
            </a:r>
          </a:p>
          <a:p>
            <a:pPr algn="ctr"/>
            <a:endParaRPr lang="en-GB" sz="1400" dirty="0">
              <a:cs typeface="Calibri" panose="020F0502020204030204"/>
            </a:endParaRPr>
          </a:p>
          <a:p>
            <a:pPr algn="ctr"/>
            <a:endParaRPr lang="en-GB" sz="1400" dirty="0"/>
          </a:p>
          <a:p>
            <a:pPr algn="ctr"/>
            <a:r>
              <a:rPr lang="en-GB" sz="1200" dirty="0"/>
              <a:t>60% of respondents to the 2017 Berkshire Skills Survey said they found it difficult to recruit tech professionals as they couldn’t meet the salary demands of applicants. </a:t>
            </a:r>
            <a:endParaRPr lang="en-GB" sz="1200" dirty="0">
              <a:cs typeface="Calibri" panose="020F0502020204030204"/>
            </a:endParaRPr>
          </a:p>
        </p:txBody>
      </p:sp>
      <p:sp>
        <p:nvSpPr>
          <p:cNvPr id="21" name="Rectangle 20">
            <a:extLst>
              <a:ext uri="{FF2B5EF4-FFF2-40B4-BE49-F238E27FC236}">
                <a16:creationId xmlns:a16="http://schemas.microsoft.com/office/drawing/2014/main" id="{7D77C198-C0D0-4C81-9962-7F2667B34969}"/>
              </a:ext>
            </a:extLst>
          </p:cNvPr>
          <p:cNvSpPr/>
          <p:nvPr/>
        </p:nvSpPr>
        <p:spPr>
          <a:xfrm>
            <a:off x="258857" y="275908"/>
            <a:ext cx="5553592"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Digital Technologies Job Family</a:t>
            </a:r>
          </a:p>
        </p:txBody>
      </p:sp>
      <p:sp>
        <p:nvSpPr>
          <p:cNvPr id="4" name="Rectangle 3">
            <a:extLst>
              <a:ext uri="{FF2B5EF4-FFF2-40B4-BE49-F238E27FC236}">
                <a16:creationId xmlns:a16="http://schemas.microsoft.com/office/drawing/2014/main" id="{852F7515-1BFA-4CC2-9169-B9F5086404C7}"/>
              </a:ext>
            </a:extLst>
          </p:cNvPr>
          <p:cNvSpPr/>
          <p:nvPr/>
        </p:nvSpPr>
        <p:spPr>
          <a:xfrm>
            <a:off x="253999" y="728870"/>
            <a:ext cx="5553592" cy="155652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a:t>Major digital tech multinationals including Vodafone, Microsoft, Oracle and Cisco Systems have long understood the locational benefits of the Thames Valley. Many multinationals are based at Green Park, whilst the Thames Valley Science Park is home to 70 companies, ranging from early stage start-ups to global R&amp;D centres.</a:t>
            </a:r>
            <a:endParaRPr lang="en-US" sz="1200"/>
          </a:p>
          <a:p>
            <a:endParaRPr lang="en-US" sz="800">
              <a:cs typeface="Calibri"/>
            </a:endParaRPr>
          </a:p>
          <a:p>
            <a:r>
              <a:rPr lang="en-GB" sz="1200"/>
              <a:t>Reading is ranked Europe's 3rd best destination (behind Dublin and Amsterdam) for FDI in headquarter, with companies including Microsoft, Oracle Huawei and Thales Group basing their regional HQs here.</a:t>
            </a:r>
            <a:endParaRPr lang="en-GB" sz="1200">
              <a:highlight>
                <a:srgbClr val="FFFF00"/>
              </a:highlight>
            </a:endParaRPr>
          </a:p>
        </p:txBody>
      </p:sp>
      <p:sp>
        <p:nvSpPr>
          <p:cNvPr id="5" name="TextBox 4">
            <a:extLst>
              <a:ext uri="{FF2B5EF4-FFF2-40B4-BE49-F238E27FC236}">
                <a16:creationId xmlns:a16="http://schemas.microsoft.com/office/drawing/2014/main" id="{48101C23-6BB2-4D85-8789-773824EC47D3}"/>
              </a:ext>
            </a:extLst>
          </p:cNvPr>
          <p:cNvSpPr txBox="1"/>
          <p:nvPr/>
        </p:nvSpPr>
        <p:spPr>
          <a:xfrm>
            <a:off x="8020782" y="2896091"/>
            <a:ext cx="1866900" cy="276999"/>
          </a:xfrm>
          <a:prstGeom prst="rect">
            <a:avLst/>
          </a:prstGeom>
          <a:noFill/>
        </p:spPr>
        <p:txBody>
          <a:bodyPr wrap="square" rtlCol="0">
            <a:spAutoFit/>
          </a:bodyPr>
          <a:lstStyle/>
          <a:p>
            <a:r>
              <a:rPr lang="en-GB" sz="1200"/>
              <a:t>Reading – 10,934 jobs</a:t>
            </a:r>
          </a:p>
        </p:txBody>
      </p:sp>
      <p:cxnSp>
        <p:nvCxnSpPr>
          <p:cNvPr id="7" name="Straight Arrow Connector 6">
            <a:extLst>
              <a:ext uri="{FF2B5EF4-FFF2-40B4-BE49-F238E27FC236}">
                <a16:creationId xmlns:a16="http://schemas.microsoft.com/office/drawing/2014/main" id="{16A5D613-E15D-43FC-8EEC-7B2D05ECBEA3}"/>
              </a:ext>
            </a:extLst>
          </p:cNvPr>
          <p:cNvCxnSpPr/>
          <p:nvPr/>
        </p:nvCxnSpPr>
        <p:spPr>
          <a:xfrm>
            <a:off x="8772525" y="3343275"/>
            <a:ext cx="276225" cy="46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0646F35-FFE3-4013-94EC-3377EA132994}"/>
              </a:ext>
            </a:extLst>
          </p:cNvPr>
          <p:cNvSpPr txBox="1"/>
          <p:nvPr/>
        </p:nvSpPr>
        <p:spPr>
          <a:xfrm>
            <a:off x="10118887" y="2983100"/>
            <a:ext cx="1866900" cy="276999"/>
          </a:xfrm>
          <a:prstGeom prst="rect">
            <a:avLst/>
          </a:prstGeom>
          <a:noFill/>
        </p:spPr>
        <p:txBody>
          <a:bodyPr wrap="square" rtlCol="0">
            <a:spAutoFit/>
          </a:bodyPr>
          <a:lstStyle/>
          <a:p>
            <a:r>
              <a:rPr lang="en-GB" sz="1200"/>
              <a:t>Slough – 5,894 jobs</a:t>
            </a:r>
          </a:p>
        </p:txBody>
      </p:sp>
      <p:cxnSp>
        <p:nvCxnSpPr>
          <p:cNvPr id="11" name="Straight Arrow Connector 10">
            <a:extLst>
              <a:ext uri="{FF2B5EF4-FFF2-40B4-BE49-F238E27FC236}">
                <a16:creationId xmlns:a16="http://schemas.microsoft.com/office/drawing/2014/main" id="{CB917106-06BA-43E0-AD8C-77BBD8B5657E}"/>
              </a:ext>
            </a:extLst>
          </p:cNvPr>
          <p:cNvCxnSpPr>
            <a:cxnSpLocks/>
          </p:cNvCxnSpPr>
          <p:nvPr/>
        </p:nvCxnSpPr>
        <p:spPr>
          <a:xfrm flipH="1">
            <a:off x="9639441" y="3260099"/>
            <a:ext cx="618984" cy="478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60709AB-8F45-4A00-912D-8FFE936DA56B}"/>
              </a:ext>
            </a:extLst>
          </p:cNvPr>
          <p:cNvSpPr txBox="1"/>
          <p:nvPr/>
        </p:nvSpPr>
        <p:spPr>
          <a:xfrm>
            <a:off x="10258425" y="3641932"/>
            <a:ext cx="1866900" cy="461665"/>
          </a:xfrm>
          <a:prstGeom prst="rect">
            <a:avLst/>
          </a:prstGeom>
          <a:noFill/>
        </p:spPr>
        <p:txBody>
          <a:bodyPr wrap="square" rtlCol="0">
            <a:spAutoFit/>
          </a:bodyPr>
          <a:lstStyle/>
          <a:p>
            <a:r>
              <a:rPr lang="en-GB" sz="1200"/>
              <a:t>Windsor and Maidenhead  – 6,783 jobs</a:t>
            </a:r>
          </a:p>
        </p:txBody>
      </p:sp>
      <p:cxnSp>
        <p:nvCxnSpPr>
          <p:cNvPr id="29" name="Straight Arrow Connector 28">
            <a:extLst>
              <a:ext uri="{FF2B5EF4-FFF2-40B4-BE49-F238E27FC236}">
                <a16:creationId xmlns:a16="http://schemas.microsoft.com/office/drawing/2014/main" id="{6F587BFB-B932-4517-9E46-6E251BF933F9}"/>
              </a:ext>
            </a:extLst>
          </p:cNvPr>
          <p:cNvCxnSpPr>
            <a:cxnSpLocks/>
            <a:stCxn id="28" idx="1"/>
          </p:cNvCxnSpPr>
          <p:nvPr/>
        </p:nvCxnSpPr>
        <p:spPr>
          <a:xfrm flipH="1">
            <a:off x="9680895" y="3872765"/>
            <a:ext cx="577530" cy="106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4B5237D-DFBA-4F31-8569-4A526E3848B6}"/>
              </a:ext>
            </a:extLst>
          </p:cNvPr>
          <p:cNvSpPr txBox="1"/>
          <p:nvPr/>
        </p:nvSpPr>
        <p:spPr>
          <a:xfrm>
            <a:off x="6261479" y="3363495"/>
            <a:ext cx="1501396" cy="461665"/>
          </a:xfrm>
          <a:prstGeom prst="rect">
            <a:avLst/>
          </a:prstGeom>
          <a:noFill/>
        </p:spPr>
        <p:txBody>
          <a:bodyPr wrap="square" rtlCol="0">
            <a:spAutoFit/>
          </a:bodyPr>
          <a:lstStyle/>
          <a:p>
            <a:r>
              <a:rPr lang="en-GB" sz="1200"/>
              <a:t>West Berkshire – 9,599 jobs</a:t>
            </a:r>
          </a:p>
        </p:txBody>
      </p:sp>
      <p:cxnSp>
        <p:nvCxnSpPr>
          <p:cNvPr id="33" name="Straight Arrow Connector 32">
            <a:extLst>
              <a:ext uri="{FF2B5EF4-FFF2-40B4-BE49-F238E27FC236}">
                <a16:creationId xmlns:a16="http://schemas.microsoft.com/office/drawing/2014/main" id="{9CAD6E09-386E-4251-A74B-8DFFEAE401CC}"/>
              </a:ext>
            </a:extLst>
          </p:cNvPr>
          <p:cNvCxnSpPr/>
          <p:nvPr/>
        </p:nvCxnSpPr>
        <p:spPr>
          <a:xfrm>
            <a:off x="7372350" y="3743325"/>
            <a:ext cx="648432" cy="129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D3ECCA0-A56E-4FE0-A8E8-DEED24D375D7}"/>
              </a:ext>
            </a:extLst>
          </p:cNvPr>
          <p:cNvSpPr txBox="1"/>
          <p:nvPr/>
        </p:nvSpPr>
        <p:spPr>
          <a:xfrm>
            <a:off x="6549707" y="4482412"/>
            <a:ext cx="1159541" cy="461665"/>
          </a:xfrm>
          <a:prstGeom prst="rect">
            <a:avLst/>
          </a:prstGeom>
          <a:noFill/>
        </p:spPr>
        <p:txBody>
          <a:bodyPr wrap="square" rtlCol="0">
            <a:spAutoFit/>
          </a:bodyPr>
          <a:lstStyle/>
          <a:p>
            <a:r>
              <a:rPr lang="en-GB" sz="1200"/>
              <a:t>Wokingham – 12,160 jobs</a:t>
            </a:r>
          </a:p>
        </p:txBody>
      </p:sp>
      <p:cxnSp>
        <p:nvCxnSpPr>
          <p:cNvPr id="36" name="Straight Arrow Connector 35">
            <a:extLst>
              <a:ext uri="{FF2B5EF4-FFF2-40B4-BE49-F238E27FC236}">
                <a16:creationId xmlns:a16="http://schemas.microsoft.com/office/drawing/2014/main" id="{4EDFCCA5-9217-4601-BD73-FF2DE80DA04E}"/>
              </a:ext>
            </a:extLst>
          </p:cNvPr>
          <p:cNvCxnSpPr>
            <a:cxnSpLocks/>
          </p:cNvCxnSpPr>
          <p:nvPr/>
        </p:nvCxnSpPr>
        <p:spPr>
          <a:xfrm flipV="1">
            <a:off x="7587232" y="4189830"/>
            <a:ext cx="1504950" cy="421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67F720-82C8-4CCF-9685-70F6ED17324D}"/>
              </a:ext>
            </a:extLst>
          </p:cNvPr>
          <p:cNvSpPr txBox="1"/>
          <p:nvPr/>
        </p:nvSpPr>
        <p:spPr>
          <a:xfrm>
            <a:off x="9384557" y="4659601"/>
            <a:ext cx="2007063" cy="276999"/>
          </a:xfrm>
          <a:prstGeom prst="rect">
            <a:avLst/>
          </a:prstGeom>
          <a:noFill/>
        </p:spPr>
        <p:txBody>
          <a:bodyPr wrap="square" rtlCol="0">
            <a:spAutoFit/>
          </a:bodyPr>
          <a:lstStyle/>
          <a:p>
            <a:r>
              <a:rPr lang="en-GB" sz="1200"/>
              <a:t>Bracknell Forest – 9,371 jobs</a:t>
            </a:r>
          </a:p>
        </p:txBody>
      </p:sp>
      <p:cxnSp>
        <p:nvCxnSpPr>
          <p:cNvPr id="41" name="Straight Arrow Connector 40">
            <a:extLst>
              <a:ext uri="{FF2B5EF4-FFF2-40B4-BE49-F238E27FC236}">
                <a16:creationId xmlns:a16="http://schemas.microsoft.com/office/drawing/2014/main" id="{B6D6DBD4-B36C-4FD2-90F7-FAA47E1EE3D1}"/>
              </a:ext>
            </a:extLst>
          </p:cNvPr>
          <p:cNvCxnSpPr>
            <a:cxnSpLocks/>
          </p:cNvCxnSpPr>
          <p:nvPr/>
        </p:nvCxnSpPr>
        <p:spPr>
          <a:xfrm flipH="1" flipV="1">
            <a:off x="9534525" y="4135589"/>
            <a:ext cx="723900" cy="519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C2AAB62-3215-4F98-9266-C537D1FB15BA}"/>
              </a:ext>
            </a:extLst>
          </p:cNvPr>
          <p:cNvSpPr/>
          <p:nvPr/>
        </p:nvSpPr>
        <p:spPr>
          <a:xfrm>
            <a:off x="4423766" y="5221357"/>
            <a:ext cx="3551583" cy="15015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Workforce Challenge: </a:t>
            </a:r>
            <a:endParaRPr lang="en-US"/>
          </a:p>
          <a:p>
            <a:pPr algn="ctr"/>
            <a:r>
              <a:rPr lang="en-GB" sz="1400"/>
              <a:t>Diversity </a:t>
            </a:r>
            <a:endParaRPr lang="en-GB" sz="800">
              <a:cs typeface="Calibri" panose="020F0502020204030204"/>
            </a:endParaRPr>
          </a:p>
          <a:p>
            <a:pPr algn="ctr"/>
            <a:endParaRPr lang="en-GB" sz="1400">
              <a:cs typeface="Calibri" panose="020F0502020204030204"/>
            </a:endParaRPr>
          </a:p>
          <a:p>
            <a:pPr algn="ctr"/>
            <a:r>
              <a:rPr lang="en-GB" sz="1200"/>
              <a:t>Fewer women are studying technology based subjects at school and university meaning employers have fewer women to choose from when recruiting</a:t>
            </a:r>
            <a:r>
              <a:rPr lang="en-GB" sz="1100"/>
              <a:t>. </a:t>
            </a:r>
            <a:endParaRPr lang="en-GB" sz="1100">
              <a:cs typeface="Calibri" panose="020F0502020204030204"/>
            </a:endParaRPr>
          </a:p>
          <a:p>
            <a:pPr algn="ctr"/>
            <a:endParaRPr lang="en-GB" sz="1100">
              <a:cs typeface="Calibri" panose="020F0502020204030204"/>
            </a:endParaRPr>
          </a:p>
        </p:txBody>
      </p:sp>
      <p:sp>
        <p:nvSpPr>
          <p:cNvPr id="30" name="Rectangle 29">
            <a:extLst>
              <a:ext uri="{FF2B5EF4-FFF2-40B4-BE49-F238E27FC236}">
                <a16:creationId xmlns:a16="http://schemas.microsoft.com/office/drawing/2014/main" id="{89A71347-D849-4B44-ACCA-FA49C02138F4}"/>
              </a:ext>
            </a:extLst>
          </p:cNvPr>
          <p:cNvSpPr/>
          <p:nvPr/>
        </p:nvSpPr>
        <p:spPr>
          <a:xfrm>
            <a:off x="8092155" y="5210669"/>
            <a:ext cx="3902135" cy="1512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Workforce Challenge: </a:t>
            </a:r>
            <a:endParaRPr lang="en-US"/>
          </a:p>
          <a:p>
            <a:pPr algn="ctr"/>
            <a:r>
              <a:rPr lang="en-GB" sz="1400"/>
              <a:t>Overseas talent </a:t>
            </a:r>
            <a:endParaRPr lang="en-GB" sz="1000">
              <a:cs typeface="Calibri" panose="020F0502020204030204"/>
            </a:endParaRPr>
          </a:p>
          <a:p>
            <a:pPr algn="ctr"/>
            <a:endParaRPr lang="en-GB" sz="1400">
              <a:cs typeface="Calibri" panose="020F0502020204030204"/>
            </a:endParaRPr>
          </a:p>
          <a:p>
            <a:pPr algn="ctr"/>
            <a:r>
              <a:rPr lang="en-GB" sz="1100"/>
              <a:t>Entrepreneurs are concerned about the extent to which tech communities depend on a flow of overseas talent from EU and non-EU countries to run their businesses. Of the 13% foreign nationals working in the UK tech industry who are not from the UK, just over half are from outside the EU. </a:t>
            </a:r>
            <a:endParaRPr lang="en-GB" sz="1100">
              <a:cs typeface="Calibri" panose="020F0502020204030204"/>
            </a:endParaRPr>
          </a:p>
        </p:txBody>
      </p:sp>
      <p:sp>
        <p:nvSpPr>
          <p:cNvPr id="37" name="TextBox 36">
            <a:extLst>
              <a:ext uri="{FF2B5EF4-FFF2-40B4-BE49-F238E27FC236}">
                <a16:creationId xmlns:a16="http://schemas.microsoft.com/office/drawing/2014/main" id="{891D19C1-3980-456A-A7AC-6A9729BCC0CA}"/>
              </a:ext>
            </a:extLst>
          </p:cNvPr>
          <p:cNvSpPr txBox="1"/>
          <p:nvPr/>
        </p:nvSpPr>
        <p:spPr>
          <a:xfrm>
            <a:off x="3392558" y="2388260"/>
            <a:ext cx="2517388" cy="276999"/>
          </a:xfrm>
          <a:prstGeom prst="rect">
            <a:avLst/>
          </a:prstGeom>
          <a:noFill/>
        </p:spPr>
        <p:txBody>
          <a:bodyPr wrap="square" rtlCol="0">
            <a:spAutoFit/>
          </a:bodyPr>
          <a:lstStyle/>
          <a:p>
            <a:r>
              <a:rPr lang="en-GB" sz="1200"/>
              <a:t>Number of jobs (2019) by occupation</a:t>
            </a:r>
          </a:p>
        </p:txBody>
      </p:sp>
    </p:spTree>
    <p:extLst>
      <p:ext uri="{BB962C8B-B14F-4D97-AF65-F5344CB8AC3E}">
        <p14:creationId xmlns:p14="http://schemas.microsoft.com/office/powerpoint/2010/main" val="4164642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264CC9-459E-4FB5-BE47-A7748D3CF7C7}"/>
              </a:ext>
            </a:extLst>
          </p:cNvPr>
          <p:cNvSpPr/>
          <p:nvPr/>
        </p:nvSpPr>
        <p:spPr>
          <a:xfrm>
            <a:off x="258857" y="275908"/>
            <a:ext cx="5418668"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Digital Technologies Job Family</a:t>
            </a:r>
          </a:p>
        </p:txBody>
      </p:sp>
      <p:sp>
        <p:nvSpPr>
          <p:cNvPr id="7" name="Rectangle 6">
            <a:extLst>
              <a:ext uri="{FF2B5EF4-FFF2-40B4-BE49-F238E27FC236}">
                <a16:creationId xmlns:a16="http://schemas.microsoft.com/office/drawing/2014/main" id="{6DB6950F-4A1A-4D6D-9F48-1D629A83AE99}"/>
              </a:ext>
            </a:extLst>
          </p:cNvPr>
          <p:cNvSpPr/>
          <p:nvPr/>
        </p:nvSpPr>
        <p:spPr>
          <a:xfrm>
            <a:off x="258855" y="5627953"/>
            <a:ext cx="5418669" cy="1121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a:t>Thames Valley Berkshire LEP investment</a:t>
            </a:r>
          </a:p>
          <a:p>
            <a:pPr algn="ctr"/>
            <a:endParaRPr lang="en-GB" sz="1400" b="1"/>
          </a:p>
          <a:p>
            <a:pPr algn="ctr"/>
            <a:r>
              <a:rPr lang="en-GB" sz="1200"/>
              <a:t>Digital Gum - a six-week course which aims to help apprentices and return-to-work parents fast track their digital careers. The project is funded by the LEP using Growing Places Funds</a:t>
            </a:r>
            <a:endParaRPr lang="en-GB" sz="1050" b="1">
              <a:cs typeface="Calibri"/>
            </a:endParaRPr>
          </a:p>
          <a:p>
            <a:pPr algn="ctr"/>
            <a:endParaRPr lang="en-GB" sz="1400"/>
          </a:p>
          <a:p>
            <a:pPr marL="285750" indent="-285750" algn="ctr">
              <a:buFont typeface="Arial" panose="020B0604020202020204" pitchFamily="34" charset="0"/>
              <a:buChar char="•"/>
            </a:pPr>
            <a:endParaRPr lang="en-GB"/>
          </a:p>
        </p:txBody>
      </p:sp>
      <p:sp>
        <p:nvSpPr>
          <p:cNvPr id="8" name="Rectangle 7">
            <a:extLst>
              <a:ext uri="{FF2B5EF4-FFF2-40B4-BE49-F238E27FC236}">
                <a16:creationId xmlns:a16="http://schemas.microsoft.com/office/drawing/2014/main" id="{E3B3B157-4363-474F-831E-F236D701546B}"/>
              </a:ext>
            </a:extLst>
          </p:cNvPr>
          <p:cNvSpPr/>
          <p:nvPr/>
        </p:nvSpPr>
        <p:spPr>
          <a:xfrm>
            <a:off x="258857" y="849905"/>
            <a:ext cx="5418668" cy="2224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a:p>
            <a:pPr marL="285750" indent="-285750" algn="ctr">
              <a:buFont typeface="Arial" panose="020B0604020202020204" pitchFamily="34" charset="0"/>
              <a:buChar char="•"/>
            </a:pPr>
            <a:endParaRPr lang="en-GB"/>
          </a:p>
        </p:txBody>
      </p:sp>
      <p:sp>
        <p:nvSpPr>
          <p:cNvPr id="9" name="Rectangle 8">
            <a:extLst>
              <a:ext uri="{FF2B5EF4-FFF2-40B4-BE49-F238E27FC236}">
                <a16:creationId xmlns:a16="http://schemas.microsoft.com/office/drawing/2014/main" id="{ED8E7AEB-A918-40AA-9F60-907F4696C7A5}"/>
              </a:ext>
            </a:extLst>
          </p:cNvPr>
          <p:cNvSpPr/>
          <p:nvPr/>
        </p:nvSpPr>
        <p:spPr>
          <a:xfrm>
            <a:off x="258857" y="3171831"/>
            <a:ext cx="2780212" cy="238179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t>National skills shortages</a:t>
            </a:r>
          </a:p>
          <a:p>
            <a:pPr algn="ctr"/>
            <a:r>
              <a:rPr lang="en-GB" sz="1400" b="1"/>
              <a:t> (Tier 2 Shortage </a:t>
            </a:r>
            <a:endParaRPr lang="en-GB" sz="1400" b="1">
              <a:cs typeface="Calibri"/>
            </a:endParaRPr>
          </a:p>
          <a:p>
            <a:pPr algn="ctr"/>
            <a:r>
              <a:rPr lang="en-GB" sz="1400" b="1"/>
              <a:t>Occupation List)</a:t>
            </a:r>
            <a:endParaRPr lang="en-GB"/>
          </a:p>
          <a:p>
            <a:pPr algn="ctr"/>
            <a:endParaRPr lang="en-GB" sz="1400" b="1"/>
          </a:p>
          <a:p>
            <a:pPr marL="171450" indent="-171450">
              <a:buFont typeface="Arial" panose="020B0604020202020204" pitchFamily="34" charset="0"/>
              <a:buChar char="•"/>
            </a:pPr>
            <a:r>
              <a:rPr lang="en-GB" sz="1200"/>
              <a:t>IT Business Analysts, Architects &amp; Systems Designers</a:t>
            </a:r>
            <a:endParaRPr lang="en-GB" sz="1200" b="1"/>
          </a:p>
          <a:p>
            <a:pPr marL="171450" indent="-171450">
              <a:buFont typeface="Arial" panose="020B0604020202020204" pitchFamily="34" charset="0"/>
              <a:buChar char="•"/>
            </a:pPr>
            <a:r>
              <a:rPr lang="en-GB" sz="1200"/>
              <a:t>Programmers &amp; Software Development Professionals</a:t>
            </a:r>
            <a:endParaRPr lang="en-GB" sz="1200" b="1"/>
          </a:p>
          <a:p>
            <a:pPr marL="171450" indent="-171450">
              <a:buFont typeface="Arial" panose="020B0604020202020204" pitchFamily="34" charset="0"/>
              <a:buChar char="•"/>
            </a:pPr>
            <a:r>
              <a:rPr lang="en-GB" sz="1200"/>
              <a:t>Web Design &amp; Development professionals</a:t>
            </a:r>
            <a:endParaRPr lang="en-GB" sz="1200" b="1"/>
          </a:p>
          <a:p>
            <a:pPr marL="171450" indent="-171450">
              <a:buFont typeface="Arial" panose="020B0604020202020204" pitchFamily="34" charset="0"/>
              <a:buChar char="•"/>
            </a:pPr>
            <a:r>
              <a:rPr lang="en-GB" sz="1200"/>
              <a:t>IT &amp; Comms Professionals </a:t>
            </a:r>
            <a:r>
              <a:rPr lang="en-GB" sz="1200" err="1"/>
              <a:t>n.e.c.</a:t>
            </a:r>
            <a:endParaRPr lang="en-GB" sz="1200" b="1"/>
          </a:p>
          <a:p>
            <a:pPr marL="171450" indent="-171450">
              <a:buFont typeface="Arial" panose="020B0604020202020204" pitchFamily="34" charset="0"/>
              <a:buChar char="•"/>
            </a:pPr>
            <a:r>
              <a:rPr lang="en-GB" sz="1200"/>
              <a:t>Cyber security specialist </a:t>
            </a:r>
            <a:endParaRPr lang="en-GB" sz="1200" b="1">
              <a:cs typeface="Calibri"/>
            </a:endParaRPr>
          </a:p>
        </p:txBody>
      </p:sp>
      <p:graphicFrame>
        <p:nvGraphicFramePr>
          <p:cNvPr id="23" name="Table 22">
            <a:extLst>
              <a:ext uri="{FF2B5EF4-FFF2-40B4-BE49-F238E27FC236}">
                <a16:creationId xmlns:a16="http://schemas.microsoft.com/office/drawing/2014/main" id="{DF8A3BB2-97D9-452E-B05C-5B06A2DAC495}"/>
              </a:ext>
            </a:extLst>
          </p:cNvPr>
          <p:cNvGraphicFramePr>
            <a:graphicFrameLocks noGrp="1"/>
          </p:cNvGraphicFramePr>
          <p:nvPr>
            <p:extLst>
              <p:ext uri="{D42A27DB-BD31-4B8C-83A1-F6EECF244321}">
                <p14:modId xmlns:p14="http://schemas.microsoft.com/office/powerpoint/2010/main" val="1667254550"/>
              </p:ext>
            </p:extLst>
          </p:nvPr>
        </p:nvGraphicFramePr>
        <p:xfrm>
          <a:off x="5904430" y="266590"/>
          <a:ext cx="6176306" cy="3680460"/>
        </p:xfrm>
        <a:graphic>
          <a:graphicData uri="http://schemas.openxmlformats.org/drawingml/2006/table">
            <a:tbl>
              <a:tblPr firstRow="1" bandRow="1">
                <a:tableStyleId>{5C22544A-7EE6-4342-B048-85BDC9FD1C3A}</a:tableStyleId>
              </a:tblPr>
              <a:tblGrid>
                <a:gridCol w="1224568">
                  <a:extLst>
                    <a:ext uri="{9D8B030D-6E8A-4147-A177-3AD203B41FA5}">
                      <a16:colId xmlns:a16="http://schemas.microsoft.com/office/drawing/2014/main" val="1706867399"/>
                    </a:ext>
                  </a:extLst>
                </a:gridCol>
                <a:gridCol w="855880">
                  <a:extLst>
                    <a:ext uri="{9D8B030D-6E8A-4147-A177-3AD203B41FA5}">
                      <a16:colId xmlns:a16="http://schemas.microsoft.com/office/drawing/2014/main" val="2650577610"/>
                    </a:ext>
                  </a:extLst>
                </a:gridCol>
                <a:gridCol w="4095858">
                  <a:extLst>
                    <a:ext uri="{9D8B030D-6E8A-4147-A177-3AD203B41FA5}">
                      <a16:colId xmlns:a16="http://schemas.microsoft.com/office/drawing/2014/main" val="794346397"/>
                    </a:ext>
                  </a:extLst>
                </a:gridCol>
              </a:tblGrid>
              <a:tr h="280935">
                <a:tc>
                  <a:txBody>
                    <a:bodyPr/>
                    <a:lstStyle/>
                    <a:p>
                      <a:r>
                        <a:rPr lang="en-GB" sz="1400" b="1"/>
                        <a:t>Local institutions</a:t>
                      </a:r>
                    </a:p>
                  </a:txBody>
                  <a:tcPr/>
                </a:tc>
                <a:tc>
                  <a:txBody>
                    <a:bodyPr/>
                    <a:lstStyle/>
                    <a:p>
                      <a:r>
                        <a:rPr lang="en-GB" sz="1400" b="1"/>
                        <a:t>Location</a:t>
                      </a:r>
                    </a:p>
                  </a:txBody>
                  <a:tcPr/>
                </a:tc>
                <a:tc>
                  <a:txBody>
                    <a:bodyPr/>
                    <a:lstStyle/>
                    <a:p>
                      <a:r>
                        <a:rPr lang="en-GB" sz="1400" b="1"/>
                        <a:t>Type of provision</a:t>
                      </a:r>
                    </a:p>
                  </a:txBody>
                  <a:tcPr/>
                </a:tc>
                <a:extLst>
                  <a:ext uri="{0D108BD9-81ED-4DB2-BD59-A6C34878D82A}">
                    <a16:rowId xmlns:a16="http://schemas.microsoft.com/office/drawing/2014/main" val="3825671922"/>
                  </a:ext>
                </a:extLst>
              </a:tr>
              <a:tr h="222209">
                <a:tc>
                  <a:txBody>
                    <a:bodyPr/>
                    <a:lstStyle/>
                    <a:p>
                      <a:r>
                        <a:rPr lang="en-GB" sz="1000"/>
                        <a:t>University of Reading</a:t>
                      </a:r>
                    </a:p>
                  </a:txBody>
                  <a:tcPr/>
                </a:tc>
                <a:tc>
                  <a:txBody>
                    <a:bodyPr/>
                    <a:lstStyle/>
                    <a:p>
                      <a:r>
                        <a:rPr lang="en-GB" sz="1000"/>
                        <a:t>Reading</a:t>
                      </a:r>
                    </a:p>
                  </a:txBody>
                  <a:tcPr/>
                </a:tc>
                <a:tc>
                  <a:txBody>
                    <a:bodyPr/>
                    <a:lstStyle/>
                    <a:p>
                      <a:r>
                        <a:rPr lang="en-GB" sz="1000"/>
                        <a:t>BSc, MSc and PhD in Computer Science and Mathematics with Computer Science and Mathematics &amp; Statistics</a:t>
                      </a:r>
                    </a:p>
                  </a:txBody>
                  <a:tcPr/>
                </a:tc>
                <a:extLst>
                  <a:ext uri="{0D108BD9-81ED-4DB2-BD59-A6C34878D82A}">
                    <a16:rowId xmlns:a16="http://schemas.microsoft.com/office/drawing/2014/main" val="2457509887"/>
                  </a:ext>
                </a:extLst>
              </a:tr>
              <a:tr h="191963">
                <a:tc>
                  <a:txBody>
                    <a:bodyPr/>
                    <a:lstStyle/>
                    <a:p>
                      <a:r>
                        <a:rPr lang="en-GB" sz="1000" kern="1200">
                          <a:solidFill>
                            <a:schemeClr val="dk1"/>
                          </a:solidFill>
                          <a:latin typeface="+mn-lt"/>
                          <a:ea typeface="+mn-ea"/>
                          <a:cs typeface="+mn-cs"/>
                        </a:rPr>
                        <a:t>Windsor Forest Colleges Group</a:t>
                      </a:r>
                    </a:p>
                  </a:txBody>
                  <a:tcPr/>
                </a:tc>
                <a:tc>
                  <a:txBody>
                    <a:bodyPr/>
                    <a:lstStyle/>
                    <a:p>
                      <a:r>
                        <a:rPr lang="en-GB" sz="1050"/>
                        <a:t>Langley and Windsor</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00"/>
                        <a:t>BTEC First Extended Certificate L1 / L2. Computer Science A Level. Digital Industries Network Engineer (L4 apprenticeship)), Infrastructure Technician (L3 Apprenticeship), IT BTEC Diploma (L1), IT BTEC National Extended Diploma L3 (RFQ) and IT BTEC Sub Diploma level 3. </a:t>
                      </a:r>
                    </a:p>
                  </a:txBody>
                  <a:tcPr/>
                </a:tc>
                <a:extLst>
                  <a:ext uri="{0D108BD9-81ED-4DB2-BD59-A6C34878D82A}">
                    <a16:rowId xmlns:a16="http://schemas.microsoft.com/office/drawing/2014/main" val="3889468721"/>
                  </a:ext>
                </a:extLst>
              </a:tr>
              <a:tr h="231771">
                <a:tc>
                  <a:txBody>
                    <a:bodyPr/>
                    <a:lstStyle/>
                    <a:p>
                      <a:r>
                        <a:rPr lang="en-GB" sz="1050"/>
                        <a:t>Newbury College</a:t>
                      </a:r>
                    </a:p>
                  </a:txBody>
                  <a:tcPr/>
                </a:tc>
                <a:tc>
                  <a:txBody>
                    <a:bodyPr/>
                    <a:lstStyle/>
                    <a:p>
                      <a:r>
                        <a:rPr lang="en-GB" sz="1050"/>
                        <a:t>Newbury </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00" b="0" i="0" u="none" strike="noStrike" kern="1200">
                          <a:solidFill>
                            <a:schemeClr val="dk1"/>
                          </a:solidFill>
                          <a:effectLst/>
                          <a:latin typeface="+mn-lt"/>
                          <a:ea typeface="+mn-ea"/>
                          <a:cs typeface="+mn-cs"/>
                        </a:rPr>
                        <a:t>Computing L4 HNC. Information &amp; Creative Technology (L2 and L2 Certificate). Music Technology L2. Creative Digital Media Production L3. IT Computing L3. Music Technology L3. </a:t>
                      </a:r>
                    </a:p>
                  </a:txBody>
                  <a:tcPr/>
                </a:tc>
                <a:extLst>
                  <a:ext uri="{0D108BD9-81ED-4DB2-BD59-A6C34878D82A}">
                    <a16:rowId xmlns:a16="http://schemas.microsoft.com/office/drawing/2014/main" val="1277681651"/>
                  </a:ext>
                </a:extLst>
              </a:tr>
              <a:tr h="231771">
                <a:tc>
                  <a:txBody>
                    <a:bodyPr/>
                    <a:lstStyle/>
                    <a:p>
                      <a:r>
                        <a:rPr lang="en-GB" sz="1050"/>
                        <a:t>Bracknell &amp; Wokingham College</a:t>
                      </a:r>
                    </a:p>
                  </a:txBody>
                  <a:tcPr/>
                </a:tc>
                <a:tc>
                  <a:txBody>
                    <a:bodyPr/>
                    <a:lstStyle/>
                    <a:p>
                      <a:r>
                        <a:rPr lang="en-GB" sz="1050"/>
                        <a:t>Bracknell &amp; Wokingham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a:solidFill>
                            <a:schemeClr val="dk1"/>
                          </a:solidFill>
                          <a:effectLst/>
                          <a:latin typeface="+mn-lt"/>
                          <a:ea typeface="+mn-ea"/>
                          <a:cs typeface="+mn-cs"/>
                        </a:rPr>
                        <a:t>IT BTEC Extended Certificate L2, IT BTEC Extended Diploma L3</a:t>
                      </a:r>
                      <a:endParaRPr lang="en-GB" sz="1000"/>
                    </a:p>
                  </a:txBody>
                  <a:tcPr/>
                </a:tc>
                <a:extLst>
                  <a:ext uri="{0D108BD9-81ED-4DB2-BD59-A6C34878D82A}">
                    <a16:rowId xmlns:a16="http://schemas.microsoft.com/office/drawing/2014/main" val="3893551918"/>
                  </a:ext>
                </a:extLst>
              </a:tr>
              <a:tr h="231771">
                <a:tc>
                  <a:txBody>
                    <a:bodyPr/>
                    <a:lstStyle/>
                    <a:p>
                      <a:r>
                        <a:rPr lang="en-GB" sz="1050"/>
                        <a:t>Reading College</a:t>
                      </a:r>
                    </a:p>
                  </a:txBody>
                  <a:tcPr/>
                </a:tc>
                <a:tc>
                  <a:txBody>
                    <a:bodyPr/>
                    <a:lstStyle/>
                    <a:p>
                      <a:r>
                        <a:rPr lang="en-GB" sz="1050"/>
                        <a:t>Reading</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00" b="0" i="0" u="none" strike="noStrike" kern="1200">
                          <a:solidFill>
                            <a:schemeClr val="dk1"/>
                          </a:solidFill>
                          <a:effectLst/>
                          <a:latin typeface="+mn-lt"/>
                          <a:ea typeface="+mn-ea"/>
                          <a:cs typeface="+mn-cs"/>
                        </a:rPr>
                        <a:t>IT &amp; Computing L2, IT &amp; Computing L3 extended diploma, Digital L2 T Level Transition Programme, Foundation pathway: IT L1, Access to HE, ICT &amp; Computing., </a:t>
                      </a:r>
                    </a:p>
                  </a:txBody>
                  <a:tcPr/>
                </a:tc>
                <a:extLst>
                  <a:ext uri="{0D108BD9-81ED-4DB2-BD59-A6C34878D82A}">
                    <a16:rowId xmlns:a16="http://schemas.microsoft.com/office/drawing/2014/main" val="1288785160"/>
                  </a:ext>
                </a:extLst>
              </a:tr>
              <a:tr h="231771">
                <a:tc>
                  <a:txBody>
                    <a:bodyPr/>
                    <a:lstStyle/>
                    <a:p>
                      <a:pPr lvl="0">
                        <a:buNone/>
                      </a:pPr>
                      <a:r>
                        <a:rPr lang="en-GB" sz="1050"/>
                        <a:t>QA</a:t>
                      </a:r>
                    </a:p>
                  </a:txBody>
                  <a:tcPr/>
                </a:tc>
                <a:tc>
                  <a:txBody>
                    <a:bodyPr/>
                    <a:lstStyle/>
                    <a:p>
                      <a:pPr lvl="0">
                        <a:buNone/>
                      </a:pPr>
                      <a:r>
                        <a:rPr lang="en-GB" sz="1050"/>
                        <a:t>Slough</a:t>
                      </a:r>
                    </a:p>
                  </a:txBody>
                  <a:tcPr/>
                </a:tc>
                <a:tc>
                  <a:txBody>
                    <a:bodyPr/>
                    <a:lstStyle/>
                    <a:p>
                      <a:pPr marL="0" lvl="0" indent="0" algn="l">
                        <a:lnSpc>
                          <a:spcPct val="100000"/>
                        </a:lnSpc>
                        <a:spcBef>
                          <a:spcPts val="0"/>
                        </a:spcBef>
                        <a:spcAft>
                          <a:spcPts val="0"/>
                        </a:spcAft>
                        <a:buNone/>
                      </a:pPr>
                      <a:r>
                        <a:rPr lang="en-GB" sz="1000" b="0" i="0" u="none" strike="noStrike" kern="1200">
                          <a:solidFill>
                            <a:schemeClr val="dk1"/>
                          </a:solidFill>
                          <a:effectLst/>
                          <a:latin typeface="+mn-lt"/>
                          <a:ea typeface="+mn-ea"/>
                          <a:cs typeface="+mn-cs"/>
                        </a:rPr>
                        <a:t>The UK's leading IT Training provider with over 1,500 IT I Project management courses including Microsoft, Cisco, VMWare and PRINCE2</a:t>
                      </a:r>
                    </a:p>
                  </a:txBody>
                  <a:tcPr/>
                </a:tc>
                <a:extLst>
                  <a:ext uri="{0D108BD9-81ED-4DB2-BD59-A6C34878D82A}">
                    <a16:rowId xmlns:a16="http://schemas.microsoft.com/office/drawing/2014/main" val="2890218696"/>
                  </a:ext>
                </a:extLst>
              </a:tr>
            </a:tbl>
          </a:graphicData>
        </a:graphic>
      </p:graphicFrame>
      <p:graphicFrame>
        <p:nvGraphicFramePr>
          <p:cNvPr id="3" name="Table 2">
            <a:extLst>
              <a:ext uri="{FF2B5EF4-FFF2-40B4-BE49-F238E27FC236}">
                <a16:creationId xmlns:a16="http://schemas.microsoft.com/office/drawing/2014/main" id="{002A1BCE-778B-4446-80AC-D9B1A1771621}"/>
              </a:ext>
            </a:extLst>
          </p:cNvPr>
          <p:cNvGraphicFramePr>
            <a:graphicFrameLocks noGrp="1"/>
          </p:cNvGraphicFramePr>
          <p:nvPr>
            <p:extLst>
              <p:ext uri="{D42A27DB-BD31-4B8C-83A1-F6EECF244321}">
                <p14:modId xmlns:p14="http://schemas.microsoft.com/office/powerpoint/2010/main" val="62385296"/>
              </p:ext>
            </p:extLst>
          </p:nvPr>
        </p:nvGraphicFramePr>
        <p:xfrm>
          <a:off x="5922628" y="5113587"/>
          <a:ext cx="6090407" cy="1549400"/>
        </p:xfrm>
        <a:graphic>
          <a:graphicData uri="http://schemas.openxmlformats.org/drawingml/2006/table">
            <a:tbl>
              <a:tblPr firstRow="1" bandRow="1">
                <a:tableStyleId>{5C22544A-7EE6-4342-B048-85BDC9FD1C3A}</a:tableStyleId>
              </a:tblPr>
              <a:tblGrid>
                <a:gridCol w="1376625">
                  <a:extLst>
                    <a:ext uri="{9D8B030D-6E8A-4147-A177-3AD203B41FA5}">
                      <a16:colId xmlns:a16="http://schemas.microsoft.com/office/drawing/2014/main" val="2595318782"/>
                    </a:ext>
                  </a:extLst>
                </a:gridCol>
                <a:gridCol w="4713782">
                  <a:extLst>
                    <a:ext uri="{9D8B030D-6E8A-4147-A177-3AD203B41FA5}">
                      <a16:colId xmlns:a16="http://schemas.microsoft.com/office/drawing/2014/main" val="3548885323"/>
                    </a:ext>
                  </a:extLst>
                </a:gridCol>
              </a:tblGrid>
              <a:tr h="370840">
                <a:tc gridSpan="2">
                  <a:txBody>
                    <a:bodyPr/>
                    <a:lstStyle/>
                    <a:p>
                      <a:r>
                        <a:rPr lang="en-GB" sz="1400"/>
                        <a:t>Future workforce strategies</a:t>
                      </a:r>
                    </a:p>
                  </a:txBody>
                  <a:tcPr/>
                </a:tc>
                <a:tc hMerge="1">
                  <a:txBody>
                    <a:bodyPr/>
                    <a:lstStyle/>
                    <a:p>
                      <a:endParaRPr lang="en-GB" sz="1400"/>
                    </a:p>
                  </a:txBody>
                  <a:tcPr/>
                </a:tc>
                <a:extLst>
                  <a:ext uri="{0D108BD9-81ED-4DB2-BD59-A6C34878D82A}">
                    <a16:rowId xmlns:a16="http://schemas.microsoft.com/office/drawing/2014/main" val="2119520234"/>
                  </a:ext>
                </a:extLst>
              </a:tr>
              <a:tr h="370840">
                <a:tc>
                  <a:txBody>
                    <a:bodyPr/>
                    <a:lstStyle/>
                    <a:p>
                      <a:r>
                        <a:rPr lang="en-GB" sz="1000"/>
                        <a:t>Train and retain</a:t>
                      </a:r>
                    </a:p>
                  </a:txBody>
                  <a:tcPr/>
                </a:tc>
                <a:tc>
                  <a:txBody>
                    <a:bodyPr/>
                    <a:lstStyle/>
                    <a:p>
                      <a:r>
                        <a:rPr lang="en-GB" sz="1000"/>
                        <a:t>Retaining overseas workers, utilising the Apprenticeship Levy to develop staff</a:t>
                      </a:r>
                    </a:p>
                  </a:txBody>
                  <a:tcPr/>
                </a:tc>
                <a:extLst>
                  <a:ext uri="{0D108BD9-81ED-4DB2-BD59-A6C34878D82A}">
                    <a16:rowId xmlns:a16="http://schemas.microsoft.com/office/drawing/2014/main" val="2082919236"/>
                  </a:ext>
                </a:extLst>
              </a:tr>
              <a:tr h="370840">
                <a:tc>
                  <a:txBody>
                    <a:bodyPr/>
                    <a:lstStyle/>
                    <a:p>
                      <a:r>
                        <a:rPr lang="en-GB" sz="1000"/>
                        <a:t>Diversify workforce</a:t>
                      </a:r>
                    </a:p>
                  </a:txBody>
                  <a:tcPr/>
                </a:tc>
                <a:tc>
                  <a:txBody>
                    <a:bodyPr/>
                    <a:lstStyle/>
                    <a:p>
                      <a:r>
                        <a:rPr lang="en-GB" sz="1000"/>
                        <a:t>Working with schools to promote tech careers to non-traditional recruits, providing flexible working, reviewing working hours expectations </a:t>
                      </a:r>
                    </a:p>
                  </a:txBody>
                  <a:tcPr/>
                </a:tc>
                <a:extLst>
                  <a:ext uri="{0D108BD9-81ED-4DB2-BD59-A6C34878D82A}">
                    <a16:rowId xmlns:a16="http://schemas.microsoft.com/office/drawing/2014/main" val="4278055255"/>
                  </a:ext>
                </a:extLst>
              </a:tr>
              <a:tr h="370840">
                <a:tc>
                  <a:txBody>
                    <a:bodyPr/>
                    <a:lstStyle/>
                    <a:p>
                      <a:r>
                        <a:rPr lang="en-GB" sz="1050"/>
                        <a:t>Creating sense of place</a:t>
                      </a:r>
                    </a:p>
                  </a:txBody>
                  <a:tcPr/>
                </a:tc>
                <a:tc>
                  <a:txBody>
                    <a:bodyPr/>
                    <a:lstStyle/>
                    <a:p>
                      <a:r>
                        <a:rPr lang="en-GB" sz="1000"/>
                        <a:t>Creating the physical environment that attracts cutting edge start-ups and thus the next generation of tech talent </a:t>
                      </a:r>
                    </a:p>
                  </a:txBody>
                  <a:tcPr/>
                </a:tc>
                <a:extLst>
                  <a:ext uri="{0D108BD9-81ED-4DB2-BD59-A6C34878D82A}">
                    <a16:rowId xmlns:a16="http://schemas.microsoft.com/office/drawing/2014/main" val="711372782"/>
                  </a:ext>
                </a:extLst>
              </a:tr>
            </a:tbl>
          </a:graphicData>
        </a:graphic>
      </p:graphicFrame>
      <p:pic>
        <p:nvPicPr>
          <p:cNvPr id="2" name="Picture 1">
            <a:extLst>
              <a:ext uri="{FF2B5EF4-FFF2-40B4-BE49-F238E27FC236}">
                <a16:creationId xmlns:a16="http://schemas.microsoft.com/office/drawing/2014/main" id="{9C6F8F38-4CFB-4D8B-9B89-4D64B07FB42A}"/>
              </a:ext>
            </a:extLst>
          </p:cNvPr>
          <p:cNvPicPr>
            <a:picLocks noChangeAspect="1"/>
          </p:cNvPicPr>
          <p:nvPr/>
        </p:nvPicPr>
        <p:blipFill>
          <a:blip r:embed="rId2"/>
          <a:stretch>
            <a:fillRect/>
          </a:stretch>
        </p:blipFill>
        <p:spPr>
          <a:xfrm>
            <a:off x="4613845" y="1082007"/>
            <a:ext cx="886257" cy="789439"/>
          </a:xfrm>
          <a:prstGeom prst="rect">
            <a:avLst/>
          </a:prstGeom>
        </p:spPr>
      </p:pic>
      <p:pic>
        <p:nvPicPr>
          <p:cNvPr id="5" name="Picture 4">
            <a:extLst>
              <a:ext uri="{FF2B5EF4-FFF2-40B4-BE49-F238E27FC236}">
                <a16:creationId xmlns:a16="http://schemas.microsoft.com/office/drawing/2014/main" id="{94F00156-C541-48A0-9A3B-366680FCD5EB}"/>
              </a:ext>
            </a:extLst>
          </p:cNvPr>
          <p:cNvPicPr>
            <a:picLocks noChangeAspect="1"/>
          </p:cNvPicPr>
          <p:nvPr/>
        </p:nvPicPr>
        <p:blipFill>
          <a:blip r:embed="rId3"/>
          <a:stretch>
            <a:fillRect/>
          </a:stretch>
        </p:blipFill>
        <p:spPr>
          <a:xfrm>
            <a:off x="527577" y="2272035"/>
            <a:ext cx="888062" cy="634330"/>
          </a:xfrm>
          <a:prstGeom prst="rect">
            <a:avLst/>
          </a:prstGeom>
        </p:spPr>
      </p:pic>
      <p:pic>
        <p:nvPicPr>
          <p:cNvPr id="10" name="Picture 9">
            <a:extLst>
              <a:ext uri="{FF2B5EF4-FFF2-40B4-BE49-F238E27FC236}">
                <a16:creationId xmlns:a16="http://schemas.microsoft.com/office/drawing/2014/main" id="{C92C8954-8AD1-4380-8377-2FBD962ED7B0}"/>
              </a:ext>
            </a:extLst>
          </p:cNvPr>
          <p:cNvPicPr>
            <a:picLocks noChangeAspect="1"/>
          </p:cNvPicPr>
          <p:nvPr/>
        </p:nvPicPr>
        <p:blipFill>
          <a:blip r:embed="rId4"/>
          <a:stretch>
            <a:fillRect/>
          </a:stretch>
        </p:blipFill>
        <p:spPr>
          <a:xfrm>
            <a:off x="4522752" y="2050595"/>
            <a:ext cx="1046384" cy="819805"/>
          </a:xfrm>
          <a:prstGeom prst="rect">
            <a:avLst/>
          </a:prstGeom>
        </p:spPr>
      </p:pic>
      <p:pic>
        <p:nvPicPr>
          <p:cNvPr id="18" name="Picture 17">
            <a:extLst>
              <a:ext uri="{FF2B5EF4-FFF2-40B4-BE49-F238E27FC236}">
                <a16:creationId xmlns:a16="http://schemas.microsoft.com/office/drawing/2014/main" id="{1F3C461A-2F71-470B-8EA9-DD2352F26690}"/>
              </a:ext>
            </a:extLst>
          </p:cNvPr>
          <p:cNvPicPr>
            <a:picLocks noChangeAspect="1"/>
          </p:cNvPicPr>
          <p:nvPr/>
        </p:nvPicPr>
        <p:blipFill>
          <a:blip r:embed="rId5"/>
          <a:stretch>
            <a:fillRect/>
          </a:stretch>
        </p:blipFill>
        <p:spPr>
          <a:xfrm>
            <a:off x="383010" y="953193"/>
            <a:ext cx="1498086" cy="550648"/>
          </a:xfrm>
          <a:prstGeom prst="rect">
            <a:avLst/>
          </a:prstGeom>
        </p:spPr>
      </p:pic>
      <p:pic>
        <p:nvPicPr>
          <p:cNvPr id="19" name="Picture 18">
            <a:extLst>
              <a:ext uri="{FF2B5EF4-FFF2-40B4-BE49-F238E27FC236}">
                <a16:creationId xmlns:a16="http://schemas.microsoft.com/office/drawing/2014/main" id="{0AEE605D-364C-46D9-8C94-9EEE02BC6D4F}"/>
              </a:ext>
            </a:extLst>
          </p:cNvPr>
          <p:cNvPicPr>
            <a:picLocks noChangeAspect="1"/>
          </p:cNvPicPr>
          <p:nvPr/>
        </p:nvPicPr>
        <p:blipFill>
          <a:blip r:embed="rId6"/>
          <a:stretch>
            <a:fillRect/>
          </a:stretch>
        </p:blipFill>
        <p:spPr>
          <a:xfrm>
            <a:off x="383010" y="1674959"/>
            <a:ext cx="1533637" cy="460091"/>
          </a:xfrm>
          <a:prstGeom prst="rect">
            <a:avLst/>
          </a:prstGeom>
        </p:spPr>
      </p:pic>
      <p:pic>
        <p:nvPicPr>
          <p:cNvPr id="24" name="Picture 23">
            <a:extLst>
              <a:ext uri="{FF2B5EF4-FFF2-40B4-BE49-F238E27FC236}">
                <a16:creationId xmlns:a16="http://schemas.microsoft.com/office/drawing/2014/main" id="{D9E13C8F-E1B6-4386-A01E-096C3904A489}"/>
              </a:ext>
            </a:extLst>
          </p:cNvPr>
          <p:cNvPicPr>
            <a:picLocks noChangeAspect="1"/>
          </p:cNvPicPr>
          <p:nvPr/>
        </p:nvPicPr>
        <p:blipFill>
          <a:blip r:embed="rId7"/>
          <a:stretch>
            <a:fillRect/>
          </a:stretch>
        </p:blipFill>
        <p:spPr>
          <a:xfrm>
            <a:off x="2005249" y="953193"/>
            <a:ext cx="1358959" cy="462399"/>
          </a:xfrm>
          <a:prstGeom prst="rect">
            <a:avLst/>
          </a:prstGeom>
        </p:spPr>
      </p:pic>
      <p:pic>
        <p:nvPicPr>
          <p:cNvPr id="25" name="Picture 24">
            <a:extLst>
              <a:ext uri="{FF2B5EF4-FFF2-40B4-BE49-F238E27FC236}">
                <a16:creationId xmlns:a16="http://schemas.microsoft.com/office/drawing/2014/main" id="{5D041983-29EB-49B2-B4AA-FD7DB56C3881}"/>
              </a:ext>
            </a:extLst>
          </p:cNvPr>
          <p:cNvPicPr>
            <a:picLocks noChangeAspect="1"/>
          </p:cNvPicPr>
          <p:nvPr/>
        </p:nvPicPr>
        <p:blipFill>
          <a:blip r:embed="rId8"/>
          <a:stretch>
            <a:fillRect/>
          </a:stretch>
        </p:blipFill>
        <p:spPr>
          <a:xfrm>
            <a:off x="3541166" y="953193"/>
            <a:ext cx="934007" cy="553367"/>
          </a:xfrm>
          <a:prstGeom prst="rect">
            <a:avLst/>
          </a:prstGeom>
        </p:spPr>
      </p:pic>
      <p:pic>
        <p:nvPicPr>
          <p:cNvPr id="26" name="Picture 25">
            <a:extLst>
              <a:ext uri="{FF2B5EF4-FFF2-40B4-BE49-F238E27FC236}">
                <a16:creationId xmlns:a16="http://schemas.microsoft.com/office/drawing/2014/main" id="{99708FE0-9896-4EA5-8DCA-273E0924E078}"/>
              </a:ext>
            </a:extLst>
          </p:cNvPr>
          <p:cNvPicPr>
            <a:picLocks noChangeAspect="1"/>
          </p:cNvPicPr>
          <p:nvPr/>
        </p:nvPicPr>
        <p:blipFill>
          <a:blip r:embed="rId9"/>
          <a:stretch>
            <a:fillRect/>
          </a:stretch>
        </p:blipFill>
        <p:spPr>
          <a:xfrm>
            <a:off x="3486575" y="1635118"/>
            <a:ext cx="900365" cy="780814"/>
          </a:xfrm>
          <a:prstGeom prst="rect">
            <a:avLst/>
          </a:prstGeom>
        </p:spPr>
      </p:pic>
      <p:pic>
        <p:nvPicPr>
          <p:cNvPr id="27" name="Picture 26">
            <a:extLst>
              <a:ext uri="{FF2B5EF4-FFF2-40B4-BE49-F238E27FC236}">
                <a16:creationId xmlns:a16="http://schemas.microsoft.com/office/drawing/2014/main" id="{7A53442A-9873-4557-90B9-A49E468FE870}"/>
              </a:ext>
            </a:extLst>
          </p:cNvPr>
          <p:cNvPicPr>
            <a:picLocks noChangeAspect="1"/>
          </p:cNvPicPr>
          <p:nvPr/>
        </p:nvPicPr>
        <p:blipFill>
          <a:blip r:embed="rId10"/>
          <a:stretch>
            <a:fillRect/>
          </a:stretch>
        </p:blipFill>
        <p:spPr>
          <a:xfrm>
            <a:off x="2821156" y="2519923"/>
            <a:ext cx="1216062" cy="480293"/>
          </a:xfrm>
          <a:prstGeom prst="rect">
            <a:avLst/>
          </a:prstGeom>
        </p:spPr>
      </p:pic>
      <p:pic>
        <p:nvPicPr>
          <p:cNvPr id="29" name="Picture 28">
            <a:extLst>
              <a:ext uri="{FF2B5EF4-FFF2-40B4-BE49-F238E27FC236}">
                <a16:creationId xmlns:a16="http://schemas.microsoft.com/office/drawing/2014/main" id="{21EBFE66-D12F-4EF1-9D81-BA9BF56AAB4B}"/>
              </a:ext>
            </a:extLst>
          </p:cNvPr>
          <p:cNvPicPr>
            <a:picLocks noChangeAspect="1"/>
          </p:cNvPicPr>
          <p:nvPr/>
        </p:nvPicPr>
        <p:blipFill>
          <a:blip r:embed="rId11"/>
          <a:stretch>
            <a:fillRect/>
          </a:stretch>
        </p:blipFill>
        <p:spPr>
          <a:xfrm>
            <a:off x="2081647" y="1668428"/>
            <a:ext cx="1239927" cy="435120"/>
          </a:xfrm>
          <a:prstGeom prst="rect">
            <a:avLst/>
          </a:prstGeom>
        </p:spPr>
      </p:pic>
      <p:pic>
        <p:nvPicPr>
          <p:cNvPr id="30" name="Picture 29">
            <a:extLst>
              <a:ext uri="{FF2B5EF4-FFF2-40B4-BE49-F238E27FC236}">
                <a16:creationId xmlns:a16="http://schemas.microsoft.com/office/drawing/2014/main" id="{56630ADC-62E2-4513-A778-80D818517F7D}"/>
              </a:ext>
            </a:extLst>
          </p:cNvPr>
          <p:cNvPicPr>
            <a:picLocks noChangeAspect="1"/>
          </p:cNvPicPr>
          <p:nvPr/>
        </p:nvPicPr>
        <p:blipFill>
          <a:blip r:embed="rId12"/>
          <a:stretch>
            <a:fillRect/>
          </a:stretch>
        </p:blipFill>
        <p:spPr>
          <a:xfrm>
            <a:off x="1612977" y="2273249"/>
            <a:ext cx="976851" cy="728881"/>
          </a:xfrm>
          <a:prstGeom prst="rect">
            <a:avLst/>
          </a:prstGeom>
        </p:spPr>
      </p:pic>
      <p:pic>
        <p:nvPicPr>
          <p:cNvPr id="28" name="Picture 27">
            <a:extLst>
              <a:ext uri="{FF2B5EF4-FFF2-40B4-BE49-F238E27FC236}">
                <a16:creationId xmlns:a16="http://schemas.microsoft.com/office/drawing/2014/main" id="{C53C97CF-EFE7-4AAA-B67A-4068780096E7}"/>
              </a:ext>
            </a:extLst>
          </p:cNvPr>
          <p:cNvPicPr/>
          <p:nvPr/>
        </p:nvPicPr>
        <p:blipFill rotWithShape="1">
          <a:blip r:embed="rId13">
            <a:extLst>
              <a:ext uri="{28A0092B-C50C-407E-A947-70E740481C1C}">
                <a14:useLocalDpi xmlns:a14="http://schemas.microsoft.com/office/drawing/2010/main" val="0"/>
              </a:ext>
            </a:extLst>
          </a:blip>
          <a:srcRect l="15622" t="15954" r="20396" b="17355"/>
          <a:stretch/>
        </p:blipFill>
        <p:spPr bwMode="auto">
          <a:xfrm>
            <a:off x="3058948" y="3118083"/>
            <a:ext cx="2672840" cy="2461941"/>
          </a:xfrm>
          <a:prstGeom prst="rect">
            <a:avLst/>
          </a:prstGeom>
          <a:ln>
            <a:noFill/>
          </a:ln>
          <a:extLst>
            <a:ext uri="{53640926-AAD7-44D8-BBD7-CCE9431645EC}">
              <a14:shadowObscured xmlns:a14="http://schemas.microsoft.com/office/drawing/2010/main"/>
            </a:ext>
          </a:extLst>
        </p:spPr>
      </p:pic>
      <p:sp>
        <p:nvSpPr>
          <p:cNvPr id="6" name="Rectangle 5">
            <a:extLst>
              <a:ext uri="{FF2B5EF4-FFF2-40B4-BE49-F238E27FC236}">
                <a16:creationId xmlns:a16="http://schemas.microsoft.com/office/drawing/2014/main" id="{0F040A17-9209-4F36-9C2C-0EF252B6D4CB}"/>
              </a:ext>
            </a:extLst>
          </p:cNvPr>
          <p:cNvSpPr/>
          <p:nvPr/>
        </p:nvSpPr>
        <p:spPr>
          <a:xfrm>
            <a:off x="5904430" y="3963196"/>
            <a:ext cx="6108605" cy="113877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3200" dirty="0"/>
              <a:t>18,228</a:t>
            </a:r>
            <a:r>
              <a:rPr lang="en-GB" dirty="0"/>
              <a:t> Apprenticeship starts in England for 2019/20 for students studying Information and Communication Technology (Digital Technologies). </a:t>
            </a:r>
            <a:r>
              <a:rPr lang="en-GB" dirty="0">
                <a:highlight>
                  <a:srgbClr val="FFFF00"/>
                </a:highlight>
              </a:rPr>
              <a:t>Figure for Berkshire: 404.</a:t>
            </a:r>
          </a:p>
        </p:txBody>
      </p:sp>
    </p:spTree>
    <p:extLst>
      <p:ext uri="{BB962C8B-B14F-4D97-AF65-F5344CB8AC3E}">
        <p14:creationId xmlns:p14="http://schemas.microsoft.com/office/powerpoint/2010/main" val="279092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85182F72A007408CD12C9A591952E8" ma:contentTypeVersion="12" ma:contentTypeDescription="Create a new document." ma:contentTypeScope="" ma:versionID="ed8197c59a2c85a7b8dc84226bc80eb7">
  <xsd:schema xmlns:xsd="http://www.w3.org/2001/XMLSchema" xmlns:xs="http://www.w3.org/2001/XMLSchema" xmlns:p="http://schemas.microsoft.com/office/2006/metadata/properties" xmlns:ns2="887f3627-3362-4f0e-99fd-589162ca1cd8" xmlns:ns3="df15de35-5208-4006-b31e-64c99b3e6042" targetNamespace="http://schemas.microsoft.com/office/2006/metadata/properties" ma:root="true" ma:fieldsID="aebb1858ea81fbe661747a186e813422" ns2:_="" ns3:_="">
    <xsd:import namespace="887f3627-3362-4f0e-99fd-589162ca1cd8"/>
    <xsd:import namespace="df15de35-5208-4006-b31e-64c99b3e60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f3627-3362-4f0e-99fd-589162ca1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5de35-5208-4006-b31e-64c99b3e60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963000-8C9B-4F43-8CF9-6AA3B0081BE8}">
  <ds:schemaRefs>
    <ds:schemaRef ds:uri="http://schemas.microsoft.com/sharepoint/v3/contenttype/forms"/>
  </ds:schemaRefs>
</ds:datastoreItem>
</file>

<file path=customXml/itemProps2.xml><?xml version="1.0" encoding="utf-8"?>
<ds:datastoreItem xmlns:ds="http://schemas.openxmlformats.org/officeDocument/2006/customXml" ds:itemID="{BEF7AC83-C4D9-44DA-9690-6F7DC62A56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f3627-3362-4f0e-99fd-589162ca1cd8"/>
    <ds:schemaRef ds:uri="df15de35-5208-4006-b31e-64c99b3e6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F58660D-5560-4953-BD69-C57E4B08039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Widescreen</PresentationFormat>
  <Paragraphs>79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carolineperkins19@hotmail.co.uk</dc:creator>
  <cp:lastModifiedBy>Dexter Levick</cp:lastModifiedBy>
  <cp:revision>1</cp:revision>
  <dcterms:created xsi:type="dcterms:W3CDTF">2017-12-14T11:33:52Z</dcterms:created>
  <dcterms:modified xsi:type="dcterms:W3CDTF">2021-03-18T17:04:49Z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0x010100D985182F72A007408CD12C9A591952E8</vt:lpwstr>
  </property>
</Properties>
</file>