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59"/>
  </p:handoutMasterIdLst>
  <p:sldIdLst>
    <p:sldId id="256" r:id="rId6"/>
    <p:sldId id="322" r:id="rId7"/>
    <p:sldId id="259" r:id="rId8"/>
    <p:sldId id="258" r:id="rId9"/>
    <p:sldId id="308" r:id="rId10"/>
    <p:sldId id="309" r:id="rId11"/>
    <p:sldId id="260" r:id="rId12"/>
    <p:sldId id="298" r:id="rId13"/>
    <p:sldId id="323" r:id="rId14"/>
    <p:sldId id="305" r:id="rId15"/>
    <p:sldId id="261" r:id="rId16"/>
    <p:sldId id="262" r:id="rId17"/>
    <p:sldId id="263" r:id="rId18"/>
    <p:sldId id="279" r:id="rId19"/>
    <p:sldId id="324" r:id="rId20"/>
    <p:sldId id="306" r:id="rId21"/>
    <p:sldId id="281" r:id="rId22"/>
    <p:sldId id="264" r:id="rId23"/>
    <p:sldId id="265" r:id="rId24"/>
    <p:sldId id="284" r:id="rId25"/>
    <p:sldId id="283" r:id="rId26"/>
    <p:sldId id="266" r:id="rId27"/>
    <p:sldId id="267" r:id="rId28"/>
    <p:sldId id="273" r:id="rId29"/>
    <p:sldId id="299" r:id="rId30"/>
    <p:sldId id="286" r:id="rId31"/>
    <p:sldId id="311" r:id="rId32"/>
    <p:sldId id="268" r:id="rId33"/>
    <p:sldId id="274" r:id="rId34"/>
    <p:sldId id="300" r:id="rId35"/>
    <p:sldId id="292" r:id="rId36"/>
    <p:sldId id="312" r:id="rId37"/>
    <p:sldId id="269" r:id="rId38"/>
    <p:sldId id="275" r:id="rId39"/>
    <p:sldId id="301" r:id="rId40"/>
    <p:sldId id="293" r:id="rId41"/>
    <p:sldId id="313" r:id="rId42"/>
    <p:sldId id="270" r:id="rId43"/>
    <p:sldId id="276" r:id="rId44"/>
    <p:sldId id="302" r:id="rId45"/>
    <p:sldId id="294" r:id="rId46"/>
    <p:sldId id="314" r:id="rId47"/>
    <p:sldId id="271" r:id="rId48"/>
    <p:sldId id="277" r:id="rId49"/>
    <p:sldId id="303" r:id="rId50"/>
    <p:sldId id="295" r:id="rId51"/>
    <p:sldId id="315" r:id="rId52"/>
    <p:sldId id="272" r:id="rId53"/>
    <p:sldId id="278" r:id="rId54"/>
    <p:sldId id="304" r:id="rId55"/>
    <p:sldId id="296" r:id="rId56"/>
    <p:sldId id="316" r:id="rId57"/>
    <p:sldId id="30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20611-54A6-4217-B331-1ED1BF7FCA7C}" v="24" dt="2021-08-11T21:25:11.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7" d="100"/>
          <a:sy n="67" d="100"/>
        </p:scale>
        <p:origin x="604" y="52"/>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xter Levick" userId="cfead303-d38c-40a9-9e05-c9b454a5ec9d" providerId="ADAL" clId="{9781E482-A62A-4ACE-B319-93215BEFEBCF}"/>
    <pc:docChg chg="undo redo custSel addSld delSld modSld">
      <pc:chgData name="Dexter Levick" userId="cfead303-d38c-40a9-9e05-c9b454a5ec9d" providerId="ADAL" clId="{9781E482-A62A-4ACE-B319-93215BEFEBCF}" dt="2021-07-16T14:14:06.283" v="2918" actId="20577"/>
      <pc:docMkLst>
        <pc:docMk/>
      </pc:docMkLst>
      <pc:sldChg chg="modSp mod">
        <pc:chgData name="Dexter Levick" userId="cfead303-d38c-40a9-9e05-c9b454a5ec9d" providerId="ADAL" clId="{9781E482-A62A-4ACE-B319-93215BEFEBCF}" dt="2021-07-13T08:26:22.900" v="6" actId="20577"/>
        <pc:sldMkLst>
          <pc:docMk/>
          <pc:sldMk cId="1539589137" sldId="256"/>
        </pc:sldMkLst>
        <pc:spChg chg="mod">
          <ac:chgData name="Dexter Levick" userId="cfead303-d38c-40a9-9e05-c9b454a5ec9d" providerId="ADAL" clId="{9781E482-A62A-4ACE-B319-93215BEFEBCF}" dt="2021-07-13T08:26:22.900" v="6" actId="20577"/>
          <ac:spMkLst>
            <pc:docMk/>
            <pc:sldMk cId="1539589137" sldId="256"/>
            <ac:spMk id="19" creationId="{834F7385-1E85-46BC-A78A-F8A630D2363F}"/>
          </ac:spMkLst>
        </pc:spChg>
      </pc:sldChg>
      <pc:sldChg chg="modSp mod">
        <pc:chgData name="Dexter Levick" userId="cfead303-d38c-40a9-9e05-c9b454a5ec9d" providerId="ADAL" clId="{9781E482-A62A-4ACE-B319-93215BEFEBCF}" dt="2021-07-14T10:13:01.340" v="1878" actId="20577"/>
        <pc:sldMkLst>
          <pc:docMk/>
          <pc:sldMk cId="4122218767" sldId="258"/>
        </pc:sldMkLst>
        <pc:spChg chg="mod">
          <ac:chgData name="Dexter Levick" userId="cfead303-d38c-40a9-9e05-c9b454a5ec9d" providerId="ADAL" clId="{9781E482-A62A-4ACE-B319-93215BEFEBCF}" dt="2021-07-14T10:13:01.340" v="1878" actId="20577"/>
          <ac:spMkLst>
            <pc:docMk/>
            <pc:sldMk cId="4122218767" sldId="258"/>
            <ac:spMk id="5" creationId="{4155AF48-89AA-4413-87CD-4865A9A592CB}"/>
          </ac:spMkLst>
        </pc:spChg>
      </pc:sldChg>
      <pc:sldChg chg="modSp mod">
        <pc:chgData name="Dexter Levick" userId="cfead303-d38c-40a9-9e05-c9b454a5ec9d" providerId="ADAL" clId="{9781E482-A62A-4ACE-B319-93215BEFEBCF}" dt="2021-07-14T10:57:46.680" v="2115" actId="20577"/>
        <pc:sldMkLst>
          <pc:docMk/>
          <pc:sldMk cId="2119222676" sldId="259"/>
        </pc:sldMkLst>
        <pc:spChg chg="mod">
          <ac:chgData name="Dexter Levick" userId="cfead303-d38c-40a9-9e05-c9b454a5ec9d" providerId="ADAL" clId="{9781E482-A62A-4ACE-B319-93215BEFEBCF}" dt="2021-07-14T10:57:46.680" v="2115" actId="20577"/>
          <ac:spMkLst>
            <pc:docMk/>
            <pc:sldMk cId="2119222676" sldId="259"/>
            <ac:spMk id="19" creationId="{834F7385-1E85-46BC-A78A-F8A630D2363F}"/>
          </ac:spMkLst>
        </pc:spChg>
      </pc:sldChg>
      <pc:sldChg chg="addSp delSp modSp mod">
        <pc:chgData name="Dexter Levick" userId="cfead303-d38c-40a9-9e05-c9b454a5ec9d" providerId="ADAL" clId="{9781E482-A62A-4ACE-B319-93215BEFEBCF}" dt="2021-07-14T10:57:18.227" v="2106" actId="2"/>
        <pc:sldMkLst>
          <pc:docMk/>
          <pc:sldMk cId="206793600" sldId="260"/>
        </pc:sldMkLst>
        <pc:spChg chg="mod">
          <ac:chgData name="Dexter Levick" userId="cfead303-d38c-40a9-9e05-c9b454a5ec9d" providerId="ADAL" clId="{9781E482-A62A-4ACE-B319-93215BEFEBCF}" dt="2021-07-14T10:57:18.227" v="2106" actId="2"/>
          <ac:spMkLst>
            <pc:docMk/>
            <pc:sldMk cId="206793600" sldId="260"/>
            <ac:spMk id="3" creationId="{6A09682F-4D08-4636-9DA1-BD69E54C2DD6}"/>
          </ac:spMkLst>
        </pc:spChg>
        <pc:picChg chg="del">
          <ac:chgData name="Dexter Levick" userId="cfead303-d38c-40a9-9e05-c9b454a5ec9d" providerId="ADAL" clId="{9781E482-A62A-4ACE-B319-93215BEFEBCF}" dt="2021-07-14T10:15:13.206" v="1879" actId="478"/>
          <ac:picMkLst>
            <pc:docMk/>
            <pc:sldMk cId="206793600" sldId="260"/>
            <ac:picMk id="5" creationId="{3F4610D6-BD31-47F0-97B3-9CFA2A47DCD0}"/>
          </ac:picMkLst>
        </pc:picChg>
        <pc:picChg chg="add mod">
          <ac:chgData name="Dexter Levick" userId="cfead303-d38c-40a9-9e05-c9b454a5ec9d" providerId="ADAL" clId="{9781E482-A62A-4ACE-B319-93215BEFEBCF}" dt="2021-07-14T10:15:47.520" v="1883" actId="1076"/>
          <ac:picMkLst>
            <pc:docMk/>
            <pc:sldMk cId="206793600" sldId="260"/>
            <ac:picMk id="6" creationId="{F27437BA-561A-4607-A318-630D2E289FFC}"/>
          </ac:picMkLst>
        </pc:picChg>
      </pc:sldChg>
      <pc:sldChg chg="modSp mod">
        <pc:chgData name="Dexter Levick" userId="cfead303-d38c-40a9-9e05-c9b454a5ec9d" providerId="ADAL" clId="{9781E482-A62A-4ACE-B319-93215BEFEBCF}" dt="2021-07-15T09:40:04.456" v="2633" actId="20577"/>
        <pc:sldMkLst>
          <pc:docMk/>
          <pc:sldMk cId="1378038785" sldId="261"/>
        </pc:sldMkLst>
        <pc:spChg chg="mod">
          <ac:chgData name="Dexter Levick" userId="cfead303-d38c-40a9-9e05-c9b454a5ec9d" providerId="ADAL" clId="{9781E482-A62A-4ACE-B319-93215BEFEBCF}" dt="2021-07-13T08:49:14.966" v="85" actId="20577"/>
          <ac:spMkLst>
            <pc:docMk/>
            <pc:sldMk cId="1378038785" sldId="261"/>
            <ac:spMk id="2" creationId="{084DE1B5-6D10-4B5A-AADA-2464410CB4FE}"/>
          </ac:spMkLst>
        </pc:spChg>
        <pc:spChg chg="mod">
          <ac:chgData name="Dexter Levick" userId="cfead303-d38c-40a9-9e05-c9b454a5ec9d" providerId="ADAL" clId="{9781E482-A62A-4ACE-B319-93215BEFEBCF}" dt="2021-07-15T09:40:04.456" v="2633" actId="20577"/>
          <ac:spMkLst>
            <pc:docMk/>
            <pc:sldMk cId="1378038785" sldId="261"/>
            <ac:spMk id="3" creationId="{5CB846F3-6BD2-4A0C-98EF-8FA2290E2EA8}"/>
          </ac:spMkLst>
        </pc:spChg>
        <pc:picChg chg="mod">
          <ac:chgData name="Dexter Levick" userId="cfead303-d38c-40a9-9e05-c9b454a5ec9d" providerId="ADAL" clId="{9781E482-A62A-4ACE-B319-93215BEFEBCF}" dt="2021-07-15T09:37:53.202" v="2573" actId="1076"/>
          <ac:picMkLst>
            <pc:docMk/>
            <pc:sldMk cId="1378038785" sldId="261"/>
            <ac:picMk id="5" creationId="{4D621282-4CEB-4BC2-965D-5E8A0A76F173}"/>
          </ac:picMkLst>
        </pc:picChg>
      </pc:sldChg>
      <pc:sldChg chg="modSp mod">
        <pc:chgData name="Dexter Levick" userId="cfead303-d38c-40a9-9e05-c9b454a5ec9d" providerId="ADAL" clId="{9781E482-A62A-4ACE-B319-93215BEFEBCF}" dt="2021-07-15T09:42:05.259" v="2728" actId="20577"/>
        <pc:sldMkLst>
          <pc:docMk/>
          <pc:sldMk cId="2075443953" sldId="262"/>
        </pc:sldMkLst>
        <pc:spChg chg="mod">
          <ac:chgData name="Dexter Levick" userId="cfead303-d38c-40a9-9e05-c9b454a5ec9d" providerId="ADAL" clId="{9781E482-A62A-4ACE-B319-93215BEFEBCF}" dt="2021-07-13T09:36:18.154" v="212" actId="20577"/>
          <ac:spMkLst>
            <pc:docMk/>
            <pc:sldMk cId="2075443953" sldId="262"/>
            <ac:spMk id="2" creationId="{BFF312B9-353D-41D1-B9FA-8C6CDB6BBFC9}"/>
          </ac:spMkLst>
        </pc:spChg>
        <pc:spChg chg="mod">
          <ac:chgData name="Dexter Levick" userId="cfead303-d38c-40a9-9e05-c9b454a5ec9d" providerId="ADAL" clId="{9781E482-A62A-4ACE-B319-93215BEFEBCF}" dt="2021-07-15T09:42:05.259" v="2728" actId="20577"/>
          <ac:spMkLst>
            <pc:docMk/>
            <pc:sldMk cId="2075443953" sldId="262"/>
            <ac:spMk id="3" creationId="{69BDC4B3-0C46-4E2D-B082-6515CB7F6674}"/>
          </ac:spMkLst>
        </pc:spChg>
      </pc:sldChg>
      <pc:sldChg chg="modSp mod">
        <pc:chgData name="Dexter Levick" userId="cfead303-d38c-40a9-9e05-c9b454a5ec9d" providerId="ADAL" clId="{9781E482-A62A-4ACE-B319-93215BEFEBCF}" dt="2021-07-13T13:38:54.754" v="465" actId="20577"/>
        <pc:sldMkLst>
          <pc:docMk/>
          <pc:sldMk cId="3500402011" sldId="263"/>
        </pc:sldMkLst>
        <pc:spChg chg="mod">
          <ac:chgData name="Dexter Levick" userId="cfead303-d38c-40a9-9e05-c9b454a5ec9d" providerId="ADAL" clId="{9781E482-A62A-4ACE-B319-93215BEFEBCF}" dt="2021-07-13T13:38:54.754" v="465" actId="20577"/>
          <ac:spMkLst>
            <pc:docMk/>
            <pc:sldMk cId="3500402011" sldId="263"/>
            <ac:spMk id="2" creationId="{FE43EB98-63D0-4376-AA2E-D44C68CE2583}"/>
          </ac:spMkLst>
        </pc:spChg>
        <pc:spChg chg="mod">
          <ac:chgData name="Dexter Levick" userId="cfead303-d38c-40a9-9e05-c9b454a5ec9d" providerId="ADAL" clId="{9781E482-A62A-4ACE-B319-93215BEFEBCF}" dt="2021-07-13T10:26:56.605" v="408" actId="20577"/>
          <ac:spMkLst>
            <pc:docMk/>
            <pc:sldMk cId="3500402011" sldId="263"/>
            <ac:spMk id="3" creationId="{F2AF794A-A653-4D58-9187-DF90CB19BDA8}"/>
          </ac:spMkLst>
        </pc:spChg>
        <pc:picChg chg="mod">
          <ac:chgData name="Dexter Levick" userId="cfead303-d38c-40a9-9e05-c9b454a5ec9d" providerId="ADAL" clId="{9781E482-A62A-4ACE-B319-93215BEFEBCF}" dt="2021-07-13T10:22:45.331" v="332" actId="1076"/>
          <ac:picMkLst>
            <pc:docMk/>
            <pc:sldMk cId="3500402011" sldId="263"/>
            <ac:picMk id="4" creationId="{C43E3E45-8CE5-44C0-896D-B3CC5502E327}"/>
          </ac:picMkLst>
        </pc:picChg>
      </pc:sldChg>
      <pc:sldChg chg="modSp mod">
        <pc:chgData name="Dexter Levick" userId="cfead303-d38c-40a9-9e05-c9b454a5ec9d" providerId="ADAL" clId="{9781E482-A62A-4ACE-B319-93215BEFEBCF}" dt="2021-07-14T13:50:47.476" v="2195" actId="20577"/>
        <pc:sldMkLst>
          <pc:docMk/>
          <pc:sldMk cId="2963334391" sldId="273"/>
        </pc:sldMkLst>
        <pc:spChg chg="mod">
          <ac:chgData name="Dexter Levick" userId="cfead303-d38c-40a9-9e05-c9b454a5ec9d" providerId="ADAL" clId="{9781E482-A62A-4ACE-B319-93215BEFEBCF}" dt="2021-07-13T13:36:00.898" v="414" actId="20577"/>
          <ac:spMkLst>
            <pc:docMk/>
            <pc:sldMk cId="2963334391" sldId="273"/>
            <ac:spMk id="2" creationId="{C4ACEAB2-3BE6-4ECE-882E-D28872F00D27}"/>
          </ac:spMkLst>
        </pc:spChg>
        <pc:spChg chg="mod">
          <ac:chgData name="Dexter Levick" userId="cfead303-d38c-40a9-9e05-c9b454a5ec9d" providerId="ADAL" clId="{9781E482-A62A-4ACE-B319-93215BEFEBCF}" dt="2021-07-14T13:50:47.476" v="2195" actId="20577"/>
          <ac:spMkLst>
            <pc:docMk/>
            <pc:sldMk cId="2963334391" sldId="273"/>
            <ac:spMk id="3" creationId="{94864C9D-1187-4A4B-AB54-EC117231882E}"/>
          </ac:spMkLst>
        </pc:spChg>
      </pc:sldChg>
      <pc:sldChg chg="modSp mod">
        <pc:chgData name="Dexter Levick" userId="cfead303-d38c-40a9-9e05-c9b454a5ec9d" providerId="ADAL" clId="{9781E482-A62A-4ACE-B319-93215BEFEBCF}" dt="2021-07-14T14:08:23.225" v="2209"/>
        <pc:sldMkLst>
          <pc:docMk/>
          <pc:sldMk cId="4140400971" sldId="274"/>
        </pc:sldMkLst>
        <pc:spChg chg="mod">
          <ac:chgData name="Dexter Levick" userId="cfead303-d38c-40a9-9e05-c9b454a5ec9d" providerId="ADAL" clId="{9781E482-A62A-4ACE-B319-93215BEFEBCF}" dt="2021-07-13T13:53:31.328" v="530" actId="20577"/>
          <ac:spMkLst>
            <pc:docMk/>
            <pc:sldMk cId="4140400971" sldId="274"/>
            <ac:spMk id="2" creationId="{C4ACEAB2-3BE6-4ECE-882E-D28872F00D27}"/>
          </ac:spMkLst>
        </pc:spChg>
        <pc:spChg chg="mod">
          <ac:chgData name="Dexter Levick" userId="cfead303-d38c-40a9-9e05-c9b454a5ec9d" providerId="ADAL" clId="{9781E482-A62A-4ACE-B319-93215BEFEBCF}" dt="2021-07-14T14:08:23.225" v="2209"/>
          <ac:spMkLst>
            <pc:docMk/>
            <pc:sldMk cId="4140400971" sldId="274"/>
            <ac:spMk id="3" creationId="{94864C9D-1187-4A4B-AB54-EC117231882E}"/>
          </ac:spMkLst>
        </pc:spChg>
      </pc:sldChg>
      <pc:sldChg chg="modSp mod">
        <pc:chgData name="Dexter Levick" userId="cfead303-d38c-40a9-9e05-c9b454a5ec9d" providerId="ADAL" clId="{9781E482-A62A-4ACE-B319-93215BEFEBCF}" dt="2021-07-15T09:51:43.480" v="2744" actId="2"/>
        <pc:sldMkLst>
          <pc:docMk/>
          <pc:sldMk cId="2369565718" sldId="275"/>
        </pc:sldMkLst>
        <pc:spChg chg="mod">
          <ac:chgData name="Dexter Levick" userId="cfead303-d38c-40a9-9e05-c9b454a5ec9d" providerId="ADAL" clId="{9781E482-A62A-4ACE-B319-93215BEFEBCF}" dt="2021-07-13T14:18:48.767" v="642" actId="20577"/>
          <ac:spMkLst>
            <pc:docMk/>
            <pc:sldMk cId="2369565718" sldId="275"/>
            <ac:spMk id="2" creationId="{C4ACEAB2-3BE6-4ECE-882E-D28872F00D27}"/>
          </ac:spMkLst>
        </pc:spChg>
        <pc:spChg chg="mod">
          <ac:chgData name="Dexter Levick" userId="cfead303-d38c-40a9-9e05-c9b454a5ec9d" providerId="ADAL" clId="{9781E482-A62A-4ACE-B319-93215BEFEBCF}" dt="2021-07-15T09:51:43.480" v="2744" actId="2"/>
          <ac:spMkLst>
            <pc:docMk/>
            <pc:sldMk cId="2369565718" sldId="275"/>
            <ac:spMk id="3" creationId="{94864C9D-1187-4A4B-AB54-EC117231882E}"/>
          </ac:spMkLst>
        </pc:spChg>
      </pc:sldChg>
      <pc:sldChg chg="modSp mod">
        <pc:chgData name="Dexter Levick" userId="cfead303-d38c-40a9-9e05-c9b454a5ec9d" providerId="ADAL" clId="{9781E482-A62A-4ACE-B319-93215BEFEBCF}" dt="2021-07-15T09:51:49.096" v="2749" actId="2"/>
        <pc:sldMkLst>
          <pc:docMk/>
          <pc:sldMk cId="2021082296" sldId="276"/>
        </pc:sldMkLst>
        <pc:spChg chg="mod">
          <ac:chgData name="Dexter Levick" userId="cfead303-d38c-40a9-9e05-c9b454a5ec9d" providerId="ADAL" clId="{9781E482-A62A-4ACE-B319-93215BEFEBCF}" dt="2021-07-13T14:29:56.245" v="771" actId="20577"/>
          <ac:spMkLst>
            <pc:docMk/>
            <pc:sldMk cId="2021082296" sldId="276"/>
            <ac:spMk id="2" creationId="{C4ACEAB2-3BE6-4ECE-882E-D28872F00D27}"/>
          </ac:spMkLst>
        </pc:spChg>
        <pc:spChg chg="mod">
          <ac:chgData name="Dexter Levick" userId="cfead303-d38c-40a9-9e05-c9b454a5ec9d" providerId="ADAL" clId="{9781E482-A62A-4ACE-B319-93215BEFEBCF}" dt="2021-07-15T09:51:49.096" v="2749" actId="2"/>
          <ac:spMkLst>
            <pc:docMk/>
            <pc:sldMk cId="2021082296" sldId="276"/>
            <ac:spMk id="3" creationId="{94864C9D-1187-4A4B-AB54-EC117231882E}"/>
          </ac:spMkLst>
        </pc:spChg>
      </pc:sldChg>
      <pc:sldChg chg="modSp mod">
        <pc:chgData name="Dexter Levick" userId="cfead303-d38c-40a9-9e05-c9b454a5ec9d" providerId="ADAL" clId="{9781E482-A62A-4ACE-B319-93215BEFEBCF}" dt="2021-07-15T09:51:52.780" v="2750" actId="2"/>
        <pc:sldMkLst>
          <pc:docMk/>
          <pc:sldMk cId="384645124" sldId="277"/>
        </pc:sldMkLst>
        <pc:spChg chg="mod">
          <ac:chgData name="Dexter Levick" userId="cfead303-d38c-40a9-9e05-c9b454a5ec9d" providerId="ADAL" clId="{9781E482-A62A-4ACE-B319-93215BEFEBCF}" dt="2021-07-13T15:23:31.707" v="874" actId="20577"/>
          <ac:spMkLst>
            <pc:docMk/>
            <pc:sldMk cId="384645124" sldId="277"/>
            <ac:spMk id="2" creationId="{C4ACEAB2-3BE6-4ECE-882E-D28872F00D27}"/>
          </ac:spMkLst>
        </pc:spChg>
        <pc:spChg chg="mod">
          <ac:chgData name="Dexter Levick" userId="cfead303-d38c-40a9-9e05-c9b454a5ec9d" providerId="ADAL" clId="{9781E482-A62A-4ACE-B319-93215BEFEBCF}" dt="2021-07-15T09:51:52.780" v="2750" actId="2"/>
          <ac:spMkLst>
            <pc:docMk/>
            <pc:sldMk cId="384645124" sldId="277"/>
            <ac:spMk id="3" creationId="{94864C9D-1187-4A4B-AB54-EC117231882E}"/>
          </ac:spMkLst>
        </pc:spChg>
      </pc:sldChg>
      <pc:sldChg chg="modSp mod">
        <pc:chgData name="Dexter Levick" userId="cfead303-d38c-40a9-9e05-c9b454a5ec9d" providerId="ADAL" clId="{9781E482-A62A-4ACE-B319-93215BEFEBCF}" dt="2021-07-15T09:51:54.130" v="2751" actId="2"/>
        <pc:sldMkLst>
          <pc:docMk/>
          <pc:sldMk cId="1115866447" sldId="278"/>
        </pc:sldMkLst>
        <pc:spChg chg="mod">
          <ac:chgData name="Dexter Levick" userId="cfead303-d38c-40a9-9e05-c9b454a5ec9d" providerId="ADAL" clId="{9781E482-A62A-4ACE-B319-93215BEFEBCF}" dt="2021-07-13T15:36:22.586" v="979" actId="20577"/>
          <ac:spMkLst>
            <pc:docMk/>
            <pc:sldMk cId="1115866447" sldId="278"/>
            <ac:spMk id="2" creationId="{C4ACEAB2-3BE6-4ECE-882E-D28872F00D27}"/>
          </ac:spMkLst>
        </pc:spChg>
        <pc:spChg chg="mod">
          <ac:chgData name="Dexter Levick" userId="cfead303-d38c-40a9-9e05-c9b454a5ec9d" providerId="ADAL" clId="{9781E482-A62A-4ACE-B319-93215BEFEBCF}" dt="2021-07-15T09:51:54.130" v="2751" actId="2"/>
          <ac:spMkLst>
            <pc:docMk/>
            <pc:sldMk cId="1115866447" sldId="278"/>
            <ac:spMk id="3" creationId="{94864C9D-1187-4A4B-AB54-EC117231882E}"/>
          </ac:spMkLst>
        </pc:spChg>
      </pc:sldChg>
      <pc:sldChg chg="modSp mod">
        <pc:chgData name="Dexter Levick" userId="cfead303-d38c-40a9-9e05-c9b454a5ec9d" providerId="ADAL" clId="{9781E482-A62A-4ACE-B319-93215BEFEBCF}" dt="2021-07-14T10:57:23.053" v="2108" actId="313"/>
        <pc:sldMkLst>
          <pc:docMk/>
          <pc:sldMk cId="679703342" sldId="279"/>
        </pc:sldMkLst>
        <pc:spChg chg="mod">
          <ac:chgData name="Dexter Levick" userId="cfead303-d38c-40a9-9e05-c9b454a5ec9d" providerId="ADAL" clId="{9781E482-A62A-4ACE-B319-93215BEFEBCF}" dt="2021-07-14T10:57:23.053" v="2108" actId="313"/>
          <ac:spMkLst>
            <pc:docMk/>
            <pc:sldMk cId="679703342" sldId="279"/>
            <ac:spMk id="3" creationId="{5E3BC8CB-7298-4378-9C7B-259CD97B2A6D}"/>
          </ac:spMkLst>
        </pc:spChg>
      </pc:sldChg>
      <pc:sldChg chg="modSp mod">
        <pc:chgData name="Dexter Levick" userId="cfead303-d38c-40a9-9e05-c9b454a5ec9d" providerId="ADAL" clId="{9781E482-A62A-4ACE-B319-93215BEFEBCF}" dt="2021-07-15T09:51:01.042" v="2743" actId="20577"/>
        <pc:sldMkLst>
          <pc:docMk/>
          <pc:sldMk cId="1338986231" sldId="281"/>
        </pc:sldMkLst>
        <pc:spChg chg="mod">
          <ac:chgData name="Dexter Levick" userId="cfead303-d38c-40a9-9e05-c9b454a5ec9d" providerId="ADAL" clId="{9781E482-A62A-4ACE-B319-93215BEFEBCF}" dt="2021-07-15T09:51:01.042" v="2743" actId="20577"/>
          <ac:spMkLst>
            <pc:docMk/>
            <pc:sldMk cId="1338986231" sldId="281"/>
            <ac:spMk id="3" creationId="{F2AF794A-A653-4D58-9187-DF90CB19BDA8}"/>
          </ac:spMkLst>
        </pc:spChg>
      </pc:sldChg>
      <pc:sldChg chg="modSp mod">
        <pc:chgData name="Dexter Levick" userId="cfead303-d38c-40a9-9e05-c9b454a5ec9d" providerId="ADAL" clId="{9781E482-A62A-4ACE-B319-93215BEFEBCF}" dt="2021-07-14T08:46:54.788" v="1219" actId="20577"/>
        <pc:sldMkLst>
          <pc:docMk/>
          <pc:sldMk cId="2803270683" sldId="283"/>
        </pc:sldMkLst>
        <pc:spChg chg="mod">
          <ac:chgData name="Dexter Levick" userId="cfead303-d38c-40a9-9e05-c9b454a5ec9d" providerId="ADAL" clId="{9781E482-A62A-4ACE-B319-93215BEFEBCF}" dt="2021-07-14T08:46:54.788" v="1219" actId="20577"/>
          <ac:spMkLst>
            <pc:docMk/>
            <pc:sldMk cId="2803270683" sldId="283"/>
            <ac:spMk id="3" creationId="{8F147BDA-155D-464F-9CED-0D6A74A682F1}"/>
          </ac:spMkLst>
        </pc:spChg>
      </pc:sldChg>
      <pc:sldChg chg="addSp delSp modSp mod">
        <pc:chgData name="Dexter Levick" userId="cfead303-d38c-40a9-9e05-c9b454a5ec9d" providerId="ADAL" clId="{9781E482-A62A-4ACE-B319-93215BEFEBCF}" dt="2021-07-14T10:00:44.347" v="1785" actId="14100"/>
        <pc:sldMkLst>
          <pc:docMk/>
          <pc:sldMk cId="2214889787" sldId="284"/>
        </pc:sldMkLst>
        <pc:spChg chg="mod">
          <ac:chgData name="Dexter Levick" userId="cfead303-d38c-40a9-9e05-c9b454a5ec9d" providerId="ADAL" clId="{9781E482-A62A-4ACE-B319-93215BEFEBCF}" dt="2021-07-14T09:59:35.479" v="1779" actId="15"/>
          <ac:spMkLst>
            <pc:docMk/>
            <pc:sldMk cId="2214889787" sldId="284"/>
            <ac:spMk id="3" creationId="{4C88931A-169C-4DB1-BCF3-B0A27DA6037D}"/>
          </ac:spMkLst>
        </pc:spChg>
        <pc:picChg chg="del">
          <ac:chgData name="Dexter Levick" userId="cfead303-d38c-40a9-9e05-c9b454a5ec9d" providerId="ADAL" clId="{9781E482-A62A-4ACE-B319-93215BEFEBCF}" dt="2021-07-14T09:59:44.843" v="1780" actId="478"/>
          <ac:picMkLst>
            <pc:docMk/>
            <pc:sldMk cId="2214889787" sldId="284"/>
            <ac:picMk id="5" creationId="{80CE22C9-9186-475C-B078-2B12FCC11645}"/>
          </ac:picMkLst>
        </pc:picChg>
        <pc:picChg chg="add mod">
          <ac:chgData name="Dexter Levick" userId="cfead303-d38c-40a9-9e05-c9b454a5ec9d" providerId="ADAL" clId="{9781E482-A62A-4ACE-B319-93215BEFEBCF}" dt="2021-07-14T10:00:44.347" v="1785" actId="14100"/>
          <ac:picMkLst>
            <pc:docMk/>
            <pc:sldMk cId="2214889787" sldId="284"/>
            <ac:picMk id="6" creationId="{F24291EA-719B-4675-AF41-FBC60FC50C1B}"/>
          </ac:picMkLst>
        </pc:picChg>
      </pc:sldChg>
      <pc:sldChg chg="modSp mod">
        <pc:chgData name="Dexter Levick" userId="cfead303-d38c-40a9-9e05-c9b454a5ec9d" providerId="ADAL" clId="{9781E482-A62A-4ACE-B319-93215BEFEBCF}" dt="2021-07-14T10:44:27.765" v="2009" actId="20577"/>
        <pc:sldMkLst>
          <pc:docMk/>
          <pc:sldMk cId="4109039477" sldId="298"/>
        </pc:sldMkLst>
        <pc:spChg chg="mod">
          <ac:chgData name="Dexter Levick" userId="cfead303-d38c-40a9-9e05-c9b454a5ec9d" providerId="ADAL" clId="{9781E482-A62A-4ACE-B319-93215BEFEBCF}" dt="2021-07-14T10:44:27.765" v="2009" actId="20577"/>
          <ac:spMkLst>
            <pc:docMk/>
            <pc:sldMk cId="4109039477" sldId="298"/>
            <ac:spMk id="3" creationId="{C836E4F3-8CE5-414D-B7AB-62DD177725A5}"/>
          </ac:spMkLst>
        </pc:spChg>
      </pc:sldChg>
      <pc:sldChg chg="modSp mod">
        <pc:chgData name="Dexter Levick" userId="cfead303-d38c-40a9-9e05-c9b454a5ec9d" providerId="ADAL" clId="{9781E482-A62A-4ACE-B319-93215BEFEBCF}" dt="2021-07-16T14:14:06.283" v="2918" actId="20577"/>
        <pc:sldMkLst>
          <pc:docMk/>
          <pc:sldMk cId="656747245" sldId="299"/>
        </pc:sldMkLst>
        <pc:spChg chg="mod">
          <ac:chgData name="Dexter Levick" userId="cfead303-d38c-40a9-9e05-c9b454a5ec9d" providerId="ADAL" clId="{9781E482-A62A-4ACE-B319-93215BEFEBCF}" dt="2021-07-16T14:14:06.283" v="2918" actId="20577"/>
          <ac:spMkLst>
            <pc:docMk/>
            <pc:sldMk cId="656747245" sldId="299"/>
            <ac:spMk id="5" creationId="{12A5BB80-37A4-4AAD-BF6B-2F92FDEA6465}"/>
          </ac:spMkLst>
        </pc:spChg>
      </pc:sldChg>
      <pc:sldChg chg="modSp mod">
        <pc:chgData name="Dexter Levick" userId="cfead303-d38c-40a9-9e05-c9b454a5ec9d" providerId="ADAL" clId="{9781E482-A62A-4ACE-B319-93215BEFEBCF}" dt="2021-07-16T14:13:59.526" v="2916" actId="20577"/>
        <pc:sldMkLst>
          <pc:docMk/>
          <pc:sldMk cId="2684683479" sldId="300"/>
        </pc:sldMkLst>
        <pc:spChg chg="mod">
          <ac:chgData name="Dexter Levick" userId="cfead303-d38c-40a9-9e05-c9b454a5ec9d" providerId="ADAL" clId="{9781E482-A62A-4ACE-B319-93215BEFEBCF}" dt="2021-07-16T14:13:59.526" v="2916" actId="20577"/>
          <ac:spMkLst>
            <pc:docMk/>
            <pc:sldMk cId="2684683479" sldId="300"/>
            <ac:spMk id="9" creationId="{479EABFB-6A6C-4BE5-8F12-443630A0E650}"/>
          </ac:spMkLst>
        </pc:spChg>
      </pc:sldChg>
      <pc:sldChg chg="modSp mod">
        <pc:chgData name="Dexter Levick" userId="cfead303-d38c-40a9-9e05-c9b454a5ec9d" providerId="ADAL" clId="{9781E482-A62A-4ACE-B319-93215BEFEBCF}" dt="2021-07-16T14:13:52.831" v="2914" actId="20577"/>
        <pc:sldMkLst>
          <pc:docMk/>
          <pc:sldMk cId="1252093992" sldId="301"/>
        </pc:sldMkLst>
        <pc:spChg chg="mod">
          <ac:chgData name="Dexter Levick" userId="cfead303-d38c-40a9-9e05-c9b454a5ec9d" providerId="ADAL" clId="{9781E482-A62A-4ACE-B319-93215BEFEBCF}" dt="2021-07-16T14:13:52.831" v="2914" actId="20577"/>
          <ac:spMkLst>
            <pc:docMk/>
            <pc:sldMk cId="1252093992" sldId="301"/>
            <ac:spMk id="26" creationId="{1D281EC5-B193-4812-BF0B-63D5109562D5}"/>
          </ac:spMkLst>
        </pc:spChg>
      </pc:sldChg>
      <pc:sldChg chg="modSp mod">
        <pc:chgData name="Dexter Levick" userId="cfead303-d38c-40a9-9e05-c9b454a5ec9d" providerId="ADAL" clId="{9781E482-A62A-4ACE-B319-93215BEFEBCF}" dt="2021-07-16T14:13:44.244" v="2912" actId="20577"/>
        <pc:sldMkLst>
          <pc:docMk/>
          <pc:sldMk cId="57057829" sldId="302"/>
        </pc:sldMkLst>
        <pc:spChg chg="mod">
          <ac:chgData name="Dexter Levick" userId="cfead303-d38c-40a9-9e05-c9b454a5ec9d" providerId="ADAL" clId="{9781E482-A62A-4ACE-B319-93215BEFEBCF}" dt="2021-07-16T14:13:44.244" v="2912" actId="20577"/>
          <ac:spMkLst>
            <pc:docMk/>
            <pc:sldMk cId="57057829" sldId="302"/>
            <ac:spMk id="9" creationId="{8BD1EF31-B7E0-4765-AA16-FAE09783BF4A}"/>
          </ac:spMkLst>
        </pc:spChg>
      </pc:sldChg>
      <pc:sldChg chg="modSp mod">
        <pc:chgData name="Dexter Levick" userId="cfead303-d38c-40a9-9e05-c9b454a5ec9d" providerId="ADAL" clId="{9781E482-A62A-4ACE-B319-93215BEFEBCF}" dt="2021-07-16T14:13:36.937" v="2910" actId="20577"/>
        <pc:sldMkLst>
          <pc:docMk/>
          <pc:sldMk cId="4197602096" sldId="303"/>
        </pc:sldMkLst>
        <pc:spChg chg="mod">
          <ac:chgData name="Dexter Levick" userId="cfead303-d38c-40a9-9e05-c9b454a5ec9d" providerId="ADAL" clId="{9781E482-A62A-4ACE-B319-93215BEFEBCF}" dt="2021-07-16T14:13:36.937" v="2910" actId="20577"/>
          <ac:spMkLst>
            <pc:docMk/>
            <pc:sldMk cId="4197602096" sldId="303"/>
            <ac:spMk id="10" creationId="{20F2B59F-2184-43E9-9A6E-2E0CE391F95B}"/>
          </ac:spMkLst>
        </pc:spChg>
      </pc:sldChg>
      <pc:sldChg chg="modSp mod">
        <pc:chgData name="Dexter Levick" userId="cfead303-d38c-40a9-9e05-c9b454a5ec9d" providerId="ADAL" clId="{9781E482-A62A-4ACE-B319-93215BEFEBCF}" dt="2021-07-16T14:13:30.035" v="2908" actId="20577"/>
        <pc:sldMkLst>
          <pc:docMk/>
          <pc:sldMk cId="3188416463" sldId="304"/>
        </pc:sldMkLst>
        <pc:spChg chg="mod">
          <ac:chgData name="Dexter Levick" userId="cfead303-d38c-40a9-9e05-c9b454a5ec9d" providerId="ADAL" clId="{9781E482-A62A-4ACE-B319-93215BEFEBCF}" dt="2021-07-16T14:13:30.035" v="2908" actId="20577"/>
          <ac:spMkLst>
            <pc:docMk/>
            <pc:sldMk cId="3188416463" sldId="304"/>
            <ac:spMk id="10" creationId="{7BEF73F1-F848-4D33-8741-09056C443116}"/>
          </ac:spMkLst>
        </pc:spChg>
      </pc:sldChg>
      <pc:sldChg chg="addSp delSp modSp mod">
        <pc:chgData name="Dexter Levick" userId="cfead303-d38c-40a9-9e05-c9b454a5ec9d" providerId="ADAL" clId="{9781E482-A62A-4ACE-B319-93215BEFEBCF}" dt="2021-07-13T08:36:41.182" v="34" actId="14100"/>
        <pc:sldMkLst>
          <pc:docMk/>
          <pc:sldMk cId="77861231" sldId="308"/>
        </pc:sldMkLst>
        <pc:picChg chg="add mod">
          <ac:chgData name="Dexter Levick" userId="cfead303-d38c-40a9-9e05-c9b454a5ec9d" providerId="ADAL" clId="{9781E482-A62A-4ACE-B319-93215BEFEBCF}" dt="2021-07-13T08:33:59.446" v="12" actId="1076"/>
          <ac:picMkLst>
            <pc:docMk/>
            <pc:sldMk cId="77861231" sldId="308"/>
            <ac:picMk id="4" creationId="{13057759-9756-44BE-B81D-7316D088727E}"/>
          </ac:picMkLst>
        </pc:picChg>
        <pc:picChg chg="del">
          <ac:chgData name="Dexter Levick" userId="cfead303-d38c-40a9-9e05-c9b454a5ec9d" providerId="ADAL" clId="{9781E482-A62A-4ACE-B319-93215BEFEBCF}" dt="2021-07-13T08:33:27.757" v="7" actId="478"/>
          <ac:picMkLst>
            <pc:docMk/>
            <pc:sldMk cId="77861231" sldId="308"/>
            <ac:picMk id="5" creationId="{2CD11D87-6D88-426B-A44E-7FE872071920}"/>
          </ac:picMkLst>
        </pc:picChg>
        <pc:picChg chg="add mod">
          <ac:chgData name="Dexter Levick" userId="cfead303-d38c-40a9-9e05-c9b454a5ec9d" providerId="ADAL" clId="{9781E482-A62A-4ACE-B319-93215BEFEBCF}" dt="2021-07-13T08:34:32.218" v="21" actId="14100"/>
          <ac:picMkLst>
            <pc:docMk/>
            <pc:sldMk cId="77861231" sldId="308"/>
            <ac:picMk id="7" creationId="{82231474-D349-4E70-A519-FD1001B202BB}"/>
          </ac:picMkLst>
        </pc:picChg>
        <pc:picChg chg="del">
          <ac:chgData name="Dexter Levick" userId="cfead303-d38c-40a9-9e05-c9b454a5ec9d" providerId="ADAL" clId="{9781E482-A62A-4ACE-B319-93215BEFEBCF}" dt="2021-07-13T08:35:57.288" v="22" actId="478"/>
          <ac:picMkLst>
            <pc:docMk/>
            <pc:sldMk cId="77861231" sldId="308"/>
            <ac:picMk id="8" creationId="{FB169C76-E7ED-4B2E-9E45-FFA6E80CDC80}"/>
          </ac:picMkLst>
        </pc:picChg>
        <pc:picChg chg="add mod">
          <ac:chgData name="Dexter Levick" userId="cfead303-d38c-40a9-9e05-c9b454a5ec9d" providerId="ADAL" clId="{9781E482-A62A-4ACE-B319-93215BEFEBCF}" dt="2021-07-13T08:36:19.376" v="28" actId="14100"/>
          <ac:picMkLst>
            <pc:docMk/>
            <pc:sldMk cId="77861231" sldId="308"/>
            <ac:picMk id="10" creationId="{83E175DC-C4A6-48CD-900D-9ECB33988249}"/>
          </ac:picMkLst>
        </pc:picChg>
        <pc:picChg chg="del">
          <ac:chgData name="Dexter Levick" userId="cfead303-d38c-40a9-9e05-c9b454a5ec9d" providerId="ADAL" clId="{9781E482-A62A-4ACE-B319-93215BEFEBCF}" dt="2021-07-13T08:34:01.936" v="13" actId="478"/>
          <ac:picMkLst>
            <pc:docMk/>
            <pc:sldMk cId="77861231" sldId="308"/>
            <ac:picMk id="12" creationId="{89AA37ED-5F34-4EC5-BAD2-7009556CEBF7}"/>
          </ac:picMkLst>
        </pc:picChg>
        <pc:picChg chg="add mod">
          <ac:chgData name="Dexter Levick" userId="cfead303-d38c-40a9-9e05-c9b454a5ec9d" providerId="ADAL" clId="{9781E482-A62A-4ACE-B319-93215BEFEBCF}" dt="2021-07-13T08:36:41.182" v="34" actId="14100"/>
          <ac:picMkLst>
            <pc:docMk/>
            <pc:sldMk cId="77861231" sldId="308"/>
            <ac:picMk id="13" creationId="{AC3EF273-5B55-4E3A-BD6C-8220EBD6F77C}"/>
          </ac:picMkLst>
        </pc:picChg>
        <pc:picChg chg="del">
          <ac:chgData name="Dexter Levick" userId="cfead303-d38c-40a9-9e05-c9b454a5ec9d" providerId="ADAL" clId="{9781E482-A62A-4ACE-B319-93215BEFEBCF}" dt="2021-07-13T08:36:21.836" v="29" actId="478"/>
          <ac:picMkLst>
            <pc:docMk/>
            <pc:sldMk cId="77861231" sldId="308"/>
            <ac:picMk id="15" creationId="{E29064F7-A29D-4D55-B271-E9793D89E5E3}"/>
          </ac:picMkLst>
        </pc:picChg>
      </pc:sldChg>
      <pc:sldChg chg="addSp delSp modSp mod">
        <pc:chgData name="Dexter Levick" userId="cfead303-d38c-40a9-9e05-c9b454a5ec9d" providerId="ADAL" clId="{9781E482-A62A-4ACE-B319-93215BEFEBCF}" dt="2021-07-13T08:38:02.837" v="56" actId="20577"/>
        <pc:sldMkLst>
          <pc:docMk/>
          <pc:sldMk cId="20190053" sldId="309"/>
        </pc:sldMkLst>
        <pc:spChg chg="mod">
          <ac:chgData name="Dexter Levick" userId="cfead303-d38c-40a9-9e05-c9b454a5ec9d" providerId="ADAL" clId="{9781E482-A62A-4ACE-B319-93215BEFEBCF}" dt="2021-07-13T08:38:02.837" v="56" actId="20577"/>
          <ac:spMkLst>
            <pc:docMk/>
            <pc:sldMk cId="20190053" sldId="309"/>
            <ac:spMk id="11" creationId="{4CC410F8-7716-4522-8EC0-DBC15CE3F9F9}"/>
          </ac:spMkLst>
        </pc:spChg>
        <pc:picChg chg="add mod">
          <ac:chgData name="Dexter Levick" userId="cfead303-d38c-40a9-9e05-c9b454a5ec9d" providerId="ADAL" clId="{9781E482-A62A-4ACE-B319-93215BEFEBCF}" dt="2021-07-13T08:37:33.352" v="43" actId="14100"/>
          <ac:picMkLst>
            <pc:docMk/>
            <pc:sldMk cId="20190053" sldId="309"/>
            <ac:picMk id="5" creationId="{3293FE14-DBEA-4B9D-9B13-22F6F2D6F257}"/>
          </ac:picMkLst>
        </pc:picChg>
        <pc:picChg chg="del">
          <ac:chgData name="Dexter Levick" userId="cfead303-d38c-40a9-9e05-c9b454a5ec9d" providerId="ADAL" clId="{9781E482-A62A-4ACE-B319-93215BEFEBCF}" dt="2021-07-13T08:36:53.829" v="35" actId="478"/>
          <ac:picMkLst>
            <pc:docMk/>
            <pc:sldMk cId="20190053" sldId="309"/>
            <ac:picMk id="6" creationId="{551876DE-B3B8-4CCC-B999-E1D458B3731F}"/>
          </ac:picMkLst>
        </pc:picChg>
        <pc:picChg chg="add mod">
          <ac:chgData name="Dexter Levick" userId="cfead303-d38c-40a9-9e05-c9b454a5ec9d" providerId="ADAL" clId="{9781E482-A62A-4ACE-B319-93215BEFEBCF}" dt="2021-07-13T08:37:54.247" v="49" actId="14100"/>
          <ac:picMkLst>
            <pc:docMk/>
            <pc:sldMk cId="20190053" sldId="309"/>
            <ac:picMk id="9" creationId="{4443C989-5605-4262-B79B-B20C0BD84D3A}"/>
          </ac:picMkLst>
        </pc:picChg>
        <pc:picChg chg="del">
          <ac:chgData name="Dexter Levick" userId="cfead303-d38c-40a9-9e05-c9b454a5ec9d" providerId="ADAL" clId="{9781E482-A62A-4ACE-B319-93215BEFEBCF}" dt="2021-07-13T08:37:36.364" v="44" actId="478"/>
          <ac:picMkLst>
            <pc:docMk/>
            <pc:sldMk cId="20190053" sldId="309"/>
            <ac:picMk id="13" creationId="{32C659BB-5C30-40AB-9DAF-11CEAD199E67}"/>
          </ac:picMkLst>
        </pc:picChg>
      </pc:sldChg>
      <pc:sldChg chg="addSp delSp modSp mod">
        <pc:chgData name="Dexter Levick" userId="cfead303-d38c-40a9-9e05-c9b454a5ec9d" providerId="ADAL" clId="{9781E482-A62A-4ACE-B319-93215BEFEBCF}" dt="2021-07-13T13:52:25.506" v="522" actId="14100"/>
        <pc:sldMkLst>
          <pc:docMk/>
          <pc:sldMk cId="3606469185" sldId="311"/>
        </pc:sldMkLst>
        <pc:spChg chg="mod">
          <ac:chgData name="Dexter Levick" userId="cfead303-d38c-40a9-9e05-c9b454a5ec9d" providerId="ADAL" clId="{9781E482-A62A-4ACE-B319-93215BEFEBCF}" dt="2021-07-13T13:47:29.823" v="499" actId="20577"/>
          <ac:spMkLst>
            <pc:docMk/>
            <pc:sldMk cId="3606469185" sldId="311"/>
            <ac:spMk id="2" creationId="{A85916BD-64BB-4030-B645-41732464BCB3}"/>
          </ac:spMkLst>
        </pc:spChg>
        <pc:spChg chg="mod">
          <ac:chgData name="Dexter Levick" userId="cfead303-d38c-40a9-9e05-c9b454a5ec9d" providerId="ADAL" clId="{9781E482-A62A-4ACE-B319-93215BEFEBCF}" dt="2021-07-13T13:47:23.700" v="492" actId="20577"/>
          <ac:spMkLst>
            <pc:docMk/>
            <pc:sldMk cId="3606469185" sldId="311"/>
            <ac:spMk id="3" creationId="{2E943C07-0048-4041-A36D-BA273B7DCC03}"/>
          </ac:spMkLst>
        </pc:spChg>
        <pc:picChg chg="del">
          <ac:chgData name="Dexter Levick" userId="cfead303-d38c-40a9-9e05-c9b454a5ec9d" providerId="ADAL" clId="{9781E482-A62A-4ACE-B319-93215BEFEBCF}" dt="2021-07-13T13:49:21.891" v="500" actId="478"/>
          <ac:picMkLst>
            <pc:docMk/>
            <pc:sldMk cId="3606469185" sldId="311"/>
            <ac:picMk id="5" creationId="{D68F282C-1328-4C3C-A84C-C609B2F3A2F0}"/>
          </ac:picMkLst>
        </pc:picChg>
        <pc:picChg chg="add mod">
          <ac:chgData name="Dexter Levick" userId="cfead303-d38c-40a9-9e05-c9b454a5ec9d" providerId="ADAL" clId="{9781E482-A62A-4ACE-B319-93215BEFEBCF}" dt="2021-07-13T13:49:55.415" v="507" actId="14100"/>
          <ac:picMkLst>
            <pc:docMk/>
            <pc:sldMk cId="3606469185" sldId="311"/>
            <ac:picMk id="6" creationId="{5ADB3977-E287-4F40-86EA-124B3E87A0C6}"/>
          </ac:picMkLst>
        </pc:picChg>
        <pc:picChg chg="del">
          <ac:chgData name="Dexter Levick" userId="cfead303-d38c-40a9-9e05-c9b454a5ec9d" providerId="ADAL" clId="{9781E482-A62A-4ACE-B319-93215BEFEBCF}" dt="2021-07-13T13:49:57.685" v="508" actId="478"/>
          <ac:picMkLst>
            <pc:docMk/>
            <pc:sldMk cId="3606469185" sldId="311"/>
            <ac:picMk id="8" creationId="{A5763A10-9F2E-4EB4-82EA-25E4EA2B7A1C}"/>
          </ac:picMkLst>
        </pc:picChg>
        <pc:picChg chg="add mod">
          <ac:chgData name="Dexter Levick" userId="cfead303-d38c-40a9-9e05-c9b454a5ec9d" providerId="ADAL" clId="{9781E482-A62A-4ACE-B319-93215BEFEBCF}" dt="2021-07-13T13:50:23.114" v="514" actId="1076"/>
          <ac:picMkLst>
            <pc:docMk/>
            <pc:sldMk cId="3606469185" sldId="311"/>
            <ac:picMk id="9" creationId="{90DF68E9-7E5C-4077-9F5B-7E1BF7093079}"/>
          </ac:picMkLst>
        </pc:picChg>
        <pc:picChg chg="del">
          <ac:chgData name="Dexter Levick" userId="cfead303-d38c-40a9-9e05-c9b454a5ec9d" providerId="ADAL" clId="{9781E482-A62A-4ACE-B319-93215BEFEBCF}" dt="2021-07-13T13:50:25.122" v="515" actId="478"/>
          <ac:picMkLst>
            <pc:docMk/>
            <pc:sldMk cId="3606469185" sldId="311"/>
            <ac:picMk id="11" creationId="{5F323E35-FE28-4086-A9B6-D6E3161C6DBD}"/>
          </ac:picMkLst>
        </pc:picChg>
        <pc:picChg chg="add mod">
          <ac:chgData name="Dexter Levick" userId="cfead303-d38c-40a9-9e05-c9b454a5ec9d" providerId="ADAL" clId="{9781E482-A62A-4ACE-B319-93215BEFEBCF}" dt="2021-07-13T13:52:25.506" v="522" actId="14100"/>
          <ac:picMkLst>
            <pc:docMk/>
            <pc:sldMk cId="3606469185" sldId="311"/>
            <ac:picMk id="12" creationId="{439111BB-3134-4994-B64C-020EE80DE996}"/>
          </ac:picMkLst>
        </pc:picChg>
      </pc:sldChg>
      <pc:sldChg chg="addSp delSp modSp mod">
        <pc:chgData name="Dexter Levick" userId="cfead303-d38c-40a9-9e05-c9b454a5ec9d" providerId="ADAL" clId="{9781E482-A62A-4ACE-B319-93215BEFEBCF}" dt="2021-07-13T14:17:08.089" v="634" actId="14100"/>
        <pc:sldMkLst>
          <pc:docMk/>
          <pc:sldMk cId="2378172067" sldId="312"/>
        </pc:sldMkLst>
        <pc:spChg chg="mod">
          <ac:chgData name="Dexter Levick" userId="cfead303-d38c-40a9-9e05-c9b454a5ec9d" providerId="ADAL" clId="{9781E482-A62A-4ACE-B319-93215BEFEBCF}" dt="2021-07-13T14:10:48.757" v="609" actId="20577"/>
          <ac:spMkLst>
            <pc:docMk/>
            <pc:sldMk cId="2378172067" sldId="312"/>
            <ac:spMk id="2" creationId="{A85916BD-64BB-4030-B645-41732464BCB3}"/>
          </ac:spMkLst>
        </pc:spChg>
        <pc:spChg chg="mod">
          <ac:chgData name="Dexter Levick" userId="cfead303-d38c-40a9-9e05-c9b454a5ec9d" providerId="ADAL" clId="{9781E482-A62A-4ACE-B319-93215BEFEBCF}" dt="2021-07-13T14:10:20.958" v="602" actId="20577"/>
          <ac:spMkLst>
            <pc:docMk/>
            <pc:sldMk cId="2378172067" sldId="312"/>
            <ac:spMk id="3" creationId="{2E943C07-0048-4041-A36D-BA273B7DCC03}"/>
          </ac:spMkLst>
        </pc:spChg>
        <pc:picChg chg="add mod">
          <ac:chgData name="Dexter Levick" userId="cfead303-d38c-40a9-9e05-c9b454a5ec9d" providerId="ADAL" clId="{9781E482-A62A-4ACE-B319-93215BEFEBCF}" dt="2021-07-13T14:16:07.693" v="631" actId="14100"/>
          <ac:picMkLst>
            <pc:docMk/>
            <pc:sldMk cId="2378172067" sldId="312"/>
            <ac:picMk id="5" creationId="{0FB6694F-C1ED-480B-814A-194A2A1BCCC6}"/>
          </ac:picMkLst>
        </pc:picChg>
        <pc:picChg chg="del">
          <ac:chgData name="Dexter Levick" userId="cfead303-d38c-40a9-9e05-c9b454a5ec9d" providerId="ADAL" clId="{9781E482-A62A-4ACE-B319-93215BEFEBCF}" dt="2021-07-13T14:14:37.374" v="610" actId="478"/>
          <ac:picMkLst>
            <pc:docMk/>
            <pc:sldMk cId="2378172067" sldId="312"/>
            <ac:picMk id="6" creationId="{C855EEDE-320F-40C5-9FF4-301102D1FEC1}"/>
          </ac:picMkLst>
        </pc:picChg>
        <pc:picChg chg="add mod">
          <ac:chgData name="Dexter Levick" userId="cfead303-d38c-40a9-9e05-c9b454a5ec9d" providerId="ADAL" clId="{9781E482-A62A-4ACE-B319-93215BEFEBCF}" dt="2021-07-13T14:15:52.511" v="629" actId="1076"/>
          <ac:picMkLst>
            <pc:docMk/>
            <pc:sldMk cId="2378172067" sldId="312"/>
            <ac:picMk id="8" creationId="{3F20C687-D961-43F5-BB47-8019C150C9EC}"/>
          </ac:picMkLst>
        </pc:picChg>
        <pc:picChg chg="del">
          <ac:chgData name="Dexter Levick" userId="cfead303-d38c-40a9-9e05-c9b454a5ec9d" providerId="ADAL" clId="{9781E482-A62A-4ACE-B319-93215BEFEBCF}" dt="2021-07-13T14:15:06.033" v="615" actId="478"/>
          <ac:picMkLst>
            <pc:docMk/>
            <pc:sldMk cId="2378172067" sldId="312"/>
            <ac:picMk id="9" creationId="{0E2B6CF8-8EDD-410D-8DFB-46F8D081E5ED}"/>
          </ac:picMkLst>
        </pc:picChg>
        <pc:picChg chg="del">
          <ac:chgData name="Dexter Levick" userId="cfead303-d38c-40a9-9e05-c9b454a5ec9d" providerId="ADAL" clId="{9781E482-A62A-4ACE-B319-93215BEFEBCF}" dt="2021-07-13T14:15:25.425" v="621" actId="478"/>
          <ac:picMkLst>
            <pc:docMk/>
            <pc:sldMk cId="2378172067" sldId="312"/>
            <ac:picMk id="11" creationId="{1BD6B5B5-6CD2-4FD0-8584-0E05A54C633D}"/>
          </ac:picMkLst>
        </pc:picChg>
        <pc:picChg chg="add mod">
          <ac:chgData name="Dexter Levick" userId="cfead303-d38c-40a9-9e05-c9b454a5ec9d" providerId="ADAL" clId="{9781E482-A62A-4ACE-B319-93215BEFEBCF}" dt="2021-07-13T14:17:08.089" v="634" actId="14100"/>
          <ac:picMkLst>
            <pc:docMk/>
            <pc:sldMk cId="2378172067" sldId="312"/>
            <ac:picMk id="12" creationId="{33C482E4-D9F0-4990-80B5-71A4A71B07CF}"/>
          </ac:picMkLst>
        </pc:picChg>
      </pc:sldChg>
      <pc:sldChg chg="addSp delSp modSp mod">
        <pc:chgData name="Dexter Levick" userId="cfead303-d38c-40a9-9e05-c9b454a5ec9d" providerId="ADAL" clId="{9781E482-A62A-4ACE-B319-93215BEFEBCF}" dt="2021-07-13T14:28:54.914" v="765" actId="14100"/>
        <pc:sldMkLst>
          <pc:docMk/>
          <pc:sldMk cId="2338533712" sldId="313"/>
        </pc:sldMkLst>
        <pc:spChg chg="mod">
          <ac:chgData name="Dexter Levick" userId="cfead303-d38c-40a9-9e05-c9b454a5ec9d" providerId="ADAL" clId="{9781E482-A62A-4ACE-B319-93215BEFEBCF}" dt="2021-07-13T14:22:08.757" v="699" actId="20577"/>
          <ac:spMkLst>
            <pc:docMk/>
            <pc:sldMk cId="2338533712" sldId="313"/>
            <ac:spMk id="2" creationId="{A85916BD-64BB-4030-B645-41732464BCB3}"/>
          </ac:spMkLst>
        </pc:spChg>
        <pc:spChg chg="mod">
          <ac:chgData name="Dexter Levick" userId="cfead303-d38c-40a9-9e05-c9b454a5ec9d" providerId="ADAL" clId="{9781E482-A62A-4ACE-B319-93215BEFEBCF}" dt="2021-07-13T14:24:40.496" v="744" actId="20577"/>
          <ac:spMkLst>
            <pc:docMk/>
            <pc:sldMk cId="2338533712" sldId="313"/>
            <ac:spMk id="3" creationId="{2E943C07-0048-4041-A36D-BA273B7DCC03}"/>
          </ac:spMkLst>
        </pc:spChg>
        <pc:picChg chg="del">
          <ac:chgData name="Dexter Levick" userId="cfead303-d38c-40a9-9e05-c9b454a5ec9d" providerId="ADAL" clId="{9781E482-A62A-4ACE-B319-93215BEFEBCF}" dt="2021-07-13T14:27:33.952" v="745" actId="478"/>
          <ac:picMkLst>
            <pc:docMk/>
            <pc:sldMk cId="2338533712" sldId="313"/>
            <ac:picMk id="5" creationId="{2E9861BD-44B3-4BE8-ACE7-F7C93083DFEF}"/>
          </ac:picMkLst>
        </pc:picChg>
        <pc:picChg chg="add mod">
          <ac:chgData name="Dexter Levick" userId="cfead303-d38c-40a9-9e05-c9b454a5ec9d" providerId="ADAL" clId="{9781E482-A62A-4ACE-B319-93215BEFEBCF}" dt="2021-07-13T14:27:50.136" v="750" actId="1076"/>
          <ac:picMkLst>
            <pc:docMk/>
            <pc:sldMk cId="2338533712" sldId="313"/>
            <ac:picMk id="6" creationId="{BFD8EB3D-EA17-4583-99F7-5E5754716660}"/>
          </ac:picMkLst>
        </pc:picChg>
        <pc:picChg chg="del">
          <ac:chgData name="Dexter Levick" userId="cfead303-d38c-40a9-9e05-c9b454a5ec9d" providerId="ADAL" clId="{9781E482-A62A-4ACE-B319-93215BEFEBCF}" dt="2021-07-13T14:27:53.483" v="751" actId="478"/>
          <ac:picMkLst>
            <pc:docMk/>
            <pc:sldMk cId="2338533712" sldId="313"/>
            <ac:picMk id="8" creationId="{782A4F2B-C737-471B-902B-3060A1E6E5F3}"/>
          </ac:picMkLst>
        </pc:picChg>
        <pc:picChg chg="add mod">
          <ac:chgData name="Dexter Levick" userId="cfead303-d38c-40a9-9e05-c9b454a5ec9d" providerId="ADAL" clId="{9781E482-A62A-4ACE-B319-93215BEFEBCF}" dt="2021-07-13T14:28:14.117" v="757" actId="14100"/>
          <ac:picMkLst>
            <pc:docMk/>
            <pc:sldMk cId="2338533712" sldId="313"/>
            <ac:picMk id="9" creationId="{4FC12964-2EF3-4379-A52B-106053B901FA}"/>
          </ac:picMkLst>
        </pc:picChg>
        <pc:picChg chg="del">
          <ac:chgData name="Dexter Levick" userId="cfead303-d38c-40a9-9e05-c9b454a5ec9d" providerId="ADAL" clId="{9781E482-A62A-4ACE-B319-93215BEFEBCF}" dt="2021-07-13T14:28:16.559" v="758" actId="478"/>
          <ac:picMkLst>
            <pc:docMk/>
            <pc:sldMk cId="2338533712" sldId="313"/>
            <ac:picMk id="11" creationId="{6F9454BF-82A5-43E3-9B4B-1E94FCB7E21F}"/>
          </ac:picMkLst>
        </pc:picChg>
        <pc:picChg chg="add mod">
          <ac:chgData name="Dexter Levick" userId="cfead303-d38c-40a9-9e05-c9b454a5ec9d" providerId="ADAL" clId="{9781E482-A62A-4ACE-B319-93215BEFEBCF}" dt="2021-07-13T14:28:54.914" v="765" actId="14100"/>
          <ac:picMkLst>
            <pc:docMk/>
            <pc:sldMk cId="2338533712" sldId="313"/>
            <ac:picMk id="12" creationId="{42EB1BA2-3CE0-43C9-B640-07CEED0FD7AD}"/>
          </ac:picMkLst>
        </pc:picChg>
      </pc:sldChg>
      <pc:sldChg chg="addSp delSp modSp mod">
        <pc:chgData name="Dexter Levick" userId="cfead303-d38c-40a9-9e05-c9b454a5ec9d" providerId="ADAL" clId="{9781E482-A62A-4ACE-B319-93215BEFEBCF}" dt="2021-07-13T15:00:57.467" v="868" actId="14100"/>
        <pc:sldMkLst>
          <pc:docMk/>
          <pc:sldMk cId="95619817" sldId="314"/>
        </pc:sldMkLst>
        <pc:spChg chg="mod">
          <ac:chgData name="Dexter Levick" userId="cfead303-d38c-40a9-9e05-c9b454a5ec9d" providerId="ADAL" clId="{9781E482-A62A-4ACE-B319-93215BEFEBCF}" dt="2021-07-13T14:35:16.322" v="826" actId="20577"/>
          <ac:spMkLst>
            <pc:docMk/>
            <pc:sldMk cId="95619817" sldId="314"/>
            <ac:spMk id="2" creationId="{A85916BD-64BB-4030-B645-41732464BCB3}"/>
          </ac:spMkLst>
        </pc:spChg>
        <pc:spChg chg="mod">
          <ac:chgData name="Dexter Levick" userId="cfead303-d38c-40a9-9e05-c9b454a5ec9d" providerId="ADAL" clId="{9781E482-A62A-4ACE-B319-93215BEFEBCF}" dt="2021-07-13T14:56:51.202" v="849" actId="20577"/>
          <ac:spMkLst>
            <pc:docMk/>
            <pc:sldMk cId="95619817" sldId="314"/>
            <ac:spMk id="3" creationId="{2E943C07-0048-4041-A36D-BA273B7DCC03}"/>
          </ac:spMkLst>
        </pc:spChg>
        <pc:picChg chg="add mod">
          <ac:chgData name="Dexter Levick" userId="cfead303-d38c-40a9-9e05-c9b454a5ec9d" providerId="ADAL" clId="{9781E482-A62A-4ACE-B319-93215BEFEBCF}" dt="2021-07-13T15:00:21.183" v="855" actId="14100"/>
          <ac:picMkLst>
            <pc:docMk/>
            <pc:sldMk cId="95619817" sldId="314"/>
            <ac:picMk id="5" creationId="{B687425A-9DCE-45C6-A06B-6582EFE1B50F}"/>
          </ac:picMkLst>
        </pc:picChg>
        <pc:picChg chg="del">
          <ac:chgData name="Dexter Levick" userId="cfead303-d38c-40a9-9e05-c9b454a5ec9d" providerId="ADAL" clId="{9781E482-A62A-4ACE-B319-93215BEFEBCF}" dt="2021-07-13T15:00:01.349" v="850" actId="478"/>
          <ac:picMkLst>
            <pc:docMk/>
            <pc:sldMk cId="95619817" sldId="314"/>
            <ac:picMk id="6" creationId="{0D81525B-68BD-4BDA-AAEB-FCF049B5B350}"/>
          </ac:picMkLst>
        </pc:picChg>
        <pc:picChg chg="add mod">
          <ac:chgData name="Dexter Levick" userId="cfead303-d38c-40a9-9e05-c9b454a5ec9d" providerId="ADAL" clId="{9781E482-A62A-4ACE-B319-93215BEFEBCF}" dt="2021-07-13T15:00:38.366" v="862" actId="14100"/>
          <ac:picMkLst>
            <pc:docMk/>
            <pc:sldMk cId="95619817" sldId="314"/>
            <ac:picMk id="8" creationId="{CC045073-2638-427C-8CFA-9793BFA2DBE1}"/>
          </ac:picMkLst>
        </pc:picChg>
        <pc:picChg chg="del">
          <ac:chgData name="Dexter Levick" userId="cfead303-d38c-40a9-9e05-c9b454a5ec9d" providerId="ADAL" clId="{9781E482-A62A-4ACE-B319-93215BEFEBCF}" dt="2021-07-13T15:00:24.441" v="856" actId="478"/>
          <ac:picMkLst>
            <pc:docMk/>
            <pc:sldMk cId="95619817" sldId="314"/>
            <ac:picMk id="9" creationId="{AF78C4E1-6AED-4A18-B7C2-38558C204B68}"/>
          </ac:picMkLst>
        </pc:picChg>
        <pc:picChg chg="add mod">
          <ac:chgData name="Dexter Levick" userId="cfead303-d38c-40a9-9e05-c9b454a5ec9d" providerId="ADAL" clId="{9781E482-A62A-4ACE-B319-93215BEFEBCF}" dt="2021-07-13T15:00:57.467" v="868" actId="14100"/>
          <ac:picMkLst>
            <pc:docMk/>
            <pc:sldMk cId="95619817" sldId="314"/>
            <ac:picMk id="11" creationId="{E072FC9C-71F1-45F5-9EA1-DEB892931882}"/>
          </ac:picMkLst>
        </pc:picChg>
        <pc:picChg chg="del">
          <ac:chgData name="Dexter Levick" userId="cfead303-d38c-40a9-9e05-c9b454a5ec9d" providerId="ADAL" clId="{9781E482-A62A-4ACE-B319-93215BEFEBCF}" dt="2021-07-13T15:00:42.435" v="863" actId="478"/>
          <ac:picMkLst>
            <pc:docMk/>
            <pc:sldMk cId="95619817" sldId="314"/>
            <ac:picMk id="12" creationId="{C0166441-981C-4518-BADB-6F178EAED7E9}"/>
          </ac:picMkLst>
        </pc:picChg>
      </pc:sldChg>
      <pc:sldChg chg="addSp delSp modSp mod">
        <pc:chgData name="Dexter Levick" userId="cfead303-d38c-40a9-9e05-c9b454a5ec9d" providerId="ADAL" clId="{9781E482-A62A-4ACE-B319-93215BEFEBCF}" dt="2021-07-13T15:34:33.625" v="973" actId="1076"/>
        <pc:sldMkLst>
          <pc:docMk/>
          <pc:sldMk cId="61801001" sldId="315"/>
        </pc:sldMkLst>
        <pc:spChg chg="mod">
          <ac:chgData name="Dexter Levick" userId="cfead303-d38c-40a9-9e05-c9b454a5ec9d" providerId="ADAL" clId="{9781E482-A62A-4ACE-B319-93215BEFEBCF}" dt="2021-07-13T15:27:43.397" v="927" actId="20577"/>
          <ac:spMkLst>
            <pc:docMk/>
            <pc:sldMk cId="61801001" sldId="315"/>
            <ac:spMk id="2" creationId="{A85916BD-64BB-4030-B645-41732464BCB3}"/>
          </ac:spMkLst>
        </pc:spChg>
        <pc:spChg chg="mod">
          <ac:chgData name="Dexter Levick" userId="cfead303-d38c-40a9-9e05-c9b454a5ec9d" providerId="ADAL" clId="{9781E482-A62A-4ACE-B319-93215BEFEBCF}" dt="2021-07-13T15:28:35.423" v="950" actId="20577"/>
          <ac:spMkLst>
            <pc:docMk/>
            <pc:sldMk cId="61801001" sldId="315"/>
            <ac:spMk id="3" creationId="{2E943C07-0048-4041-A36D-BA273B7DCC03}"/>
          </ac:spMkLst>
        </pc:spChg>
        <pc:picChg chg="del">
          <ac:chgData name="Dexter Levick" userId="cfead303-d38c-40a9-9e05-c9b454a5ec9d" providerId="ADAL" clId="{9781E482-A62A-4ACE-B319-93215BEFEBCF}" dt="2021-07-13T15:33:11.495" v="951" actId="478"/>
          <ac:picMkLst>
            <pc:docMk/>
            <pc:sldMk cId="61801001" sldId="315"/>
            <ac:picMk id="5" creationId="{B407120A-BD88-4D58-974B-E73271A596A5}"/>
          </ac:picMkLst>
        </pc:picChg>
        <pc:picChg chg="add mod">
          <ac:chgData name="Dexter Levick" userId="cfead303-d38c-40a9-9e05-c9b454a5ec9d" providerId="ADAL" clId="{9781E482-A62A-4ACE-B319-93215BEFEBCF}" dt="2021-07-13T15:33:30.494" v="956" actId="14100"/>
          <ac:picMkLst>
            <pc:docMk/>
            <pc:sldMk cId="61801001" sldId="315"/>
            <ac:picMk id="6" creationId="{EF915765-5B07-4FCB-92AE-53A95C9DDEDC}"/>
          </ac:picMkLst>
        </pc:picChg>
        <pc:picChg chg="del">
          <ac:chgData name="Dexter Levick" userId="cfead303-d38c-40a9-9e05-c9b454a5ec9d" providerId="ADAL" clId="{9781E482-A62A-4ACE-B319-93215BEFEBCF}" dt="2021-07-13T15:33:32.757" v="957" actId="478"/>
          <ac:picMkLst>
            <pc:docMk/>
            <pc:sldMk cId="61801001" sldId="315"/>
            <ac:picMk id="8" creationId="{590CD06F-7EAD-420E-AF4B-AEC44C48408D}"/>
          </ac:picMkLst>
        </pc:picChg>
        <pc:picChg chg="add mod">
          <ac:chgData name="Dexter Levick" userId="cfead303-d38c-40a9-9e05-c9b454a5ec9d" providerId="ADAL" clId="{9781E482-A62A-4ACE-B319-93215BEFEBCF}" dt="2021-07-13T15:34:33.625" v="973" actId="1076"/>
          <ac:picMkLst>
            <pc:docMk/>
            <pc:sldMk cId="61801001" sldId="315"/>
            <ac:picMk id="9" creationId="{D699E890-E00B-4ACE-9EC4-AC5AD4364617}"/>
          </ac:picMkLst>
        </pc:picChg>
        <pc:picChg chg="del">
          <ac:chgData name="Dexter Levick" userId="cfead303-d38c-40a9-9e05-c9b454a5ec9d" providerId="ADAL" clId="{9781E482-A62A-4ACE-B319-93215BEFEBCF}" dt="2021-07-13T15:34:06.876" v="966" actId="478"/>
          <ac:picMkLst>
            <pc:docMk/>
            <pc:sldMk cId="61801001" sldId="315"/>
            <ac:picMk id="11" creationId="{F7A050AC-28D6-43F5-872C-7302C899A030}"/>
          </ac:picMkLst>
        </pc:picChg>
        <pc:picChg chg="add mod">
          <ac:chgData name="Dexter Levick" userId="cfead303-d38c-40a9-9e05-c9b454a5ec9d" providerId="ADAL" clId="{9781E482-A62A-4ACE-B319-93215BEFEBCF}" dt="2021-07-13T15:34:25.739" v="971" actId="14100"/>
          <ac:picMkLst>
            <pc:docMk/>
            <pc:sldMk cId="61801001" sldId="315"/>
            <ac:picMk id="12" creationId="{5C9A7B26-219F-49F5-94CF-A2F07F483083}"/>
          </ac:picMkLst>
        </pc:picChg>
      </pc:sldChg>
      <pc:sldChg chg="addSp delSp modSp mod">
        <pc:chgData name="Dexter Levick" userId="cfead303-d38c-40a9-9e05-c9b454a5ec9d" providerId="ADAL" clId="{9781E482-A62A-4ACE-B319-93215BEFEBCF}" dt="2021-07-13T15:52:09.547" v="1082" actId="14100"/>
        <pc:sldMkLst>
          <pc:docMk/>
          <pc:sldMk cId="2542924100" sldId="316"/>
        </pc:sldMkLst>
        <pc:spChg chg="mod">
          <ac:chgData name="Dexter Levick" userId="cfead303-d38c-40a9-9e05-c9b454a5ec9d" providerId="ADAL" clId="{9781E482-A62A-4ACE-B319-93215BEFEBCF}" dt="2021-07-13T15:45:07.750" v="1024" actId="20577"/>
          <ac:spMkLst>
            <pc:docMk/>
            <pc:sldMk cId="2542924100" sldId="316"/>
            <ac:spMk id="2" creationId="{A85916BD-64BB-4030-B645-41732464BCB3}"/>
          </ac:spMkLst>
        </pc:spChg>
        <pc:spChg chg="mod">
          <ac:chgData name="Dexter Levick" userId="cfead303-d38c-40a9-9e05-c9b454a5ec9d" providerId="ADAL" clId="{9781E482-A62A-4ACE-B319-93215BEFEBCF}" dt="2021-07-13T15:47:50.607" v="1059" actId="20577"/>
          <ac:spMkLst>
            <pc:docMk/>
            <pc:sldMk cId="2542924100" sldId="316"/>
            <ac:spMk id="3" creationId="{2E943C07-0048-4041-A36D-BA273B7DCC03}"/>
          </ac:spMkLst>
        </pc:spChg>
        <pc:picChg chg="add mod">
          <ac:chgData name="Dexter Levick" userId="cfead303-d38c-40a9-9e05-c9b454a5ec9d" providerId="ADAL" clId="{9781E482-A62A-4ACE-B319-93215BEFEBCF}" dt="2021-07-13T15:51:14.815" v="1065" actId="1076"/>
          <ac:picMkLst>
            <pc:docMk/>
            <pc:sldMk cId="2542924100" sldId="316"/>
            <ac:picMk id="5" creationId="{54E2E807-3C4A-405A-8388-18EACEBFA44C}"/>
          </ac:picMkLst>
        </pc:picChg>
        <pc:picChg chg="del">
          <ac:chgData name="Dexter Levick" userId="cfead303-d38c-40a9-9e05-c9b454a5ec9d" providerId="ADAL" clId="{9781E482-A62A-4ACE-B319-93215BEFEBCF}" dt="2021-07-13T15:49:55.965" v="1060" actId="478"/>
          <ac:picMkLst>
            <pc:docMk/>
            <pc:sldMk cId="2542924100" sldId="316"/>
            <ac:picMk id="6" creationId="{22F648D2-1136-4018-B1FF-05A121E06A84}"/>
          </ac:picMkLst>
        </pc:picChg>
        <pc:picChg chg="add mod">
          <ac:chgData name="Dexter Levick" userId="cfead303-d38c-40a9-9e05-c9b454a5ec9d" providerId="ADAL" clId="{9781E482-A62A-4ACE-B319-93215BEFEBCF}" dt="2021-07-13T15:51:47.504" v="1074" actId="1076"/>
          <ac:picMkLst>
            <pc:docMk/>
            <pc:sldMk cId="2542924100" sldId="316"/>
            <ac:picMk id="8" creationId="{E8C3EA5B-CF29-41A0-B561-0B4224E21EE2}"/>
          </ac:picMkLst>
        </pc:picChg>
        <pc:picChg chg="del">
          <ac:chgData name="Dexter Levick" userId="cfead303-d38c-40a9-9e05-c9b454a5ec9d" providerId="ADAL" clId="{9781E482-A62A-4ACE-B319-93215BEFEBCF}" dt="2021-07-13T15:51:17.379" v="1066" actId="478"/>
          <ac:picMkLst>
            <pc:docMk/>
            <pc:sldMk cId="2542924100" sldId="316"/>
            <ac:picMk id="9" creationId="{2DA4DCC4-6152-451A-8485-98BAC1621D2F}"/>
          </ac:picMkLst>
        </pc:picChg>
        <pc:picChg chg="add mod">
          <ac:chgData name="Dexter Levick" userId="cfead303-d38c-40a9-9e05-c9b454a5ec9d" providerId="ADAL" clId="{9781E482-A62A-4ACE-B319-93215BEFEBCF}" dt="2021-07-13T15:52:09.547" v="1082" actId="14100"/>
          <ac:picMkLst>
            <pc:docMk/>
            <pc:sldMk cId="2542924100" sldId="316"/>
            <ac:picMk id="11" creationId="{BD6A099E-580D-4A6B-989D-E40AE059E154}"/>
          </ac:picMkLst>
        </pc:picChg>
        <pc:picChg chg="del">
          <ac:chgData name="Dexter Levick" userId="cfead303-d38c-40a9-9e05-c9b454a5ec9d" providerId="ADAL" clId="{9781E482-A62A-4ACE-B319-93215BEFEBCF}" dt="2021-07-13T15:51:48.996" v="1075" actId="478"/>
          <ac:picMkLst>
            <pc:docMk/>
            <pc:sldMk cId="2542924100" sldId="316"/>
            <ac:picMk id="12" creationId="{09CBE61E-38AD-40FA-B076-8C9DB51755C1}"/>
          </ac:picMkLst>
        </pc:picChg>
      </pc:sldChg>
      <pc:sldChg chg="modSp mod">
        <pc:chgData name="Dexter Levick" userId="cfead303-d38c-40a9-9e05-c9b454a5ec9d" providerId="ADAL" clId="{9781E482-A62A-4ACE-B319-93215BEFEBCF}" dt="2021-07-14T10:52:54.362" v="2104" actId="20577"/>
        <pc:sldMkLst>
          <pc:docMk/>
          <pc:sldMk cId="2659660840" sldId="322"/>
        </pc:sldMkLst>
        <pc:spChg chg="mod">
          <ac:chgData name="Dexter Levick" userId="cfead303-d38c-40a9-9e05-c9b454a5ec9d" providerId="ADAL" clId="{9781E482-A62A-4ACE-B319-93215BEFEBCF}" dt="2021-07-14T10:52:54.362" v="2104" actId="20577"/>
          <ac:spMkLst>
            <pc:docMk/>
            <pc:sldMk cId="2659660840" sldId="322"/>
            <ac:spMk id="3" creationId="{BEECC9EC-FCF2-4D82-BEAF-843D5AE62477}"/>
          </ac:spMkLst>
        </pc:spChg>
      </pc:sldChg>
      <pc:sldChg chg="modSp mod">
        <pc:chgData name="Dexter Levick" userId="cfead303-d38c-40a9-9e05-c9b454a5ec9d" providerId="ADAL" clId="{9781E482-A62A-4ACE-B319-93215BEFEBCF}" dt="2021-07-14T10:52:37.201" v="2103" actId="20577"/>
        <pc:sldMkLst>
          <pc:docMk/>
          <pc:sldMk cId="688662188" sldId="323"/>
        </pc:sldMkLst>
        <pc:spChg chg="mod">
          <ac:chgData name="Dexter Levick" userId="cfead303-d38c-40a9-9e05-c9b454a5ec9d" providerId="ADAL" clId="{9781E482-A62A-4ACE-B319-93215BEFEBCF}" dt="2021-07-14T10:52:37.201" v="2103" actId="20577"/>
          <ac:spMkLst>
            <pc:docMk/>
            <pc:sldMk cId="688662188" sldId="323"/>
            <ac:spMk id="3" creationId="{C836E4F3-8CE5-414D-B7AB-62DD177725A5}"/>
          </ac:spMkLst>
        </pc:spChg>
      </pc:sldChg>
      <pc:sldChg chg="modSp mod">
        <pc:chgData name="Dexter Levick" userId="cfead303-d38c-40a9-9e05-c9b454a5ec9d" providerId="ADAL" clId="{9781E482-A62A-4ACE-B319-93215BEFEBCF}" dt="2021-07-14T09:18:15.361" v="1596" actId="20577"/>
        <pc:sldMkLst>
          <pc:docMk/>
          <pc:sldMk cId="30797557" sldId="324"/>
        </pc:sldMkLst>
        <pc:spChg chg="mod">
          <ac:chgData name="Dexter Levick" userId="cfead303-d38c-40a9-9e05-c9b454a5ec9d" providerId="ADAL" clId="{9781E482-A62A-4ACE-B319-93215BEFEBCF}" dt="2021-07-14T09:18:15.361" v="1596" actId="20577"/>
          <ac:spMkLst>
            <pc:docMk/>
            <pc:sldMk cId="30797557" sldId="324"/>
            <ac:spMk id="3" creationId="{5E3BC8CB-7298-4378-9C7B-259CD97B2A6D}"/>
          </ac:spMkLst>
        </pc:spChg>
      </pc:sldChg>
      <pc:sldChg chg="addSp modSp new mod">
        <pc:chgData name="Dexter Levick" userId="cfead303-d38c-40a9-9e05-c9b454a5ec9d" providerId="ADAL" clId="{9781E482-A62A-4ACE-B319-93215BEFEBCF}" dt="2021-07-16T14:13:11.229" v="2906" actId="403"/>
        <pc:sldMkLst>
          <pc:docMk/>
          <pc:sldMk cId="1261708272" sldId="325"/>
        </pc:sldMkLst>
        <pc:spChg chg="mod">
          <ac:chgData name="Dexter Levick" userId="cfead303-d38c-40a9-9e05-c9b454a5ec9d" providerId="ADAL" clId="{9781E482-A62A-4ACE-B319-93215BEFEBCF}" dt="2021-07-15T13:22:49.641" v="2779" actId="20577"/>
          <ac:spMkLst>
            <pc:docMk/>
            <pc:sldMk cId="1261708272" sldId="325"/>
            <ac:spMk id="2" creationId="{7A81CB09-A8F8-4E49-9F91-67DC6A5EC19A}"/>
          </ac:spMkLst>
        </pc:spChg>
        <pc:spChg chg="mod">
          <ac:chgData name="Dexter Levick" userId="cfead303-d38c-40a9-9e05-c9b454a5ec9d" providerId="ADAL" clId="{9781E482-A62A-4ACE-B319-93215BEFEBCF}" dt="2021-07-16T14:13:11.229" v="2906" actId="403"/>
          <ac:spMkLst>
            <pc:docMk/>
            <pc:sldMk cId="1261708272" sldId="325"/>
            <ac:spMk id="3" creationId="{83DD8DE1-49B9-4A62-9C7F-1B5DBA744C82}"/>
          </ac:spMkLst>
        </pc:spChg>
        <pc:picChg chg="add mod">
          <ac:chgData name="Dexter Levick" userId="cfead303-d38c-40a9-9e05-c9b454a5ec9d" providerId="ADAL" clId="{9781E482-A62A-4ACE-B319-93215BEFEBCF}" dt="2021-07-16T14:11:26.722" v="2834" actId="1076"/>
          <ac:picMkLst>
            <pc:docMk/>
            <pc:sldMk cId="1261708272" sldId="325"/>
            <ac:picMk id="5" creationId="{1A09BB80-5456-4F6D-A937-9AECA65D9C31}"/>
          </ac:picMkLst>
        </pc:picChg>
        <pc:picChg chg="add mod">
          <ac:chgData name="Dexter Levick" userId="cfead303-d38c-40a9-9e05-c9b454a5ec9d" providerId="ADAL" clId="{9781E482-A62A-4ACE-B319-93215BEFEBCF}" dt="2021-07-16T14:11:18.751" v="2833" actId="962"/>
          <ac:picMkLst>
            <pc:docMk/>
            <pc:sldMk cId="1261708272" sldId="325"/>
            <ac:picMk id="7" creationId="{FBD74F7F-AA3E-47DF-BF17-A7991F0BD3D4}"/>
          </ac:picMkLst>
        </pc:picChg>
      </pc:sldChg>
      <pc:sldChg chg="del">
        <pc:chgData name="Dexter Levick" userId="cfead303-d38c-40a9-9e05-c9b454a5ec9d" providerId="ADAL" clId="{9781E482-A62A-4ACE-B319-93215BEFEBCF}" dt="2021-07-13T08:38:31.209" v="57" actId="47"/>
        <pc:sldMkLst>
          <pc:docMk/>
          <pc:sldMk cId="2412108669" sldId="326"/>
        </pc:sldMkLst>
      </pc:sldChg>
    </pc:docChg>
  </pc:docChgLst>
  <pc:docChgLst>
    <pc:chgData name="Dexter Levick" userId="cfead303-d38c-40a9-9e05-c9b454a5ec9d" providerId="ADAL" clId="{6CE20611-54A6-4217-B331-1ED1BF7FCA7C}"/>
    <pc:docChg chg="undo redo custSel delSld modSld">
      <pc:chgData name="Dexter Levick" userId="cfead303-d38c-40a9-9e05-c9b454a5ec9d" providerId="ADAL" clId="{6CE20611-54A6-4217-B331-1ED1BF7FCA7C}" dt="2021-08-17T10:10:18.922" v="2980" actId="20577"/>
      <pc:docMkLst>
        <pc:docMk/>
      </pc:docMkLst>
      <pc:sldChg chg="modSp mod">
        <pc:chgData name="Dexter Levick" userId="cfead303-d38c-40a9-9e05-c9b454a5ec9d" providerId="ADAL" clId="{6CE20611-54A6-4217-B331-1ED1BF7FCA7C}" dt="2021-08-11T08:21:48.312" v="953" actId="20577"/>
        <pc:sldMkLst>
          <pc:docMk/>
          <pc:sldMk cId="1539589137" sldId="256"/>
        </pc:sldMkLst>
        <pc:spChg chg="mod">
          <ac:chgData name="Dexter Levick" userId="cfead303-d38c-40a9-9e05-c9b454a5ec9d" providerId="ADAL" clId="{6CE20611-54A6-4217-B331-1ED1BF7FCA7C}" dt="2021-08-11T08:21:48.312" v="953" actId="20577"/>
          <ac:spMkLst>
            <pc:docMk/>
            <pc:sldMk cId="1539589137" sldId="256"/>
            <ac:spMk id="19" creationId="{834F7385-1E85-46BC-A78A-F8A630D2363F}"/>
          </ac:spMkLst>
        </pc:spChg>
      </pc:sldChg>
      <pc:sldChg chg="modSp mod">
        <pc:chgData name="Dexter Levick" userId="cfead303-d38c-40a9-9e05-c9b454a5ec9d" providerId="ADAL" clId="{6CE20611-54A6-4217-B331-1ED1BF7FCA7C}" dt="2021-08-17T08:53:50.072" v="2976" actId="20577"/>
        <pc:sldMkLst>
          <pc:docMk/>
          <pc:sldMk cId="4122218767" sldId="258"/>
        </pc:sldMkLst>
        <pc:spChg chg="mod">
          <ac:chgData name="Dexter Levick" userId="cfead303-d38c-40a9-9e05-c9b454a5ec9d" providerId="ADAL" clId="{6CE20611-54A6-4217-B331-1ED1BF7FCA7C}" dt="2021-08-17T08:53:50.072" v="2976" actId="20577"/>
          <ac:spMkLst>
            <pc:docMk/>
            <pc:sldMk cId="4122218767" sldId="258"/>
            <ac:spMk id="5" creationId="{4155AF48-89AA-4413-87CD-4865A9A592CB}"/>
          </ac:spMkLst>
        </pc:spChg>
      </pc:sldChg>
      <pc:sldChg chg="modSp mod">
        <pc:chgData name="Dexter Levick" userId="cfead303-d38c-40a9-9e05-c9b454a5ec9d" providerId="ADAL" clId="{6CE20611-54A6-4217-B331-1ED1BF7FCA7C}" dt="2021-08-11T14:52:30.445" v="2372" actId="20577"/>
        <pc:sldMkLst>
          <pc:docMk/>
          <pc:sldMk cId="2119222676" sldId="259"/>
        </pc:sldMkLst>
        <pc:spChg chg="mod">
          <ac:chgData name="Dexter Levick" userId="cfead303-d38c-40a9-9e05-c9b454a5ec9d" providerId="ADAL" clId="{6CE20611-54A6-4217-B331-1ED1BF7FCA7C}" dt="2021-08-11T14:52:30.445" v="2372" actId="20577"/>
          <ac:spMkLst>
            <pc:docMk/>
            <pc:sldMk cId="2119222676" sldId="259"/>
            <ac:spMk id="19" creationId="{834F7385-1E85-46BC-A78A-F8A630D2363F}"/>
          </ac:spMkLst>
        </pc:spChg>
      </pc:sldChg>
      <pc:sldChg chg="modSp mod">
        <pc:chgData name="Dexter Levick" userId="cfead303-d38c-40a9-9e05-c9b454a5ec9d" providerId="ADAL" clId="{6CE20611-54A6-4217-B331-1ED1BF7FCA7C}" dt="2021-08-11T14:41:38.056" v="2368" actId="20577"/>
        <pc:sldMkLst>
          <pc:docMk/>
          <pc:sldMk cId="206793600" sldId="260"/>
        </pc:sldMkLst>
        <pc:spChg chg="mod">
          <ac:chgData name="Dexter Levick" userId="cfead303-d38c-40a9-9e05-c9b454a5ec9d" providerId="ADAL" clId="{6CE20611-54A6-4217-B331-1ED1BF7FCA7C}" dt="2021-08-11T14:41:38.056" v="2368" actId="20577"/>
          <ac:spMkLst>
            <pc:docMk/>
            <pc:sldMk cId="206793600" sldId="260"/>
            <ac:spMk id="3" creationId="{6A09682F-4D08-4636-9DA1-BD69E54C2DD6}"/>
          </ac:spMkLst>
        </pc:spChg>
      </pc:sldChg>
      <pc:sldChg chg="modSp mod">
        <pc:chgData name="Dexter Levick" userId="cfead303-d38c-40a9-9e05-c9b454a5ec9d" providerId="ADAL" clId="{6CE20611-54A6-4217-B331-1ED1BF7FCA7C}" dt="2021-08-17T10:10:18.922" v="2980" actId="20577"/>
        <pc:sldMkLst>
          <pc:docMk/>
          <pc:sldMk cId="1378038785" sldId="261"/>
        </pc:sldMkLst>
        <pc:spChg chg="mod">
          <ac:chgData name="Dexter Levick" userId="cfead303-d38c-40a9-9e05-c9b454a5ec9d" providerId="ADAL" clId="{6CE20611-54A6-4217-B331-1ED1BF7FCA7C}" dt="2021-08-17T10:10:18.922" v="2980" actId="20577"/>
          <ac:spMkLst>
            <pc:docMk/>
            <pc:sldMk cId="1378038785" sldId="261"/>
            <ac:spMk id="2" creationId="{084DE1B5-6D10-4B5A-AADA-2464410CB4FE}"/>
          </ac:spMkLst>
        </pc:spChg>
        <pc:spChg chg="mod">
          <ac:chgData name="Dexter Levick" userId="cfead303-d38c-40a9-9e05-c9b454a5ec9d" providerId="ADAL" clId="{6CE20611-54A6-4217-B331-1ED1BF7FCA7C}" dt="2021-08-11T14:53:40.940" v="2379"/>
          <ac:spMkLst>
            <pc:docMk/>
            <pc:sldMk cId="1378038785" sldId="261"/>
            <ac:spMk id="3" creationId="{5CB846F3-6BD2-4A0C-98EF-8FA2290E2EA8}"/>
          </ac:spMkLst>
        </pc:spChg>
      </pc:sldChg>
      <pc:sldChg chg="modSp mod">
        <pc:chgData name="Dexter Levick" userId="cfead303-d38c-40a9-9e05-c9b454a5ec9d" providerId="ADAL" clId="{6CE20611-54A6-4217-B331-1ED1BF7FCA7C}" dt="2021-08-10T08:34:44.868" v="308" actId="20577"/>
        <pc:sldMkLst>
          <pc:docMk/>
          <pc:sldMk cId="3500402011" sldId="263"/>
        </pc:sldMkLst>
        <pc:spChg chg="mod">
          <ac:chgData name="Dexter Levick" userId="cfead303-d38c-40a9-9e05-c9b454a5ec9d" providerId="ADAL" clId="{6CE20611-54A6-4217-B331-1ED1BF7FCA7C}" dt="2021-08-10T08:20:19.741" v="135" actId="20577"/>
          <ac:spMkLst>
            <pc:docMk/>
            <pc:sldMk cId="3500402011" sldId="263"/>
            <ac:spMk id="2" creationId="{FE43EB98-63D0-4376-AA2E-D44C68CE2583}"/>
          </ac:spMkLst>
        </pc:spChg>
        <pc:spChg chg="mod">
          <ac:chgData name="Dexter Levick" userId="cfead303-d38c-40a9-9e05-c9b454a5ec9d" providerId="ADAL" clId="{6CE20611-54A6-4217-B331-1ED1BF7FCA7C}" dt="2021-08-10T08:34:44.868" v="308" actId="20577"/>
          <ac:spMkLst>
            <pc:docMk/>
            <pc:sldMk cId="3500402011" sldId="263"/>
            <ac:spMk id="3" creationId="{F2AF794A-A653-4D58-9187-DF90CB19BDA8}"/>
          </ac:spMkLst>
        </pc:spChg>
      </pc:sldChg>
      <pc:sldChg chg="modSp mod">
        <pc:chgData name="Dexter Levick" userId="cfead303-d38c-40a9-9e05-c9b454a5ec9d" providerId="ADAL" clId="{6CE20611-54A6-4217-B331-1ED1BF7FCA7C}" dt="2021-08-11T09:34:32.052" v="1608" actId="20577"/>
        <pc:sldMkLst>
          <pc:docMk/>
          <pc:sldMk cId="2730072773" sldId="265"/>
        </pc:sldMkLst>
        <pc:spChg chg="mod">
          <ac:chgData name="Dexter Levick" userId="cfead303-d38c-40a9-9e05-c9b454a5ec9d" providerId="ADAL" clId="{6CE20611-54A6-4217-B331-1ED1BF7FCA7C}" dt="2021-08-11T09:34:13.121" v="1593" actId="20577"/>
          <ac:spMkLst>
            <pc:docMk/>
            <pc:sldMk cId="2730072773" sldId="265"/>
            <ac:spMk id="2" creationId="{C4ACEAB2-3BE6-4ECE-882E-D28872F00D27}"/>
          </ac:spMkLst>
        </pc:spChg>
        <pc:spChg chg="mod">
          <ac:chgData name="Dexter Levick" userId="cfead303-d38c-40a9-9e05-c9b454a5ec9d" providerId="ADAL" clId="{6CE20611-54A6-4217-B331-1ED1BF7FCA7C}" dt="2021-08-11T09:34:32.052" v="1608" actId="20577"/>
          <ac:spMkLst>
            <pc:docMk/>
            <pc:sldMk cId="2730072773" sldId="265"/>
            <ac:spMk id="3" creationId="{94864C9D-1187-4A4B-AB54-EC117231882E}"/>
          </ac:spMkLst>
        </pc:spChg>
      </pc:sldChg>
      <pc:sldChg chg="modSp mod">
        <pc:chgData name="Dexter Levick" userId="cfead303-d38c-40a9-9e05-c9b454a5ec9d" providerId="ADAL" clId="{6CE20611-54A6-4217-B331-1ED1BF7FCA7C}" dt="2021-08-11T14:59:33.877" v="2495" actId="20577"/>
        <pc:sldMkLst>
          <pc:docMk/>
          <pc:sldMk cId="2963334391" sldId="273"/>
        </pc:sldMkLst>
        <pc:spChg chg="mod">
          <ac:chgData name="Dexter Levick" userId="cfead303-d38c-40a9-9e05-c9b454a5ec9d" providerId="ADAL" clId="{6CE20611-54A6-4217-B331-1ED1BF7FCA7C}" dt="2021-08-10T08:42:53.442" v="353" actId="20577"/>
          <ac:spMkLst>
            <pc:docMk/>
            <pc:sldMk cId="2963334391" sldId="273"/>
            <ac:spMk id="2" creationId="{C4ACEAB2-3BE6-4ECE-882E-D28872F00D27}"/>
          </ac:spMkLst>
        </pc:spChg>
        <pc:spChg chg="mod">
          <ac:chgData name="Dexter Levick" userId="cfead303-d38c-40a9-9e05-c9b454a5ec9d" providerId="ADAL" clId="{6CE20611-54A6-4217-B331-1ED1BF7FCA7C}" dt="2021-08-11T14:59:33.877" v="2495" actId="20577"/>
          <ac:spMkLst>
            <pc:docMk/>
            <pc:sldMk cId="2963334391" sldId="273"/>
            <ac:spMk id="3" creationId="{94864C9D-1187-4A4B-AB54-EC117231882E}"/>
          </ac:spMkLst>
        </pc:spChg>
      </pc:sldChg>
      <pc:sldChg chg="modSp mod">
        <pc:chgData name="Dexter Levick" userId="cfead303-d38c-40a9-9e05-c9b454a5ec9d" providerId="ADAL" clId="{6CE20611-54A6-4217-B331-1ED1BF7FCA7C}" dt="2021-08-11T21:35:20.534" v="2961" actId="2"/>
        <pc:sldMkLst>
          <pc:docMk/>
          <pc:sldMk cId="4140400971" sldId="274"/>
        </pc:sldMkLst>
        <pc:spChg chg="mod">
          <ac:chgData name="Dexter Levick" userId="cfead303-d38c-40a9-9e05-c9b454a5ec9d" providerId="ADAL" clId="{6CE20611-54A6-4217-B331-1ED1BF7FCA7C}" dt="2021-08-10T08:59:30.895" v="490" actId="20577"/>
          <ac:spMkLst>
            <pc:docMk/>
            <pc:sldMk cId="4140400971" sldId="274"/>
            <ac:spMk id="2" creationId="{C4ACEAB2-3BE6-4ECE-882E-D28872F00D27}"/>
          </ac:spMkLst>
        </pc:spChg>
        <pc:spChg chg="mod">
          <ac:chgData name="Dexter Levick" userId="cfead303-d38c-40a9-9e05-c9b454a5ec9d" providerId="ADAL" clId="{6CE20611-54A6-4217-B331-1ED1BF7FCA7C}" dt="2021-08-11T21:35:20.534" v="2961" actId="2"/>
          <ac:spMkLst>
            <pc:docMk/>
            <pc:sldMk cId="4140400971" sldId="274"/>
            <ac:spMk id="3" creationId="{94864C9D-1187-4A4B-AB54-EC117231882E}"/>
          </ac:spMkLst>
        </pc:spChg>
      </pc:sldChg>
      <pc:sldChg chg="modSp mod">
        <pc:chgData name="Dexter Levick" userId="cfead303-d38c-40a9-9e05-c9b454a5ec9d" providerId="ADAL" clId="{6CE20611-54A6-4217-B331-1ED1BF7FCA7C}" dt="2021-08-11T21:40:06.183" v="2968" actId="2"/>
        <pc:sldMkLst>
          <pc:docMk/>
          <pc:sldMk cId="2369565718" sldId="275"/>
        </pc:sldMkLst>
        <pc:spChg chg="mod">
          <ac:chgData name="Dexter Levick" userId="cfead303-d38c-40a9-9e05-c9b454a5ec9d" providerId="ADAL" clId="{6CE20611-54A6-4217-B331-1ED1BF7FCA7C}" dt="2021-08-10T09:10:42.151" v="579" actId="20577"/>
          <ac:spMkLst>
            <pc:docMk/>
            <pc:sldMk cId="2369565718" sldId="275"/>
            <ac:spMk id="2" creationId="{C4ACEAB2-3BE6-4ECE-882E-D28872F00D27}"/>
          </ac:spMkLst>
        </pc:spChg>
        <pc:spChg chg="mod">
          <ac:chgData name="Dexter Levick" userId="cfead303-d38c-40a9-9e05-c9b454a5ec9d" providerId="ADAL" clId="{6CE20611-54A6-4217-B331-1ED1BF7FCA7C}" dt="2021-08-11T21:40:06.183" v="2968" actId="2"/>
          <ac:spMkLst>
            <pc:docMk/>
            <pc:sldMk cId="2369565718" sldId="275"/>
            <ac:spMk id="3" creationId="{94864C9D-1187-4A4B-AB54-EC117231882E}"/>
          </ac:spMkLst>
        </pc:spChg>
      </pc:sldChg>
      <pc:sldChg chg="modSp mod">
        <pc:chgData name="Dexter Levick" userId="cfead303-d38c-40a9-9e05-c9b454a5ec9d" providerId="ADAL" clId="{6CE20611-54A6-4217-B331-1ED1BF7FCA7C}" dt="2021-08-11T21:40:11.802" v="2971" actId="2"/>
        <pc:sldMkLst>
          <pc:docMk/>
          <pc:sldMk cId="2021082296" sldId="276"/>
        </pc:sldMkLst>
        <pc:spChg chg="mod">
          <ac:chgData name="Dexter Levick" userId="cfead303-d38c-40a9-9e05-c9b454a5ec9d" providerId="ADAL" clId="{6CE20611-54A6-4217-B331-1ED1BF7FCA7C}" dt="2021-08-10T13:12:09.744" v="699" actId="20577"/>
          <ac:spMkLst>
            <pc:docMk/>
            <pc:sldMk cId="2021082296" sldId="276"/>
            <ac:spMk id="2" creationId="{C4ACEAB2-3BE6-4ECE-882E-D28872F00D27}"/>
          </ac:spMkLst>
        </pc:spChg>
        <pc:spChg chg="mod">
          <ac:chgData name="Dexter Levick" userId="cfead303-d38c-40a9-9e05-c9b454a5ec9d" providerId="ADAL" clId="{6CE20611-54A6-4217-B331-1ED1BF7FCA7C}" dt="2021-08-11T21:40:11.802" v="2971" actId="2"/>
          <ac:spMkLst>
            <pc:docMk/>
            <pc:sldMk cId="2021082296" sldId="276"/>
            <ac:spMk id="3" creationId="{94864C9D-1187-4A4B-AB54-EC117231882E}"/>
          </ac:spMkLst>
        </pc:spChg>
      </pc:sldChg>
      <pc:sldChg chg="modSp mod">
        <pc:chgData name="Dexter Levick" userId="cfead303-d38c-40a9-9e05-c9b454a5ec9d" providerId="ADAL" clId="{6CE20611-54A6-4217-B331-1ED1BF7FCA7C}" dt="2021-08-11T21:40:13.748" v="2972" actId="2"/>
        <pc:sldMkLst>
          <pc:docMk/>
          <pc:sldMk cId="384645124" sldId="277"/>
        </pc:sldMkLst>
        <pc:spChg chg="mod">
          <ac:chgData name="Dexter Levick" userId="cfead303-d38c-40a9-9e05-c9b454a5ec9d" providerId="ADAL" clId="{6CE20611-54A6-4217-B331-1ED1BF7FCA7C}" dt="2021-08-10T13:48:15.463" v="799" actId="20577"/>
          <ac:spMkLst>
            <pc:docMk/>
            <pc:sldMk cId="384645124" sldId="277"/>
            <ac:spMk id="2" creationId="{C4ACEAB2-3BE6-4ECE-882E-D28872F00D27}"/>
          </ac:spMkLst>
        </pc:spChg>
        <pc:spChg chg="mod">
          <ac:chgData name="Dexter Levick" userId="cfead303-d38c-40a9-9e05-c9b454a5ec9d" providerId="ADAL" clId="{6CE20611-54A6-4217-B331-1ED1BF7FCA7C}" dt="2021-08-11T21:40:13.748" v="2972" actId="2"/>
          <ac:spMkLst>
            <pc:docMk/>
            <pc:sldMk cId="384645124" sldId="277"/>
            <ac:spMk id="3" creationId="{94864C9D-1187-4A4B-AB54-EC117231882E}"/>
          </ac:spMkLst>
        </pc:spChg>
      </pc:sldChg>
      <pc:sldChg chg="modSp mod">
        <pc:chgData name="Dexter Levick" userId="cfead303-d38c-40a9-9e05-c9b454a5ec9d" providerId="ADAL" clId="{6CE20611-54A6-4217-B331-1ED1BF7FCA7C}" dt="2021-08-11T20:40:32.387" v="2765" actId="20577"/>
        <pc:sldMkLst>
          <pc:docMk/>
          <pc:sldMk cId="1115866447" sldId="278"/>
        </pc:sldMkLst>
        <pc:spChg chg="mod">
          <ac:chgData name="Dexter Levick" userId="cfead303-d38c-40a9-9e05-c9b454a5ec9d" providerId="ADAL" clId="{6CE20611-54A6-4217-B331-1ED1BF7FCA7C}" dt="2021-08-10T14:37:54.792" v="845" actId="20577"/>
          <ac:spMkLst>
            <pc:docMk/>
            <pc:sldMk cId="1115866447" sldId="278"/>
            <ac:spMk id="2" creationId="{C4ACEAB2-3BE6-4ECE-882E-D28872F00D27}"/>
          </ac:spMkLst>
        </pc:spChg>
        <pc:spChg chg="mod">
          <ac:chgData name="Dexter Levick" userId="cfead303-d38c-40a9-9e05-c9b454a5ec9d" providerId="ADAL" clId="{6CE20611-54A6-4217-B331-1ED1BF7FCA7C}" dt="2021-08-11T20:40:32.387" v="2765" actId="20577"/>
          <ac:spMkLst>
            <pc:docMk/>
            <pc:sldMk cId="1115866447" sldId="278"/>
            <ac:spMk id="3" creationId="{94864C9D-1187-4A4B-AB54-EC117231882E}"/>
          </ac:spMkLst>
        </pc:spChg>
      </pc:sldChg>
      <pc:sldChg chg="modSp mod">
        <pc:chgData name="Dexter Levick" userId="cfead303-d38c-40a9-9e05-c9b454a5ec9d" providerId="ADAL" clId="{6CE20611-54A6-4217-B331-1ED1BF7FCA7C}" dt="2021-08-11T21:35:17.456" v="2960" actId="313"/>
        <pc:sldMkLst>
          <pc:docMk/>
          <pc:sldMk cId="679703342" sldId="279"/>
        </pc:sldMkLst>
        <pc:spChg chg="mod">
          <ac:chgData name="Dexter Levick" userId="cfead303-d38c-40a9-9e05-c9b454a5ec9d" providerId="ADAL" clId="{6CE20611-54A6-4217-B331-1ED1BF7FCA7C}" dt="2021-08-11T21:35:17.456" v="2960" actId="313"/>
          <ac:spMkLst>
            <pc:docMk/>
            <pc:sldMk cId="679703342" sldId="279"/>
            <ac:spMk id="3" creationId="{5E3BC8CB-7298-4378-9C7B-259CD97B2A6D}"/>
          </ac:spMkLst>
        </pc:spChg>
      </pc:sldChg>
      <pc:sldChg chg="modSp mod">
        <pc:chgData name="Dexter Levick" userId="cfead303-d38c-40a9-9e05-c9b454a5ec9d" providerId="ADAL" clId="{6CE20611-54A6-4217-B331-1ED1BF7FCA7C}" dt="2021-08-12T08:43:09.443" v="2975" actId="20577"/>
        <pc:sldMkLst>
          <pc:docMk/>
          <pc:sldMk cId="1338986231" sldId="281"/>
        </pc:sldMkLst>
        <pc:spChg chg="mod">
          <ac:chgData name="Dexter Levick" userId="cfead303-d38c-40a9-9e05-c9b454a5ec9d" providerId="ADAL" clId="{6CE20611-54A6-4217-B331-1ED1BF7FCA7C}" dt="2021-08-12T08:43:09.443" v="2975" actId="20577"/>
          <ac:spMkLst>
            <pc:docMk/>
            <pc:sldMk cId="1338986231" sldId="281"/>
            <ac:spMk id="3" creationId="{F2AF794A-A653-4D58-9187-DF90CB19BDA8}"/>
          </ac:spMkLst>
        </pc:spChg>
      </pc:sldChg>
      <pc:sldChg chg="modSp mod">
        <pc:chgData name="Dexter Levick" userId="cfead303-d38c-40a9-9e05-c9b454a5ec9d" providerId="ADAL" clId="{6CE20611-54A6-4217-B331-1ED1BF7FCA7C}" dt="2021-08-11T08:45:02.632" v="1077" actId="20577"/>
        <pc:sldMkLst>
          <pc:docMk/>
          <pc:sldMk cId="2803270683" sldId="283"/>
        </pc:sldMkLst>
        <pc:spChg chg="mod">
          <ac:chgData name="Dexter Levick" userId="cfead303-d38c-40a9-9e05-c9b454a5ec9d" providerId="ADAL" clId="{6CE20611-54A6-4217-B331-1ED1BF7FCA7C}" dt="2021-08-11T08:45:02.632" v="1077" actId="20577"/>
          <ac:spMkLst>
            <pc:docMk/>
            <pc:sldMk cId="2803270683" sldId="283"/>
            <ac:spMk id="3" creationId="{8F147BDA-155D-464F-9CED-0D6A74A682F1}"/>
          </ac:spMkLst>
        </pc:spChg>
      </pc:sldChg>
      <pc:sldChg chg="addSp delSp modSp mod">
        <pc:chgData name="Dexter Levick" userId="cfead303-d38c-40a9-9e05-c9b454a5ec9d" providerId="ADAL" clId="{6CE20611-54A6-4217-B331-1ED1BF7FCA7C}" dt="2021-08-11T09:06:25.146" v="1162" actId="20577"/>
        <pc:sldMkLst>
          <pc:docMk/>
          <pc:sldMk cId="2214889787" sldId="284"/>
        </pc:sldMkLst>
        <pc:spChg chg="mod">
          <ac:chgData name="Dexter Levick" userId="cfead303-d38c-40a9-9e05-c9b454a5ec9d" providerId="ADAL" clId="{6CE20611-54A6-4217-B331-1ED1BF7FCA7C}" dt="2021-08-11T09:06:25.146" v="1162" actId="20577"/>
          <ac:spMkLst>
            <pc:docMk/>
            <pc:sldMk cId="2214889787" sldId="284"/>
            <ac:spMk id="3" creationId="{4C88931A-169C-4DB1-BCF3-B0A27DA6037D}"/>
          </ac:spMkLst>
        </pc:spChg>
        <pc:picChg chg="add mod">
          <ac:chgData name="Dexter Levick" userId="cfead303-d38c-40a9-9e05-c9b454a5ec9d" providerId="ADAL" clId="{6CE20611-54A6-4217-B331-1ED1BF7FCA7C}" dt="2021-08-11T09:05:19.972" v="1149" actId="1076"/>
          <ac:picMkLst>
            <pc:docMk/>
            <pc:sldMk cId="2214889787" sldId="284"/>
            <ac:picMk id="5" creationId="{6C770849-D86D-4A43-B233-C6415C3EF082}"/>
          </ac:picMkLst>
        </pc:picChg>
        <pc:picChg chg="del">
          <ac:chgData name="Dexter Levick" userId="cfead303-d38c-40a9-9e05-c9b454a5ec9d" providerId="ADAL" clId="{6CE20611-54A6-4217-B331-1ED1BF7FCA7C}" dt="2021-08-11T09:01:17.780" v="1078" actId="478"/>
          <ac:picMkLst>
            <pc:docMk/>
            <pc:sldMk cId="2214889787" sldId="284"/>
            <ac:picMk id="6" creationId="{F24291EA-719B-4675-AF41-FBC60FC50C1B}"/>
          </ac:picMkLst>
        </pc:picChg>
      </pc:sldChg>
      <pc:sldChg chg="modSp mod">
        <pc:chgData name="Dexter Levick" userId="cfead303-d38c-40a9-9e05-c9b454a5ec9d" providerId="ADAL" clId="{6CE20611-54A6-4217-B331-1ED1BF7FCA7C}" dt="2021-08-11T21:24:31.518" v="2935" actId="20577"/>
        <pc:sldMkLst>
          <pc:docMk/>
          <pc:sldMk cId="4109039477" sldId="298"/>
        </pc:sldMkLst>
        <pc:spChg chg="mod">
          <ac:chgData name="Dexter Levick" userId="cfead303-d38c-40a9-9e05-c9b454a5ec9d" providerId="ADAL" clId="{6CE20611-54A6-4217-B331-1ED1BF7FCA7C}" dt="2021-08-11T21:24:31.518" v="2935" actId="20577"/>
          <ac:spMkLst>
            <pc:docMk/>
            <pc:sldMk cId="4109039477" sldId="298"/>
            <ac:spMk id="3" creationId="{C836E4F3-8CE5-414D-B7AB-62DD177725A5}"/>
          </ac:spMkLst>
        </pc:spChg>
      </pc:sldChg>
      <pc:sldChg chg="modSp mod">
        <pc:chgData name="Dexter Levick" userId="cfead303-d38c-40a9-9e05-c9b454a5ec9d" providerId="ADAL" clId="{6CE20611-54A6-4217-B331-1ED1BF7FCA7C}" dt="2021-08-11T21:32:36.892" v="2954" actId="20577"/>
        <pc:sldMkLst>
          <pc:docMk/>
          <pc:sldMk cId="656747245" sldId="299"/>
        </pc:sldMkLst>
        <pc:spChg chg="mod">
          <ac:chgData name="Dexter Levick" userId="cfead303-d38c-40a9-9e05-c9b454a5ec9d" providerId="ADAL" clId="{6CE20611-54A6-4217-B331-1ED1BF7FCA7C}" dt="2021-08-11T21:32:36.892" v="2954" actId="20577"/>
          <ac:spMkLst>
            <pc:docMk/>
            <pc:sldMk cId="656747245" sldId="299"/>
            <ac:spMk id="5" creationId="{12A5BB80-37A4-4AAD-BF6B-2F92FDEA6465}"/>
          </ac:spMkLst>
        </pc:spChg>
      </pc:sldChg>
      <pc:sldChg chg="modSp mod">
        <pc:chgData name="Dexter Levick" userId="cfead303-d38c-40a9-9e05-c9b454a5ec9d" providerId="ADAL" clId="{6CE20611-54A6-4217-B331-1ED1BF7FCA7C}" dt="2021-08-11T21:32:20.525" v="2952" actId="20577"/>
        <pc:sldMkLst>
          <pc:docMk/>
          <pc:sldMk cId="2684683479" sldId="300"/>
        </pc:sldMkLst>
        <pc:spChg chg="mod">
          <ac:chgData name="Dexter Levick" userId="cfead303-d38c-40a9-9e05-c9b454a5ec9d" providerId="ADAL" clId="{6CE20611-54A6-4217-B331-1ED1BF7FCA7C}" dt="2021-08-11T21:32:20.525" v="2952" actId="20577"/>
          <ac:spMkLst>
            <pc:docMk/>
            <pc:sldMk cId="2684683479" sldId="300"/>
            <ac:spMk id="9" creationId="{479EABFB-6A6C-4BE5-8F12-443630A0E650}"/>
          </ac:spMkLst>
        </pc:spChg>
      </pc:sldChg>
      <pc:sldChg chg="modSp mod">
        <pc:chgData name="Dexter Levick" userId="cfead303-d38c-40a9-9e05-c9b454a5ec9d" providerId="ADAL" clId="{6CE20611-54A6-4217-B331-1ED1BF7FCA7C}" dt="2021-08-11T21:31:54.688" v="2950" actId="20577"/>
        <pc:sldMkLst>
          <pc:docMk/>
          <pc:sldMk cId="1252093992" sldId="301"/>
        </pc:sldMkLst>
        <pc:spChg chg="mod">
          <ac:chgData name="Dexter Levick" userId="cfead303-d38c-40a9-9e05-c9b454a5ec9d" providerId="ADAL" clId="{6CE20611-54A6-4217-B331-1ED1BF7FCA7C}" dt="2021-08-11T21:31:54.688" v="2950" actId="20577"/>
          <ac:spMkLst>
            <pc:docMk/>
            <pc:sldMk cId="1252093992" sldId="301"/>
            <ac:spMk id="26" creationId="{1D281EC5-B193-4812-BF0B-63D5109562D5}"/>
          </ac:spMkLst>
        </pc:spChg>
      </pc:sldChg>
      <pc:sldChg chg="modSp mod">
        <pc:chgData name="Dexter Levick" userId="cfead303-d38c-40a9-9e05-c9b454a5ec9d" providerId="ADAL" clId="{6CE20611-54A6-4217-B331-1ED1BF7FCA7C}" dt="2021-08-11T21:31:24.263" v="2941" actId="20577"/>
        <pc:sldMkLst>
          <pc:docMk/>
          <pc:sldMk cId="57057829" sldId="302"/>
        </pc:sldMkLst>
        <pc:spChg chg="mod">
          <ac:chgData name="Dexter Levick" userId="cfead303-d38c-40a9-9e05-c9b454a5ec9d" providerId="ADAL" clId="{6CE20611-54A6-4217-B331-1ED1BF7FCA7C}" dt="2021-08-11T21:31:24.263" v="2941" actId="20577"/>
          <ac:spMkLst>
            <pc:docMk/>
            <pc:sldMk cId="57057829" sldId="302"/>
            <ac:spMk id="9" creationId="{8BD1EF31-B7E0-4765-AA16-FAE09783BF4A}"/>
          </ac:spMkLst>
        </pc:spChg>
      </pc:sldChg>
      <pc:sldChg chg="modSp mod">
        <pc:chgData name="Dexter Levick" userId="cfead303-d38c-40a9-9e05-c9b454a5ec9d" providerId="ADAL" clId="{6CE20611-54A6-4217-B331-1ED1BF7FCA7C}" dt="2021-08-11T21:31:06.810" v="2939" actId="20577"/>
        <pc:sldMkLst>
          <pc:docMk/>
          <pc:sldMk cId="4197602096" sldId="303"/>
        </pc:sldMkLst>
        <pc:spChg chg="mod">
          <ac:chgData name="Dexter Levick" userId="cfead303-d38c-40a9-9e05-c9b454a5ec9d" providerId="ADAL" clId="{6CE20611-54A6-4217-B331-1ED1BF7FCA7C}" dt="2021-08-11T21:31:06.810" v="2939" actId="20577"/>
          <ac:spMkLst>
            <pc:docMk/>
            <pc:sldMk cId="4197602096" sldId="303"/>
            <ac:spMk id="10" creationId="{20F2B59F-2184-43E9-9A6E-2E0CE391F95B}"/>
          </ac:spMkLst>
        </pc:spChg>
      </pc:sldChg>
      <pc:sldChg chg="modSp mod">
        <pc:chgData name="Dexter Levick" userId="cfead303-d38c-40a9-9e05-c9b454a5ec9d" providerId="ADAL" clId="{6CE20611-54A6-4217-B331-1ED1BF7FCA7C}" dt="2021-08-11T21:30:44.289" v="2937" actId="20577"/>
        <pc:sldMkLst>
          <pc:docMk/>
          <pc:sldMk cId="3188416463" sldId="304"/>
        </pc:sldMkLst>
        <pc:spChg chg="mod">
          <ac:chgData name="Dexter Levick" userId="cfead303-d38c-40a9-9e05-c9b454a5ec9d" providerId="ADAL" clId="{6CE20611-54A6-4217-B331-1ED1BF7FCA7C}" dt="2021-08-11T21:30:44.289" v="2937" actId="20577"/>
          <ac:spMkLst>
            <pc:docMk/>
            <pc:sldMk cId="3188416463" sldId="304"/>
            <ac:spMk id="10" creationId="{7BEF73F1-F848-4D33-8741-09056C443116}"/>
          </ac:spMkLst>
        </pc:spChg>
      </pc:sldChg>
      <pc:sldChg chg="addSp delSp modSp mod">
        <pc:chgData name="Dexter Levick" userId="cfead303-d38c-40a9-9e05-c9b454a5ec9d" providerId="ADAL" clId="{6CE20611-54A6-4217-B331-1ED1BF7FCA7C}" dt="2021-08-09T13:27:09.282" v="23" actId="14100"/>
        <pc:sldMkLst>
          <pc:docMk/>
          <pc:sldMk cId="77861231" sldId="308"/>
        </pc:sldMkLst>
        <pc:picChg chg="del">
          <ac:chgData name="Dexter Levick" userId="cfead303-d38c-40a9-9e05-c9b454a5ec9d" providerId="ADAL" clId="{6CE20611-54A6-4217-B331-1ED1BF7FCA7C}" dt="2021-08-09T13:21:36.553" v="0" actId="478"/>
          <ac:picMkLst>
            <pc:docMk/>
            <pc:sldMk cId="77861231" sldId="308"/>
            <ac:picMk id="4" creationId="{13057759-9756-44BE-B81D-7316D088727E}"/>
          </ac:picMkLst>
        </pc:picChg>
        <pc:picChg chg="add mod">
          <ac:chgData name="Dexter Levick" userId="cfead303-d38c-40a9-9e05-c9b454a5ec9d" providerId="ADAL" clId="{6CE20611-54A6-4217-B331-1ED1BF7FCA7C}" dt="2021-08-09T13:21:58.403" v="5" actId="14100"/>
          <ac:picMkLst>
            <pc:docMk/>
            <pc:sldMk cId="77861231" sldId="308"/>
            <ac:picMk id="5" creationId="{42D9E88E-08E1-49C3-969E-D886DA19A5D1}"/>
          </ac:picMkLst>
        </pc:picChg>
        <pc:picChg chg="del">
          <ac:chgData name="Dexter Levick" userId="cfead303-d38c-40a9-9e05-c9b454a5ec9d" providerId="ADAL" clId="{6CE20611-54A6-4217-B331-1ED1BF7FCA7C}" dt="2021-08-09T13:22:08.864" v="6" actId="478"/>
          <ac:picMkLst>
            <pc:docMk/>
            <pc:sldMk cId="77861231" sldId="308"/>
            <ac:picMk id="7" creationId="{82231474-D349-4E70-A519-FD1001B202BB}"/>
          </ac:picMkLst>
        </pc:picChg>
        <pc:picChg chg="add mod">
          <ac:chgData name="Dexter Levick" userId="cfead303-d38c-40a9-9e05-c9b454a5ec9d" providerId="ADAL" clId="{6CE20611-54A6-4217-B331-1ED1BF7FCA7C}" dt="2021-08-09T13:26:13.265" v="9" actId="14100"/>
          <ac:picMkLst>
            <pc:docMk/>
            <pc:sldMk cId="77861231" sldId="308"/>
            <ac:picMk id="8" creationId="{1355E8BB-D651-4BD9-856E-9D02366A4017}"/>
          </ac:picMkLst>
        </pc:picChg>
        <pc:picChg chg="del">
          <ac:chgData name="Dexter Levick" userId="cfead303-d38c-40a9-9e05-c9b454a5ec9d" providerId="ADAL" clId="{6CE20611-54A6-4217-B331-1ED1BF7FCA7C}" dt="2021-08-09T13:26:16.854" v="10" actId="478"/>
          <ac:picMkLst>
            <pc:docMk/>
            <pc:sldMk cId="77861231" sldId="308"/>
            <ac:picMk id="10" creationId="{83E175DC-C4A6-48CD-900D-9ECB33988249}"/>
          </ac:picMkLst>
        </pc:picChg>
        <pc:picChg chg="add mod">
          <ac:chgData name="Dexter Levick" userId="cfead303-d38c-40a9-9e05-c9b454a5ec9d" providerId="ADAL" clId="{6CE20611-54A6-4217-B331-1ED1BF7FCA7C}" dt="2021-08-09T13:26:47.742" v="17" actId="14100"/>
          <ac:picMkLst>
            <pc:docMk/>
            <pc:sldMk cId="77861231" sldId="308"/>
            <ac:picMk id="11" creationId="{F60C8A18-7A83-4B6D-8784-D6037D4F7849}"/>
          </ac:picMkLst>
        </pc:picChg>
        <pc:picChg chg="del">
          <ac:chgData name="Dexter Levick" userId="cfead303-d38c-40a9-9e05-c9b454a5ec9d" providerId="ADAL" clId="{6CE20611-54A6-4217-B331-1ED1BF7FCA7C}" dt="2021-08-09T13:26:52.221" v="18" actId="478"/>
          <ac:picMkLst>
            <pc:docMk/>
            <pc:sldMk cId="77861231" sldId="308"/>
            <ac:picMk id="13" creationId="{AC3EF273-5B55-4E3A-BD6C-8220EBD6F77C}"/>
          </ac:picMkLst>
        </pc:picChg>
        <pc:picChg chg="add mod">
          <ac:chgData name="Dexter Levick" userId="cfead303-d38c-40a9-9e05-c9b454a5ec9d" providerId="ADAL" clId="{6CE20611-54A6-4217-B331-1ED1BF7FCA7C}" dt="2021-08-09T13:27:09.282" v="23" actId="14100"/>
          <ac:picMkLst>
            <pc:docMk/>
            <pc:sldMk cId="77861231" sldId="308"/>
            <ac:picMk id="14" creationId="{6B8EA98A-D220-4329-B7CC-6E0DC5593C98}"/>
          </ac:picMkLst>
        </pc:picChg>
      </pc:sldChg>
      <pc:sldChg chg="addSp delSp modSp mod">
        <pc:chgData name="Dexter Levick" userId="cfead303-d38c-40a9-9e05-c9b454a5ec9d" providerId="ADAL" clId="{6CE20611-54A6-4217-B331-1ED1BF7FCA7C}" dt="2021-08-11T21:33:05.815" v="2955" actId="2"/>
        <pc:sldMkLst>
          <pc:docMk/>
          <pc:sldMk cId="20190053" sldId="309"/>
        </pc:sldMkLst>
        <pc:spChg chg="mod">
          <ac:chgData name="Dexter Levick" userId="cfead303-d38c-40a9-9e05-c9b454a5ec9d" providerId="ADAL" clId="{6CE20611-54A6-4217-B331-1ED1BF7FCA7C}" dt="2021-08-11T21:33:05.815" v="2955" actId="2"/>
          <ac:spMkLst>
            <pc:docMk/>
            <pc:sldMk cId="20190053" sldId="309"/>
            <ac:spMk id="11" creationId="{4CC410F8-7716-4522-8EC0-DBC15CE3F9F9}"/>
          </ac:spMkLst>
        </pc:spChg>
        <pc:picChg chg="del">
          <ac:chgData name="Dexter Levick" userId="cfead303-d38c-40a9-9e05-c9b454a5ec9d" providerId="ADAL" clId="{6CE20611-54A6-4217-B331-1ED1BF7FCA7C}" dt="2021-08-09T13:48:10.954" v="24" actId="478"/>
          <ac:picMkLst>
            <pc:docMk/>
            <pc:sldMk cId="20190053" sldId="309"/>
            <ac:picMk id="5" creationId="{3293FE14-DBEA-4B9D-9B13-22F6F2D6F257}"/>
          </ac:picMkLst>
        </pc:picChg>
        <pc:picChg chg="add mod">
          <ac:chgData name="Dexter Levick" userId="cfead303-d38c-40a9-9e05-c9b454a5ec9d" providerId="ADAL" clId="{6CE20611-54A6-4217-B331-1ED1BF7FCA7C}" dt="2021-08-09T13:52:54.068" v="28" actId="14100"/>
          <ac:picMkLst>
            <pc:docMk/>
            <pc:sldMk cId="20190053" sldId="309"/>
            <ac:picMk id="6" creationId="{17B7C2BF-C29B-466E-8426-7F113C9A6B7A}"/>
          </ac:picMkLst>
        </pc:picChg>
        <pc:picChg chg="del">
          <ac:chgData name="Dexter Levick" userId="cfead303-d38c-40a9-9e05-c9b454a5ec9d" providerId="ADAL" clId="{6CE20611-54A6-4217-B331-1ED1BF7FCA7C}" dt="2021-08-09T13:59:17.548" v="29" actId="478"/>
          <ac:picMkLst>
            <pc:docMk/>
            <pc:sldMk cId="20190053" sldId="309"/>
            <ac:picMk id="9" creationId="{4443C989-5605-4262-B79B-B20C0BD84D3A}"/>
          </ac:picMkLst>
        </pc:picChg>
        <pc:picChg chg="add mod">
          <ac:chgData name="Dexter Levick" userId="cfead303-d38c-40a9-9e05-c9b454a5ec9d" providerId="ADAL" clId="{6CE20611-54A6-4217-B331-1ED1BF7FCA7C}" dt="2021-08-09T13:59:47.302" v="35" actId="14100"/>
          <ac:picMkLst>
            <pc:docMk/>
            <pc:sldMk cId="20190053" sldId="309"/>
            <ac:picMk id="13" creationId="{13F1A474-47E8-4E52-B1D0-3A43ABDC142C}"/>
          </ac:picMkLst>
        </pc:picChg>
      </pc:sldChg>
      <pc:sldChg chg="addSp delSp modSp mod">
        <pc:chgData name="Dexter Levick" userId="cfead303-d38c-40a9-9e05-c9b454a5ec9d" providerId="ADAL" clId="{6CE20611-54A6-4217-B331-1ED1BF7FCA7C}" dt="2021-08-10T08:53:05.249" v="425" actId="14100"/>
        <pc:sldMkLst>
          <pc:docMk/>
          <pc:sldMk cId="3606469185" sldId="311"/>
        </pc:sldMkLst>
        <pc:spChg chg="mod">
          <ac:chgData name="Dexter Levick" userId="cfead303-d38c-40a9-9e05-c9b454a5ec9d" providerId="ADAL" clId="{6CE20611-54A6-4217-B331-1ED1BF7FCA7C}" dt="2021-08-10T08:47:11.501" v="406" actId="20577"/>
          <ac:spMkLst>
            <pc:docMk/>
            <pc:sldMk cId="3606469185" sldId="311"/>
            <ac:spMk id="2" creationId="{A85916BD-64BB-4030-B645-41732464BCB3}"/>
          </ac:spMkLst>
        </pc:spChg>
        <pc:spChg chg="mod">
          <ac:chgData name="Dexter Levick" userId="cfead303-d38c-40a9-9e05-c9b454a5ec9d" providerId="ADAL" clId="{6CE20611-54A6-4217-B331-1ED1BF7FCA7C}" dt="2021-08-10T08:47:08.553" v="402" actId="20577"/>
          <ac:spMkLst>
            <pc:docMk/>
            <pc:sldMk cId="3606469185" sldId="311"/>
            <ac:spMk id="3" creationId="{2E943C07-0048-4041-A36D-BA273B7DCC03}"/>
          </ac:spMkLst>
        </pc:spChg>
        <pc:picChg chg="add mod">
          <ac:chgData name="Dexter Levick" userId="cfead303-d38c-40a9-9e05-c9b454a5ec9d" providerId="ADAL" clId="{6CE20611-54A6-4217-B331-1ED1BF7FCA7C}" dt="2021-08-10T08:48:46.954" v="412" actId="14100"/>
          <ac:picMkLst>
            <pc:docMk/>
            <pc:sldMk cId="3606469185" sldId="311"/>
            <ac:picMk id="5" creationId="{2646BBB0-6AD5-4516-863A-24E45EC006DF}"/>
          </ac:picMkLst>
        </pc:picChg>
        <pc:picChg chg="del">
          <ac:chgData name="Dexter Levick" userId="cfead303-d38c-40a9-9e05-c9b454a5ec9d" providerId="ADAL" clId="{6CE20611-54A6-4217-B331-1ED1BF7FCA7C}" dt="2021-08-10T08:48:28.921" v="407" actId="478"/>
          <ac:picMkLst>
            <pc:docMk/>
            <pc:sldMk cId="3606469185" sldId="311"/>
            <ac:picMk id="6" creationId="{5ADB3977-E287-4F40-86EA-124B3E87A0C6}"/>
          </ac:picMkLst>
        </pc:picChg>
        <pc:picChg chg="add mod">
          <ac:chgData name="Dexter Levick" userId="cfead303-d38c-40a9-9e05-c9b454a5ec9d" providerId="ADAL" clId="{6CE20611-54A6-4217-B331-1ED1BF7FCA7C}" dt="2021-08-10T08:52:15.724" v="419" actId="1076"/>
          <ac:picMkLst>
            <pc:docMk/>
            <pc:sldMk cId="3606469185" sldId="311"/>
            <ac:picMk id="8" creationId="{94BA2D3C-EF3E-400F-9124-20812DB03C4F}"/>
          </ac:picMkLst>
        </pc:picChg>
        <pc:picChg chg="del">
          <ac:chgData name="Dexter Levick" userId="cfead303-d38c-40a9-9e05-c9b454a5ec9d" providerId="ADAL" clId="{6CE20611-54A6-4217-B331-1ED1BF7FCA7C}" dt="2021-08-10T08:49:10.086" v="413" actId="478"/>
          <ac:picMkLst>
            <pc:docMk/>
            <pc:sldMk cId="3606469185" sldId="311"/>
            <ac:picMk id="9" creationId="{90DF68E9-7E5C-4077-9F5B-7E1BF7093079}"/>
          </ac:picMkLst>
        </pc:picChg>
        <pc:picChg chg="add mod">
          <ac:chgData name="Dexter Levick" userId="cfead303-d38c-40a9-9e05-c9b454a5ec9d" providerId="ADAL" clId="{6CE20611-54A6-4217-B331-1ED1BF7FCA7C}" dt="2021-08-10T08:53:05.249" v="425" actId="14100"/>
          <ac:picMkLst>
            <pc:docMk/>
            <pc:sldMk cId="3606469185" sldId="311"/>
            <ac:picMk id="11" creationId="{B9DF9C8C-8F8A-44C2-A55A-5ADE236D0787}"/>
          </ac:picMkLst>
        </pc:picChg>
        <pc:picChg chg="del">
          <ac:chgData name="Dexter Levick" userId="cfead303-d38c-40a9-9e05-c9b454a5ec9d" providerId="ADAL" clId="{6CE20611-54A6-4217-B331-1ED1BF7FCA7C}" dt="2021-08-10T08:52:45.450" v="420" actId="478"/>
          <ac:picMkLst>
            <pc:docMk/>
            <pc:sldMk cId="3606469185" sldId="311"/>
            <ac:picMk id="12" creationId="{439111BB-3134-4994-B64C-020EE80DE996}"/>
          </ac:picMkLst>
        </pc:picChg>
      </pc:sldChg>
      <pc:sldChg chg="addSp delSp modSp mod">
        <pc:chgData name="Dexter Levick" userId="cfead303-d38c-40a9-9e05-c9b454a5ec9d" providerId="ADAL" clId="{6CE20611-54A6-4217-B331-1ED1BF7FCA7C}" dt="2021-08-10T09:09:06.798" v="566" actId="1076"/>
        <pc:sldMkLst>
          <pc:docMk/>
          <pc:sldMk cId="2378172067" sldId="312"/>
        </pc:sldMkLst>
        <pc:spChg chg="mod">
          <ac:chgData name="Dexter Levick" userId="cfead303-d38c-40a9-9e05-c9b454a5ec9d" providerId="ADAL" clId="{6CE20611-54A6-4217-B331-1ED1BF7FCA7C}" dt="2021-08-10T09:04:59.752" v="539" actId="20577"/>
          <ac:spMkLst>
            <pc:docMk/>
            <pc:sldMk cId="2378172067" sldId="312"/>
            <ac:spMk id="2" creationId="{A85916BD-64BB-4030-B645-41732464BCB3}"/>
          </ac:spMkLst>
        </pc:spChg>
        <pc:spChg chg="mod">
          <ac:chgData name="Dexter Levick" userId="cfead303-d38c-40a9-9e05-c9b454a5ec9d" providerId="ADAL" clId="{6CE20611-54A6-4217-B331-1ED1BF7FCA7C}" dt="2021-08-10T09:06:18.535" v="549" actId="20577"/>
          <ac:spMkLst>
            <pc:docMk/>
            <pc:sldMk cId="2378172067" sldId="312"/>
            <ac:spMk id="3" creationId="{2E943C07-0048-4041-A36D-BA273B7DCC03}"/>
          </ac:spMkLst>
        </pc:spChg>
        <pc:picChg chg="del">
          <ac:chgData name="Dexter Levick" userId="cfead303-d38c-40a9-9e05-c9b454a5ec9d" providerId="ADAL" clId="{6CE20611-54A6-4217-B331-1ED1BF7FCA7C}" dt="2021-08-10T09:08:06.147" v="550" actId="478"/>
          <ac:picMkLst>
            <pc:docMk/>
            <pc:sldMk cId="2378172067" sldId="312"/>
            <ac:picMk id="5" creationId="{0FB6694F-C1ED-480B-814A-194A2A1BCCC6}"/>
          </ac:picMkLst>
        </pc:picChg>
        <pc:picChg chg="add mod">
          <ac:chgData name="Dexter Levick" userId="cfead303-d38c-40a9-9e05-c9b454a5ec9d" providerId="ADAL" clId="{6CE20611-54A6-4217-B331-1ED1BF7FCA7C}" dt="2021-08-10T09:08:29.619" v="555" actId="14100"/>
          <ac:picMkLst>
            <pc:docMk/>
            <pc:sldMk cId="2378172067" sldId="312"/>
            <ac:picMk id="6" creationId="{9AE45AC9-E90D-4293-96AD-21E1616918CE}"/>
          </ac:picMkLst>
        </pc:picChg>
        <pc:picChg chg="del">
          <ac:chgData name="Dexter Levick" userId="cfead303-d38c-40a9-9e05-c9b454a5ec9d" providerId="ADAL" clId="{6CE20611-54A6-4217-B331-1ED1BF7FCA7C}" dt="2021-08-10T09:08:30.994" v="556" actId="478"/>
          <ac:picMkLst>
            <pc:docMk/>
            <pc:sldMk cId="2378172067" sldId="312"/>
            <ac:picMk id="8" creationId="{3F20C687-D961-43F5-BB47-8019C150C9EC}"/>
          </ac:picMkLst>
        </pc:picChg>
        <pc:picChg chg="add mod">
          <ac:chgData name="Dexter Levick" userId="cfead303-d38c-40a9-9e05-c9b454a5ec9d" providerId="ADAL" clId="{6CE20611-54A6-4217-B331-1ED1BF7FCA7C}" dt="2021-08-10T09:09:06.798" v="566" actId="1076"/>
          <ac:picMkLst>
            <pc:docMk/>
            <pc:sldMk cId="2378172067" sldId="312"/>
            <ac:picMk id="9" creationId="{D0CA6D43-F5D9-4E59-808A-FE8D4F2807C9}"/>
          </ac:picMkLst>
        </pc:picChg>
        <pc:picChg chg="add mod">
          <ac:chgData name="Dexter Levick" userId="cfead303-d38c-40a9-9e05-c9b454a5ec9d" providerId="ADAL" clId="{6CE20611-54A6-4217-B331-1ED1BF7FCA7C}" dt="2021-08-10T09:09:04.722" v="565" actId="14100"/>
          <ac:picMkLst>
            <pc:docMk/>
            <pc:sldMk cId="2378172067" sldId="312"/>
            <ac:picMk id="11" creationId="{305C50F6-1CDF-4DA5-94CC-B257868734EF}"/>
          </ac:picMkLst>
        </pc:picChg>
        <pc:picChg chg="del">
          <ac:chgData name="Dexter Levick" userId="cfead303-d38c-40a9-9e05-c9b454a5ec9d" providerId="ADAL" clId="{6CE20611-54A6-4217-B331-1ED1BF7FCA7C}" dt="2021-08-10T09:08:48.126" v="562" actId="478"/>
          <ac:picMkLst>
            <pc:docMk/>
            <pc:sldMk cId="2378172067" sldId="312"/>
            <ac:picMk id="12" creationId="{33C482E4-D9F0-4990-80B5-71A4A71B07CF}"/>
          </ac:picMkLst>
        </pc:picChg>
      </pc:sldChg>
      <pc:sldChg chg="addSp delSp modSp mod">
        <pc:chgData name="Dexter Levick" userId="cfead303-d38c-40a9-9e05-c9b454a5ec9d" providerId="ADAL" clId="{6CE20611-54A6-4217-B331-1ED1BF7FCA7C}" dt="2021-08-10T09:17:27.601" v="675" actId="14100"/>
        <pc:sldMkLst>
          <pc:docMk/>
          <pc:sldMk cId="2338533712" sldId="313"/>
        </pc:sldMkLst>
        <pc:spChg chg="mod">
          <ac:chgData name="Dexter Levick" userId="cfead303-d38c-40a9-9e05-c9b454a5ec9d" providerId="ADAL" clId="{6CE20611-54A6-4217-B331-1ED1BF7FCA7C}" dt="2021-08-10T09:14:13.383" v="632" actId="20577"/>
          <ac:spMkLst>
            <pc:docMk/>
            <pc:sldMk cId="2338533712" sldId="313"/>
            <ac:spMk id="2" creationId="{A85916BD-64BB-4030-B645-41732464BCB3}"/>
          </ac:spMkLst>
        </pc:spChg>
        <pc:spChg chg="mod">
          <ac:chgData name="Dexter Levick" userId="cfead303-d38c-40a9-9e05-c9b454a5ec9d" providerId="ADAL" clId="{6CE20611-54A6-4217-B331-1ED1BF7FCA7C}" dt="2021-08-10T09:14:53.190" v="656" actId="20577"/>
          <ac:spMkLst>
            <pc:docMk/>
            <pc:sldMk cId="2338533712" sldId="313"/>
            <ac:spMk id="3" creationId="{2E943C07-0048-4041-A36D-BA273B7DCC03}"/>
          </ac:spMkLst>
        </pc:spChg>
        <pc:picChg chg="add mod">
          <ac:chgData name="Dexter Levick" userId="cfead303-d38c-40a9-9e05-c9b454a5ec9d" providerId="ADAL" clId="{6CE20611-54A6-4217-B331-1ED1BF7FCA7C}" dt="2021-08-10T09:16:34.692" v="660" actId="14100"/>
          <ac:picMkLst>
            <pc:docMk/>
            <pc:sldMk cId="2338533712" sldId="313"/>
            <ac:picMk id="5" creationId="{7C42C144-E829-4AEA-B40D-408D293666BA}"/>
          </ac:picMkLst>
        </pc:picChg>
        <pc:picChg chg="del">
          <ac:chgData name="Dexter Levick" userId="cfead303-d38c-40a9-9e05-c9b454a5ec9d" providerId="ADAL" clId="{6CE20611-54A6-4217-B331-1ED1BF7FCA7C}" dt="2021-08-10T09:16:15.814" v="657" actId="478"/>
          <ac:picMkLst>
            <pc:docMk/>
            <pc:sldMk cId="2338533712" sldId="313"/>
            <ac:picMk id="6" creationId="{BFD8EB3D-EA17-4583-99F7-5E5754716660}"/>
          </ac:picMkLst>
        </pc:picChg>
        <pc:picChg chg="add mod">
          <ac:chgData name="Dexter Levick" userId="cfead303-d38c-40a9-9e05-c9b454a5ec9d" providerId="ADAL" clId="{6CE20611-54A6-4217-B331-1ED1BF7FCA7C}" dt="2021-08-10T09:17:11.751" v="669" actId="1076"/>
          <ac:picMkLst>
            <pc:docMk/>
            <pc:sldMk cId="2338533712" sldId="313"/>
            <ac:picMk id="8" creationId="{F1A9BAC1-357C-43A5-9D6E-BCD7AD87F514}"/>
          </ac:picMkLst>
        </pc:picChg>
        <pc:picChg chg="del">
          <ac:chgData name="Dexter Levick" userId="cfead303-d38c-40a9-9e05-c9b454a5ec9d" providerId="ADAL" clId="{6CE20611-54A6-4217-B331-1ED1BF7FCA7C}" dt="2021-08-10T09:16:37.024" v="661" actId="478"/>
          <ac:picMkLst>
            <pc:docMk/>
            <pc:sldMk cId="2338533712" sldId="313"/>
            <ac:picMk id="9" creationId="{4FC12964-2EF3-4379-A52B-106053B901FA}"/>
          </ac:picMkLst>
        </pc:picChg>
        <pc:picChg chg="add mod">
          <ac:chgData name="Dexter Levick" userId="cfead303-d38c-40a9-9e05-c9b454a5ec9d" providerId="ADAL" clId="{6CE20611-54A6-4217-B331-1ED1BF7FCA7C}" dt="2021-08-10T09:17:27.601" v="675" actId="14100"/>
          <ac:picMkLst>
            <pc:docMk/>
            <pc:sldMk cId="2338533712" sldId="313"/>
            <ac:picMk id="11" creationId="{DC2AFA38-8A9B-47B0-B561-905906E6CF7C}"/>
          </ac:picMkLst>
        </pc:picChg>
        <pc:picChg chg="del">
          <ac:chgData name="Dexter Levick" userId="cfead303-d38c-40a9-9e05-c9b454a5ec9d" providerId="ADAL" clId="{6CE20611-54A6-4217-B331-1ED1BF7FCA7C}" dt="2021-08-10T09:17:13.118" v="670" actId="478"/>
          <ac:picMkLst>
            <pc:docMk/>
            <pc:sldMk cId="2338533712" sldId="313"/>
            <ac:picMk id="12" creationId="{42EB1BA2-3CE0-43C9-B640-07CEED0FD7AD}"/>
          </ac:picMkLst>
        </pc:picChg>
      </pc:sldChg>
      <pc:sldChg chg="addSp delSp modSp mod">
        <pc:chgData name="Dexter Levick" userId="cfead303-d38c-40a9-9e05-c9b454a5ec9d" providerId="ADAL" clId="{6CE20611-54A6-4217-B331-1ED1BF7FCA7C}" dt="2021-08-10T13:35:59.498" v="767" actId="14100"/>
        <pc:sldMkLst>
          <pc:docMk/>
          <pc:sldMk cId="95619817" sldId="314"/>
        </pc:sldMkLst>
        <pc:spChg chg="mod">
          <ac:chgData name="Dexter Levick" userId="cfead303-d38c-40a9-9e05-c9b454a5ec9d" providerId="ADAL" clId="{6CE20611-54A6-4217-B331-1ED1BF7FCA7C}" dt="2021-08-10T13:13:19.183" v="727" actId="20577"/>
          <ac:spMkLst>
            <pc:docMk/>
            <pc:sldMk cId="95619817" sldId="314"/>
            <ac:spMk id="2" creationId="{A85916BD-64BB-4030-B645-41732464BCB3}"/>
          </ac:spMkLst>
        </pc:spChg>
        <pc:spChg chg="mod">
          <ac:chgData name="Dexter Levick" userId="cfead303-d38c-40a9-9e05-c9b454a5ec9d" providerId="ADAL" clId="{6CE20611-54A6-4217-B331-1ED1BF7FCA7C}" dt="2021-08-10T13:16:33.441" v="753" actId="20577"/>
          <ac:spMkLst>
            <pc:docMk/>
            <pc:sldMk cId="95619817" sldId="314"/>
            <ac:spMk id="3" creationId="{2E943C07-0048-4041-A36D-BA273B7DCC03}"/>
          </ac:spMkLst>
        </pc:spChg>
        <pc:picChg chg="add mod">
          <ac:chgData name="Dexter Levick" userId="cfead303-d38c-40a9-9e05-c9b454a5ec9d" providerId="ADAL" clId="{6CE20611-54A6-4217-B331-1ED1BF7FCA7C}" dt="2021-08-10T13:28:21.062" v="759" actId="14100"/>
          <ac:picMkLst>
            <pc:docMk/>
            <pc:sldMk cId="95619817" sldId="314"/>
            <ac:picMk id="6" creationId="{8A4FEA6A-6102-46A6-9E0A-C5D2A2615556}"/>
          </ac:picMkLst>
        </pc:picChg>
        <pc:picChg chg="del">
          <ac:chgData name="Dexter Levick" userId="cfead303-d38c-40a9-9e05-c9b454a5ec9d" providerId="ADAL" clId="{6CE20611-54A6-4217-B331-1ED1BF7FCA7C}" dt="2021-08-10T13:28:03.194" v="754" actId="478"/>
          <ac:picMkLst>
            <pc:docMk/>
            <pc:sldMk cId="95619817" sldId="314"/>
            <ac:picMk id="8" creationId="{CC045073-2638-427C-8CFA-9793BFA2DBE1}"/>
          </ac:picMkLst>
        </pc:picChg>
        <pc:picChg chg="add mod">
          <ac:chgData name="Dexter Levick" userId="cfead303-d38c-40a9-9e05-c9b454a5ec9d" providerId="ADAL" clId="{6CE20611-54A6-4217-B331-1ED1BF7FCA7C}" dt="2021-08-10T13:35:59.498" v="767" actId="14100"/>
          <ac:picMkLst>
            <pc:docMk/>
            <pc:sldMk cId="95619817" sldId="314"/>
            <ac:picMk id="9" creationId="{287603E0-D60E-4DF9-8248-6BE40CC9F813}"/>
          </ac:picMkLst>
        </pc:picChg>
        <pc:picChg chg="del">
          <ac:chgData name="Dexter Levick" userId="cfead303-d38c-40a9-9e05-c9b454a5ec9d" providerId="ADAL" clId="{6CE20611-54A6-4217-B331-1ED1BF7FCA7C}" dt="2021-08-10T13:28:22.149" v="760" actId="478"/>
          <ac:picMkLst>
            <pc:docMk/>
            <pc:sldMk cId="95619817" sldId="314"/>
            <ac:picMk id="11" creationId="{E072FC9C-71F1-45F5-9EA1-DEB892931882}"/>
          </ac:picMkLst>
        </pc:picChg>
      </pc:sldChg>
      <pc:sldChg chg="addSp delSp modSp mod">
        <pc:chgData name="Dexter Levick" userId="cfead303-d38c-40a9-9e05-c9b454a5ec9d" providerId="ADAL" clId="{6CE20611-54A6-4217-B331-1ED1BF7FCA7C}" dt="2021-08-10T16:00:51.267" v="949" actId="1076"/>
        <pc:sldMkLst>
          <pc:docMk/>
          <pc:sldMk cId="2542924100" sldId="316"/>
        </pc:sldMkLst>
        <pc:spChg chg="mod">
          <ac:chgData name="Dexter Levick" userId="cfead303-d38c-40a9-9e05-c9b454a5ec9d" providerId="ADAL" clId="{6CE20611-54A6-4217-B331-1ED1BF7FCA7C}" dt="2021-08-10T15:12:40.679" v="900" actId="20577"/>
          <ac:spMkLst>
            <pc:docMk/>
            <pc:sldMk cId="2542924100" sldId="316"/>
            <ac:spMk id="2" creationId="{A85916BD-64BB-4030-B645-41732464BCB3}"/>
          </ac:spMkLst>
        </pc:spChg>
        <pc:spChg chg="mod">
          <ac:chgData name="Dexter Levick" userId="cfead303-d38c-40a9-9e05-c9b454a5ec9d" providerId="ADAL" clId="{6CE20611-54A6-4217-B331-1ED1BF7FCA7C}" dt="2021-08-10T15:58:02.885" v="930" actId="20577"/>
          <ac:spMkLst>
            <pc:docMk/>
            <pc:sldMk cId="2542924100" sldId="316"/>
            <ac:spMk id="3" creationId="{2E943C07-0048-4041-A36D-BA273B7DCC03}"/>
          </ac:spMkLst>
        </pc:spChg>
        <pc:picChg chg="del">
          <ac:chgData name="Dexter Levick" userId="cfead303-d38c-40a9-9e05-c9b454a5ec9d" providerId="ADAL" clId="{6CE20611-54A6-4217-B331-1ED1BF7FCA7C}" dt="2021-08-10T15:59:15.448" v="931" actId="478"/>
          <ac:picMkLst>
            <pc:docMk/>
            <pc:sldMk cId="2542924100" sldId="316"/>
            <ac:picMk id="5" creationId="{54E2E807-3C4A-405A-8388-18EACEBFA44C}"/>
          </ac:picMkLst>
        </pc:picChg>
        <pc:picChg chg="add mod">
          <ac:chgData name="Dexter Levick" userId="cfead303-d38c-40a9-9e05-c9b454a5ec9d" providerId="ADAL" clId="{6CE20611-54A6-4217-B331-1ED1BF7FCA7C}" dt="2021-08-10T15:59:28.119" v="935" actId="1076"/>
          <ac:picMkLst>
            <pc:docMk/>
            <pc:sldMk cId="2542924100" sldId="316"/>
            <ac:picMk id="6" creationId="{3F59968F-7274-467D-A31F-F7C30E80A5E4}"/>
          </ac:picMkLst>
        </pc:picChg>
        <pc:picChg chg="del">
          <ac:chgData name="Dexter Levick" userId="cfead303-d38c-40a9-9e05-c9b454a5ec9d" providerId="ADAL" clId="{6CE20611-54A6-4217-B331-1ED1BF7FCA7C}" dt="2021-08-10T15:59:31.076" v="936" actId="478"/>
          <ac:picMkLst>
            <pc:docMk/>
            <pc:sldMk cId="2542924100" sldId="316"/>
            <ac:picMk id="8" creationId="{E8C3EA5B-CF29-41A0-B561-0B4224E21EE2}"/>
          </ac:picMkLst>
        </pc:picChg>
        <pc:picChg chg="add mod">
          <ac:chgData name="Dexter Levick" userId="cfead303-d38c-40a9-9e05-c9b454a5ec9d" providerId="ADAL" clId="{6CE20611-54A6-4217-B331-1ED1BF7FCA7C}" dt="2021-08-10T16:00:51.267" v="949" actId="1076"/>
          <ac:picMkLst>
            <pc:docMk/>
            <pc:sldMk cId="2542924100" sldId="316"/>
            <ac:picMk id="9" creationId="{5BAB356B-2375-4B6C-BFE2-61B0790F9E8C}"/>
          </ac:picMkLst>
        </pc:picChg>
        <pc:picChg chg="del">
          <ac:chgData name="Dexter Levick" userId="cfead303-d38c-40a9-9e05-c9b454a5ec9d" providerId="ADAL" clId="{6CE20611-54A6-4217-B331-1ED1BF7FCA7C}" dt="2021-08-10T16:00:23.776" v="942" actId="478"/>
          <ac:picMkLst>
            <pc:docMk/>
            <pc:sldMk cId="2542924100" sldId="316"/>
            <ac:picMk id="11" creationId="{BD6A099E-580D-4A6B-989D-E40AE059E154}"/>
          </ac:picMkLst>
        </pc:picChg>
        <pc:picChg chg="add mod">
          <ac:chgData name="Dexter Levick" userId="cfead303-d38c-40a9-9e05-c9b454a5ec9d" providerId="ADAL" clId="{6CE20611-54A6-4217-B331-1ED1BF7FCA7C}" dt="2021-08-10T16:00:47.084" v="948" actId="14100"/>
          <ac:picMkLst>
            <pc:docMk/>
            <pc:sldMk cId="2542924100" sldId="316"/>
            <ac:picMk id="12" creationId="{C32F9335-A445-4C91-B690-C1D349E450B7}"/>
          </ac:picMkLst>
        </pc:picChg>
      </pc:sldChg>
      <pc:sldChg chg="modSp mod">
        <pc:chgData name="Dexter Levick" userId="cfead303-d38c-40a9-9e05-c9b454a5ec9d" providerId="ADAL" clId="{6CE20611-54A6-4217-B331-1ED1BF7FCA7C}" dt="2021-08-11T21:40:15.921" v="2973" actId="2"/>
        <pc:sldMkLst>
          <pc:docMk/>
          <pc:sldMk cId="688662188" sldId="323"/>
        </pc:sldMkLst>
        <pc:spChg chg="mod">
          <ac:chgData name="Dexter Levick" userId="cfead303-d38c-40a9-9e05-c9b454a5ec9d" providerId="ADAL" clId="{6CE20611-54A6-4217-B331-1ED1BF7FCA7C}" dt="2021-08-11T21:40:15.921" v="2973" actId="2"/>
          <ac:spMkLst>
            <pc:docMk/>
            <pc:sldMk cId="688662188" sldId="323"/>
            <ac:spMk id="3" creationId="{C836E4F3-8CE5-414D-B7AB-62DD177725A5}"/>
          </ac:spMkLst>
        </pc:spChg>
      </pc:sldChg>
      <pc:sldChg chg="modSp mod">
        <pc:chgData name="Dexter Levick" userId="cfead303-d38c-40a9-9e05-c9b454a5ec9d" providerId="ADAL" clId="{6CE20611-54A6-4217-B331-1ED1BF7FCA7C}" dt="2021-08-11T13:36:43.506" v="2000" actId="313"/>
        <pc:sldMkLst>
          <pc:docMk/>
          <pc:sldMk cId="30797557" sldId="324"/>
        </pc:sldMkLst>
        <pc:spChg chg="mod">
          <ac:chgData name="Dexter Levick" userId="cfead303-d38c-40a9-9e05-c9b454a5ec9d" providerId="ADAL" clId="{6CE20611-54A6-4217-B331-1ED1BF7FCA7C}" dt="2021-08-11T13:36:43.506" v="2000" actId="313"/>
          <ac:spMkLst>
            <pc:docMk/>
            <pc:sldMk cId="30797557" sldId="324"/>
            <ac:spMk id="3" creationId="{5E3BC8CB-7298-4378-9C7B-259CD97B2A6D}"/>
          </ac:spMkLst>
        </pc:spChg>
      </pc:sldChg>
      <pc:sldChg chg="del">
        <pc:chgData name="Dexter Levick" userId="cfead303-d38c-40a9-9e05-c9b454a5ec9d" providerId="ADAL" clId="{6CE20611-54A6-4217-B331-1ED1BF7FCA7C}" dt="2021-08-11T13:42:03.919" v="2067" actId="2696"/>
        <pc:sldMkLst>
          <pc:docMk/>
          <pc:sldMk cId="1261708272" sldId="32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a:t>
            </a:r>
            <a:r>
              <a:rPr lang="en-US"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Bracknell Forest </c:v>
                </c:pt>
                <c:pt idx="1">
                  <c:v>Thames Valley Berkshire</c:v>
                </c:pt>
                <c:pt idx="2">
                  <c:v>Great Britain</c:v>
                </c:pt>
              </c:strCache>
            </c:strRef>
          </c:cat>
          <c:val>
            <c:numRef>
              <c:f>Sheet1!$B$2:$B$4</c:f>
              <c:numCache>
                <c:formatCode>0.00%</c:formatCode>
                <c:ptCount val="3"/>
                <c:pt idx="0">
                  <c:v>0.15648333333333334</c:v>
                </c:pt>
                <c:pt idx="1">
                  <c:v>0.16424521072796935</c:v>
                </c:pt>
                <c:pt idx="2">
                  <c:v>0.15795175913782289</c:v>
                </c:pt>
              </c:numCache>
            </c:numRef>
          </c:val>
          <c:extLst>
            <c:ext xmlns:c16="http://schemas.microsoft.com/office/drawing/2014/chart" uri="{C3380CC4-5D6E-409C-BE32-E72D297353CC}">
              <c16:uniqueId val="{00000000-7DD4-41B4-B620-69B407A7F448}"/>
            </c:ext>
          </c:extLst>
        </c:ser>
        <c:dLbls>
          <c:dLblPos val="outEnd"/>
          <c:showLegendKey val="0"/>
          <c:showVal val="1"/>
          <c:showCatName val="0"/>
          <c:showSerName val="0"/>
          <c:showPercent val="0"/>
          <c:showBubbleSize val="0"/>
        </c:dLbls>
        <c:gapWidth val="219"/>
        <c:overlap val="-27"/>
        <c:axId val="420605320"/>
        <c:axId val="420604992"/>
      </c:barChart>
      <c:catAx>
        <c:axId val="420605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4992"/>
        <c:crosses val="autoZero"/>
        <c:auto val="1"/>
        <c:lblAlgn val="ctr"/>
        <c:lblOffset val="100"/>
        <c:noMultiLvlLbl val="0"/>
      </c:catAx>
      <c:valAx>
        <c:axId val="42060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a:t>
            </a:r>
            <a:r>
              <a:rPr lang="en-GB" baseline="0" dirty="0"/>
              <a:t> </a:t>
            </a:r>
            <a:r>
              <a:rPr lang="en-GB"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Slough</c:v>
                </c:pt>
                <c:pt idx="1">
                  <c:v>Thames Valley Berkshire</c:v>
                </c:pt>
                <c:pt idx="2">
                  <c:v>Great Britain</c:v>
                </c:pt>
              </c:strCache>
            </c:strRef>
          </c:cat>
          <c:val>
            <c:numRef>
              <c:f>Sheet1!$B$7:$B$9</c:f>
              <c:numCache>
                <c:formatCode>0.00%</c:formatCode>
                <c:ptCount val="3"/>
                <c:pt idx="0">
                  <c:v>0.1008936170212766</c:v>
                </c:pt>
                <c:pt idx="1">
                  <c:v>0.16424521072796935</c:v>
                </c:pt>
                <c:pt idx="2">
                  <c:v>0.15795175913782289</c:v>
                </c:pt>
              </c:numCache>
            </c:numRef>
          </c:val>
          <c:extLst>
            <c:ext xmlns:c16="http://schemas.microsoft.com/office/drawing/2014/chart" uri="{C3380CC4-5D6E-409C-BE32-E72D297353CC}">
              <c16:uniqueId val="{00000000-8EAE-4AB2-B875-15BF104F2D89}"/>
            </c:ext>
          </c:extLst>
        </c:ser>
        <c:dLbls>
          <c:dLblPos val="outEnd"/>
          <c:showLegendKey val="0"/>
          <c:showVal val="1"/>
          <c:showCatName val="0"/>
          <c:showSerName val="0"/>
          <c:showPercent val="0"/>
          <c:showBubbleSize val="0"/>
        </c:dLbls>
        <c:gapWidth val="219"/>
        <c:overlap val="-27"/>
        <c:axId val="609007656"/>
        <c:axId val="609011264"/>
      </c:barChart>
      <c:catAx>
        <c:axId val="609007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11264"/>
        <c:crosses val="autoZero"/>
        <c:auto val="1"/>
        <c:lblAlgn val="ctr"/>
        <c:lblOffset val="100"/>
        <c:noMultiLvlLbl val="0"/>
      </c:catAx>
      <c:valAx>
        <c:axId val="6090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0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Reading</c:v>
                </c:pt>
                <c:pt idx="1">
                  <c:v>Thames Valley Berkshire</c:v>
                </c:pt>
                <c:pt idx="2">
                  <c:v>Great Britain</c:v>
                </c:pt>
              </c:strCache>
            </c:strRef>
          </c:cat>
          <c:val>
            <c:numRef>
              <c:f>Sheet1!$B$12:$B$14</c:f>
              <c:numCache>
                <c:formatCode>0.00%</c:formatCode>
                <c:ptCount val="3"/>
                <c:pt idx="0">
                  <c:v>0.15162400000000001</c:v>
                </c:pt>
                <c:pt idx="1">
                  <c:v>0.16424521072796935</c:v>
                </c:pt>
                <c:pt idx="2">
                  <c:v>0.15795175913782289</c:v>
                </c:pt>
              </c:numCache>
            </c:numRef>
          </c:val>
          <c:extLst>
            <c:ext xmlns:c16="http://schemas.microsoft.com/office/drawing/2014/chart" uri="{C3380CC4-5D6E-409C-BE32-E72D297353CC}">
              <c16:uniqueId val="{00000000-9BEE-4254-9E6E-A1EDD8E7AA49}"/>
            </c:ext>
          </c:extLst>
        </c:ser>
        <c:dLbls>
          <c:dLblPos val="outEnd"/>
          <c:showLegendKey val="0"/>
          <c:showVal val="1"/>
          <c:showCatName val="0"/>
          <c:showSerName val="0"/>
          <c:showPercent val="0"/>
          <c:showBubbleSize val="0"/>
        </c:dLbls>
        <c:gapWidth val="219"/>
        <c:overlap val="-27"/>
        <c:axId val="603027416"/>
        <c:axId val="603032664"/>
      </c:barChart>
      <c:catAx>
        <c:axId val="603027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2664"/>
        <c:crosses val="autoZero"/>
        <c:auto val="1"/>
        <c:lblAlgn val="ctr"/>
        <c:lblOffset val="100"/>
        <c:noMultiLvlLbl val="0"/>
      </c:catAx>
      <c:valAx>
        <c:axId val="60303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Wokingham</c:v>
                </c:pt>
                <c:pt idx="1">
                  <c:v>Thames Valley Berkshire</c:v>
                </c:pt>
                <c:pt idx="2">
                  <c:v>Great Britain</c:v>
                </c:pt>
              </c:strCache>
            </c:strRef>
          </c:cat>
          <c:val>
            <c:numRef>
              <c:f>Sheet1!$B$17:$B$19</c:f>
              <c:numCache>
                <c:formatCode>0.00%</c:formatCode>
                <c:ptCount val="3"/>
                <c:pt idx="0">
                  <c:v>0.129</c:v>
                </c:pt>
                <c:pt idx="1">
                  <c:v>0.16424521072796935</c:v>
                </c:pt>
                <c:pt idx="2">
                  <c:v>0.15795175913782289</c:v>
                </c:pt>
              </c:numCache>
            </c:numRef>
          </c:val>
          <c:extLst>
            <c:ext xmlns:c16="http://schemas.microsoft.com/office/drawing/2014/chart" uri="{C3380CC4-5D6E-409C-BE32-E72D297353CC}">
              <c16:uniqueId val="{00000000-5206-4EE3-8799-CEF22C67DC86}"/>
            </c:ext>
          </c:extLst>
        </c:ser>
        <c:dLbls>
          <c:dLblPos val="outEnd"/>
          <c:showLegendKey val="0"/>
          <c:showVal val="1"/>
          <c:showCatName val="0"/>
          <c:showSerName val="0"/>
          <c:showPercent val="0"/>
          <c:showBubbleSize val="0"/>
        </c:dLbls>
        <c:gapWidth val="219"/>
        <c:overlap val="-27"/>
        <c:axId val="643422480"/>
        <c:axId val="643418216"/>
      </c:barChart>
      <c:catAx>
        <c:axId val="643422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18216"/>
        <c:crosses val="autoZero"/>
        <c:auto val="1"/>
        <c:lblAlgn val="ctr"/>
        <c:lblOffset val="100"/>
        <c:noMultiLvlLbl val="0"/>
      </c:catAx>
      <c:valAx>
        <c:axId val="64341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Sheet1!$A$22:$A$24</c:f>
              <c:strCache>
                <c:ptCount val="3"/>
                <c:pt idx="0">
                  <c:v>Windsor and Maidenhead</c:v>
                </c:pt>
                <c:pt idx="1">
                  <c:v>Thames Valley Berkshire</c:v>
                </c:pt>
                <c:pt idx="2">
                  <c:v>Great Britain</c:v>
                </c:pt>
              </c:strCache>
            </c:strRef>
          </c:cat>
          <c:val>
            <c:numRef>
              <c:f>Sheet1!$B$22:$B$24</c:f>
              <c:numCache>
                <c:formatCode>0.00%</c:formatCode>
                <c:ptCount val="3"/>
                <c:pt idx="0">
                  <c:v>0.19507142857142856</c:v>
                </c:pt>
                <c:pt idx="1">
                  <c:v>0.16424521072796935</c:v>
                </c:pt>
                <c:pt idx="2">
                  <c:v>0.15795175913782289</c:v>
                </c:pt>
              </c:numCache>
            </c:numRef>
          </c:val>
          <c:extLst>
            <c:ext xmlns:c16="http://schemas.microsoft.com/office/drawing/2014/chart" uri="{C3380CC4-5D6E-409C-BE32-E72D297353CC}">
              <c16:uniqueId val="{00000000-E0F7-4DA9-9ADC-7AA32B31B373}"/>
            </c:ext>
          </c:extLst>
        </c:ser>
        <c:dLbls>
          <c:dLblPos val="outEnd"/>
          <c:showLegendKey val="0"/>
          <c:showVal val="1"/>
          <c:showCatName val="0"/>
          <c:showSerName val="0"/>
          <c:showPercent val="0"/>
          <c:showBubbleSize val="0"/>
        </c:dLbls>
        <c:gapWidth val="219"/>
        <c:overlap val="-27"/>
        <c:axId val="607220200"/>
        <c:axId val="607218560"/>
      </c:barChart>
      <c:catAx>
        <c:axId val="607220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18560"/>
        <c:crosses val="autoZero"/>
        <c:auto val="1"/>
        <c:lblAlgn val="ctr"/>
        <c:lblOffset val="100"/>
        <c:noMultiLvlLbl val="0"/>
      </c:catAx>
      <c:valAx>
        <c:axId val="60721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West Berkshire</c:v>
                </c:pt>
                <c:pt idx="1">
                  <c:v>Thames Valley Berkshire</c:v>
                </c:pt>
                <c:pt idx="2">
                  <c:v>Great Britain</c:v>
                </c:pt>
              </c:strCache>
            </c:strRef>
          </c:cat>
          <c:val>
            <c:numRef>
              <c:f>Sheet1!$B$27:$B$29</c:f>
              <c:numCache>
                <c:formatCode>0.00%</c:formatCode>
                <c:ptCount val="3"/>
                <c:pt idx="0">
                  <c:v>0.13812068965517241</c:v>
                </c:pt>
                <c:pt idx="1">
                  <c:v>0.16424521072796935</c:v>
                </c:pt>
                <c:pt idx="2">
                  <c:v>0.15795175913782289</c:v>
                </c:pt>
              </c:numCache>
            </c:numRef>
          </c:val>
          <c:extLst>
            <c:ext xmlns:c16="http://schemas.microsoft.com/office/drawing/2014/chart" uri="{C3380CC4-5D6E-409C-BE32-E72D297353CC}">
              <c16:uniqueId val="{00000000-A111-4F24-99D2-A0E01BFB12E8}"/>
            </c:ext>
          </c:extLst>
        </c:ser>
        <c:dLbls>
          <c:dLblPos val="outEnd"/>
          <c:showLegendKey val="0"/>
          <c:showVal val="1"/>
          <c:showCatName val="0"/>
          <c:showSerName val="0"/>
          <c:showPercent val="0"/>
          <c:showBubbleSize val="0"/>
        </c:dLbls>
        <c:gapWidth val="219"/>
        <c:overlap val="-27"/>
        <c:axId val="610165328"/>
        <c:axId val="610165000"/>
      </c:barChart>
      <c:catAx>
        <c:axId val="61016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000"/>
        <c:crosses val="autoZero"/>
        <c:auto val="1"/>
        <c:lblAlgn val="ctr"/>
        <c:lblOffset val="100"/>
        <c:noMultiLvlLbl val="0"/>
      </c:catAx>
      <c:valAx>
        <c:axId val="6101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16/08/2021</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hyperlink" Target="https://www.gov.uk/government/statistics/coronavirus-job-retention-scheme-statistics-march-2021"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hyperlink" Target="https://www.gov.uk/government/statistics/self-employment-income-support-scheme-statistics-july-2021"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s://ukaviation.news/heathrow-figures-show-massive-losses/"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airport-technology.com/news/uk-aviation-firms-traffic-lights-system/"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businessindustryandtrade/retailindustry/bulletins/retailsales/june2021" TargetMode="External"/><Relationship Id="rId2" Type="http://schemas.openxmlformats.org/officeDocument/2006/relationships/hyperlink" Target="https://www.centreforcities.org/data/high-streets-recovery-tracker/"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www.investopedia.com/articles/investing/100115/5-recession-resistant-industries.asp"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resolutionfoundation.org/app/uploads/2021/06/Living-standards-audit-2021.pdf"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wokingham.today/content-guru-here-let-me-google-that-for-you/"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sloughexpress.co.uk/gallery/slough/169834/bubble-tea-store-launches-in-farnham-road.html"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getreading.co.uk/news/reading-berkshire-news/uks-first-dutch-style-chipstar-21154984"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wokingham.today/wokingham-fatface-to-close-its-doors-next-month/"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imf.org/en/Publications/WEO/Issues/2021/07/27/world-economic-outlook-update-july-2021"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getreading.co.uk/news/property/star-house-maidenhead-handsome-plans-21175707"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newburytoday.co.uk/news/new-store-to-open-at-newbury-retail-park-9206377/"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ifs.org.uk/publications/1479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www.stats.gov.cn/enGliSH/" TargetMode="External"/><Relationship Id="rId4" Type="http://schemas.openxmlformats.org/officeDocument/2006/relationships/hyperlink" Target="https://www.imf.org/en/Publications/WEO/weo-database/2020/Octob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iesr.ac.uk/sites/default/files/publications/Monthly_GDP_%20Tracker_July2021FullDocument.pdf" TargetMode="External"/><Relationship Id="rId2" Type="http://schemas.openxmlformats.org/officeDocument/2006/relationships/hyperlink" Target="https://www2.deloitte.com/uk/en/pages/finance/articles/covid-19-economics-monitor.html" TargetMode="Externa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hyperlink" Target="http://cbre.vo.llnwd.net/grgservices/secure/Economic%20Outlook%20July%202021.pdf?e=1628690813&amp;h=8684fa7830b51360e63b158017699664"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theguardian.com/business/2021/jul/26/uk-economy-growing-at-fastest-rate-in-80-years-says-forecaster"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July 2021</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E1B5-6D10-4B5A-AADA-2464410CB4FE}"/>
              </a:ext>
            </a:extLst>
          </p:cNvPr>
          <p:cNvSpPr>
            <a:spLocks noGrp="1"/>
          </p:cNvSpPr>
          <p:nvPr>
            <p:ph type="title"/>
          </p:nvPr>
        </p:nvSpPr>
        <p:spPr/>
        <p:txBody>
          <a:bodyPr>
            <a:normAutofit/>
          </a:bodyPr>
          <a:lstStyle/>
          <a:p>
            <a:r>
              <a:rPr lang="en-GB" dirty="0"/>
              <a:t>Furloughing (Latest data </a:t>
            </a:r>
            <a:r>
              <a:rPr lang="en-GB"/>
              <a:t>- June </a:t>
            </a:r>
            <a:r>
              <a:rPr lang="en-GB" dirty="0"/>
              <a:t>2021)</a:t>
            </a:r>
          </a:p>
        </p:txBody>
      </p:sp>
      <p:sp>
        <p:nvSpPr>
          <p:cNvPr id="3" name="Content Placeholder 2">
            <a:extLst>
              <a:ext uri="{FF2B5EF4-FFF2-40B4-BE49-F238E27FC236}">
                <a16:creationId xmlns:a16="http://schemas.microsoft.com/office/drawing/2014/main" id="{5CB846F3-6BD2-4A0C-98EF-8FA2290E2EA8}"/>
              </a:ext>
            </a:extLst>
          </p:cNvPr>
          <p:cNvSpPr>
            <a:spLocks noGrp="1"/>
          </p:cNvSpPr>
          <p:nvPr>
            <p:ph idx="1"/>
          </p:nvPr>
        </p:nvSpPr>
        <p:spPr/>
        <p:txBody>
          <a:bodyPr/>
          <a:lstStyle/>
          <a:p>
            <a:r>
              <a:rPr lang="en-US" sz="1600" b="1" dirty="0"/>
              <a:t>28,900 jobs furloughed across Thames Valley Berkshire</a:t>
            </a:r>
          </a:p>
          <a:p>
            <a:r>
              <a:rPr lang="en-US" sz="1600" dirty="0"/>
              <a:t>3,700 jobs (6% of total eligible employments) furloughed in Bracknell Forest UA</a:t>
            </a:r>
          </a:p>
          <a:p>
            <a:r>
              <a:rPr lang="en-US" sz="1600" dirty="0"/>
              <a:t>7,100 (10% of total eligible employments) furloughed in Slough UA</a:t>
            </a:r>
          </a:p>
          <a:p>
            <a:r>
              <a:rPr lang="en-US" sz="1600" dirty="0"/>
              <a:t>4,700 jobs (5% of total eligible employments) furloughed in Reading UA</a:t>
            </a:r>
          </a:p>
          <a:p>
            <a:r>
              <a:rPr lang="en-US" sz="1600" dirty="0"/>
              <a:t>4,500 jobs (5% of total jobs) furloughed in Wokingham UA</a:t>
            </a:r>
          </a:p>
          <a:p>
            <a:r>
              <a:rPr lang="en-US" sz="1600" dirty="0"/>
              <a:t>5,200 jobs (8% of total jobs) furloughed in Windsor and Maidenhead</a:t>
            </a:r>
          </a:p>
          <a:p>
            <a:r>
              <a:rPr lang="en-US" sz="1600" dirty="0"/>
              <a:t>3,700 jobs (5% of total jobs) furloughed in West Berkshire</a:t>
            </a:r>
          </a:p>
          <a:p>
            <a:pPr marL="0" indent="0">
              <a:buNone/>
            </a:pPr>
            <a:r>
              <a:rPr lang="en-US" sz="1600" dirty="0"/>
              <a:t>				        </a:t>
            </a:r>
            <a:r>
              <a:rPr lang="en-US" sz="1600" b="1" dirty="0">
                <a:hlinkClick r:id="rId2"/>
              </a:rPr>
              <a:t>Source: HMRC, July 2021</a:t>
            </a:r>
            <a:endParaRPr lang="en-US" sz="1600" b="1" dirty="0"/>
          </a:p>
          <a:p>
            <a:pPr marL="0" indent="0">
              <a:buNone/>
            </a:pPr>
            <a:endParaRPr lang="en-US" sz="1600" b="1" dirty="0"/>
          </a:p>
          <a:p>
            <a:pPr marL="0" indent="0">
              <a:buNone/>
            </a:pPr>
            <a:r>
              <a:rPr lang="en-GB" sz="1600" dirty="0">
                <a:effectLst/>
                <a:latin typeface="Calibri" panose="020F0502020204030204" pitchFamily="34" charset="0"/>
                <a:ea typeface="Calibri" panose="020F0502020204030204" pitchFamily="34" charset="0"/>
                <a:cs typeface="Arial" panose="020B0604020202020204" pitchFamily="34" charset="0"/>
              </a:rPr>
              <a:t>Berkshire has a lower-than-average number of furloughed workers, compared to the rest of the UK, because of its relative strength in sectors of industry that can be continued by workers from home. </a:t>
            </a:r>
            <a:endParaRPr lang="en-US" sz="1600" dirty="0"/>
          </a:p>
          <a:p>
            <a:pPr marL="0" indent="0">
              <a:buNone/>
            </a:pPr>
            <a:endParaRPr lang="en-US" sz="1600" b="1" dirty="0"/>
          </a:p>
        </p:txBody>
      </p:sp>
      <p:pic>
        <p:nvPicPr>
          <p:cNvPr id="5" name="Picture 4" descr="Map&#10;&#10;Description automatically generated">
            <a:extLst>
              <a:ext uri="{FF2B5EF4-FFF2-40B4-BE49-F238E27FC236}">
                <a16:creationId xmlns:a16="http://schemas.microsoft.com/office/drawing/2014/main" id="{4D621282-4CEB-4BC2-965D-5E8A0A76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5" y="1561381"/>
            <a:ext cx="4551871" cy="2765155"/>
          </a:xfrm>
          <a:prstGeom prst="rect">
            <a:avLst/>
          </a:prstGeom>
        </p:spPr>
      </p:pic>
    </p:spTree>
    <p:extLst>
      <p:ext uri="{BB962C8B-B14F-4D97-AF65-F5344CB8AC3E}">
        <p14:creationId xmlns:p14="http://schemas.microsoft.com/office/powerpoint/2010/main" val="137803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2B9-353D-41D1-B9FA-8C6CDB6BBFC9}"/>
              </a:ext>
            </a:extLst>
          </p:cNvPr>
          <p:cNvSpPr>
            <a:spLocks noGrp="1"/>
          </p:cNvSpPr>
          <p:nvPr>
            <p:ph type="title"/>
          </p:nvPr>
        </p:nvSpPr>
        <p:spPr/>
        <p:txBody>
          <a:bodyPr>
            <a:normAutofit/>
          </a:bodyPr>
          <a:lstStyle/>
          <a:p>
            <a:r>
              <a:rPr lang="en-GB" dirty="0"/>
              <a:t>SEISS (Latest data - June 2021) </a:t>
            </a:r>
          </a:p>
        </p:txBody>
      </p:sp>
      <p:sp>
        <p:nvSpPr>
          <p:cNvPr id="3" name="Content Placeholder 2">
            <a:extLst>
              <a:ext uri="{FF2B5EF4-FFF2-40B4-BE49-F238E27FC236}">
                <a16:creationId xmlns:a16="http://schemas.microsoft.com/office/drawing/2014/main" id="{69BDC4B3-0C46-4E2D-B082-6515CB7F6674}"/>
              </a:ext>
            </a:extLst>
          </p:cNvPr>
          <p:cNvSpPr>
            <a:spLocks noGrp="1"/>
          </p:cNvSpPr>
          <p:nvPr>
            <p:ph idx="1"/>
          </p:nvPr>
        </p:nvSpPr>
        <p:spPr/>
        <p:txBody>
          <a:bodyPr>
            <a:normAutofit lnSpcReduction="10000"/>
          </a:bodyPr>
          <a:lstStyle/>
          <a:p>
            <a:r>
              <a:rPr lang="en-GB" sz="1600" b="1" dirty="0"/>
              <a:t>Total value of claims made across Thames Valley Berkshire: £80,500,000</a:t>
            </a:r>
          </a:p>
          <a:p>
            <a:pPr marL="0" indent="0">
              <a:buNone/>
            </a:pPr>
            <a:endParaRPr lang="en-GB" sz="1600" b="1" dirty="0"/>
          </a:p>
          <a:p>
            <a:r>
              <a:rPr lang="en-GB" sz="1600" dirty="0"/>
              <a:t>Total value of claims made for Bracknell Forest UA – </a:t>
            </a:r>
            <a:r>
              <a:rPr lang="en-GB" sz="1600" dirty="0">
                <a:solidFill>
                  <a:schemeClr val="bg2"/>
                </a:solidFill>
              </a:rPr>
              <a:t>SEISS 4: £12,400,000</a:t>
            </a:r>
          </a:p>
          <a:p>
            <a:endParaRPr lang="en-GB" sz="1600" dirty="0">
              <a:solidFill>
                <a:schemeClr val="bg2"/>
              </a:solidFill>
            </a:endParaRPr>
          </a:p>
          <a:p>
            <a:r>
              <a:rPr lang="en-GB" sz="1600" dirty="0"/>
              <a:t>Total value of claims made for Slough UA – </a:t>
            </a:r>
            <a:r>
              <a:rPr lang="en-GB" sz="1600" dirty="0">
                <a:solidFill>
                  <a:schemeClr val="bg2"/>
                </a:solidFill>
              </a:rPr>
              <a:t>SEISS 4: £17,500,000</a:t>
            </a:r>
          </a:p>
          <a:p>
            <a:endParaRPr lang="en-GB" sz="1600" dirty="0">
              <a:solidFill>
                <a:schemeClr val="accent2"/>
              </a:solidFill>
            </a:endParaRPr>
          </a:p>
          <a:p>
            <a:r>
              <a:rPr lang="en-GB" sz="1600" dirty="0"/>
              <a:t>Total value of claims made for Reading UA – </a:t>
            </a:r>
            <a:r>
              <a:rPr lang="en-GB" sz="1600" dirty="0">
                <a:solidFill>
                  <a:schemeClr val="bg2"/>
                </a:solidFill>
              </a:rPr>
              <a:t>SEISS 4: £12,900,000</a:t>
            </a:r>
          </a:p>
          <a:p>
            <a:endParaRPr lang="en-GB" sz="1600" dirty="0">
              <a:solidFill>
                <a:schemeClr val="accent2"/>
              </a:solidFill>
            </a:endParaRPr>
          </a:p>
          <a:p>
            <a:r>
              <a:rPr lang="en-GB" sz="1600" dirty="0"/>
              <a:t>Total value of claims made for Wokingham – </a:t>
            </a:r>
            <a:r>
              <a:rPr lang="en-GB" sz="1600" dirty="0">
                <a:solidFill>
                  <a:schemeClr val="bg2"/>
                </a:solidFill>
              </a:rPr>
              <a:t>SEISS 4: £12,800,000</a:t>
            </a:r>
          </a:p>
          <a:p>
            <a:endParaRPr lang="en-GB" sz="1600" dirty="0">
              <a:solidFill>
                <a:schemeClr val="accent2"/>
              </a:solidFill>
            </a:endParaRPr>
          </a:p>
          <a:p>
            <a:r>
              <a:rPr lang="en-GB" sz="1600" dirty="0"/>
              <a:t>Total value of claims made for Windsor and Maidenhead – </a:t>
            </a:r>
            <a:r>
              <a:rPr lang="en-GB" sz="1600" dirty="0">
                <a:solidFill>
                  <a:schemeClr val="bg2"/>
                </a:solidFill>
              </a:rPr>
              <a:t>SEISS 4: £12,200,000</a:t>
            </a:r>
          </a:p>
          <a:p>
            <a:endParaRPr lang="en-GB" sz="1600" dirty="0">
              <a:solidFill>
                <a:schemeClr val="bg2"/>
              </a:solidFill>
            </a:endParaRPr>
          </a:p>
          <a:p>
            <a:r>
              <a:rPr lang="en-GB" sz="1600" dirty="0"/>
              <a:t>Total value of claims made in West Berkshire – </a:t>
            </a:r>
            <a:r>
              <a:rPr lang="en-GB" sz="1600" dirty="0">
                <a:solidFill>
                  <a:schemeClr val="bg2"/>
                </a:solidFill>
              </a:rPr>
              <a:t>SEISS 4: £12,700,000</a:t>
            </a:r>
          </a:p>
          <a:p>
            <a:pPr marL="0" indent="0">
              <a:buNone/>
            </a:pPr>
            <a:r>
              <a:rPr lang="en-GB" sz="1600" dirty="0">
                <a:solidFill>
                  <a:schemeClr val="accent2"/>
                </a:solidFill>
              </a:rPr>
              <a:t>								                  </a:t>
            </a:r>
            <a:r>
              <a:rPr lang="en-GB" sz="1600" b="1" dirty="0">
                <a:hlinkClick r:id="rId2"/>
              </a:rPr>
              <a:t>Source: HMRC, July 2021</a:t>
            </a:r>
            <a:endParaRPr lang="en-GB" sz="1600" b="1" dirty="0"/>
          </a:p>
        </p:txBody>
      </p:sp>
      <p:pic>
        <p:nvPicPr>
          <p:cNvPr id="4" name="Picture 3" descr="Map&#10;&#10;Description automatically generated">
            <a:extLst>
              <a:ext uri="{FF2B5EF4-FFF2-40B4-BE49-F238E27FC236}">
                <a16:creationId xmlns:a16="http://schemas.microsoft.com/office/drawing/2014/main" id="{E1E9A548-88B5-4152-8802-D5C4C76AF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929" y="1738043"/>
            <a:ext cx="4551871" cy="2765155"/>
          </a:xfrm>
          <a:prstGeom prst="rect">
            <a:avLst/>
          </a:prstGeom>
        </p:spPr>
      </p:pic>
    </p:spTree>
    <p:extLst>
      <p:ext uri="{BB962C8B-B14F-4D97-AF65-F5344CB8AC3E}">
        <p14:creationId xmlns:p14="http://schemas.microsoft.com/office/powerpoint/2010/main" val="207544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Claimant Count (Latest data - June 2021)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25,780 </a:t>
            </a:r>
            <a:r>
              <a:rPr lang="en-GB" sz="1600" dirty="0"/>
              <a:t>claimants (4.5% of the working age population) in Thames Valley Berkshire</a:t>
            </a:r>
          </a:p>
          <a:p>
            <a:r>
              <a:rPr lang="en-GB" sz="1600" dirty="0"/>
              <a:t>2,750 claimants (3.5% of the working age population) in Bracknell Forest UA</a:t>
            </a:r>
          </a:p>
          <a:p>
            <a:r>
              <a:rPr lang="en-GB" sz="1600" dirty="0"/>
              <a:t>7,235 claimants (7.6% of the working age population) in Slough UA</a:t>
            </a:r>
          </a:p>
          <a:p>
            <a:r>
              <a:rPr lang="en-GB" sz="1600" dirty="0"/>
              <a:t>6,350 claimants (5.9% of the working age population) in Reading UA</a:t>
            </a:r>
          </a:p>
          <a:p>
            <a:r>
              <a:rPr lang="en-GB" sz="1600" dirty="0"/>
              <a:t>2,815 claimants (2.7% of the working age population) in Wokingham UA</a:t>
            </a:r>
          </a:p>
          <a:p>
            <a:r>
              <a:rPr lang="en-GB" sz="1600" dirty="0"/>
              <a:t>3,380 claimants (3.7% of the working age population) in Windsor and Maidenhead UA</a:t>
            </a:r>
          </a:p>
          <a:p>
            <a:r>
              <a:rPr lang="en-GB" sz="1600" dirty="0"/>
              <a:t>3,255 claimants (3.4%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fallen </a:t>
            </a:r>
            <a:r>
              <a:rPr lang="en-GB" sz="1600" dirty="0">
                <a:ea typeface="Calibri" panose="020F0502020204030204" pitchFamily="34" charset="0"/>
              </a:rPr>
              <a:t>significantly </a:t>
            </a:r>
            <a:r>
              <a:rPr lang="en-GB" sz="1600" dirty="0">
                <a:effectLst/>
                <a:ea typeface="Calibri" panose="020F0502020204030204" pitchFamily="34" charset="0"/>
              </a:rPr>
              <a:t>from </a:t>
            </a:r>
            <a:r>
              <a:rPr lang="en-GB" sz="1600" dirty="0">
                <a:ea typeface="Calibri" panose="020F0502020204030204" pitchFamily="34" charset="0"/>
              </a:rPr>
              <a:t>28,335 in June </a:t>
            </a:r>
            <a:r>
              <a:rPr lang="en-GB" sz="1600" dirty="0">
                <a:effectLst/>
                <a:ea typeface="Calibri" panose="020F0502020204030204" pitchFamily="34" charset="0"/>
              </a:rPr>
              <a:t>2020 to </a:t>
            </a:r>
            <a:r>
              <a:rPr lang="en-GB" sz="1600" dirty="0">
                <a:ea typeface="Calibri" panose="020F0502020204030204" pitchFamily="34" charset="0"/>
              </a:rPr>
              <a:t>25,780 in June </a:t>
            </a:r>
            <a:r>
              <a:rPr lang="en-GB" sz="1600" dirty="0">
                <a:effectLst/>
                <a:ea typeface="Calibri" panose="020F0502020204030204" pitchFamily="34" charset="0"/>
              </a:rPr>
              <a:t>2021. Slough had </a:t>
            </a:r>
            <a:r>
              <a:rPr lang="en-GB" sz="1600" dirty="0">
                <a:ea typeface="Calibri" panose="020F0502020204030204" pitchFamily="34" charset="0"/>
              </a:rPr>
              <a:t>7.6</a:t>
            </a:r>
            <a:r>
              <a:rPr lang="en-GB" sz="1600" dirty="0">
                <a:effectLst/>
                <a:ea typeface="Calibri" panose="020F0502020204030204" pitchFamily="34" charset="0"/>
              </a:rPr>
              <a:t>% of its working age population claim unemployment in </a:t>
            </a:r>
            <a:r>
              <a:rPr lang="en-GB" sz="1600" dirty="0">
                <a:ea typeface="Calibri" panose="020F0502020204030204" pitchFamily="34" charset="0"/>
              </a:rPr>
              <a:t>June</a:t>
            </a:r>
            <a:r>
              <a:rPr lang="en-GB" sz="1600" dirty="0">
                <a:effectLst/>
                <a:ea typeface="Calibri" panose="020F0502020204030204" pitchFamily="34" charset="0"/>
              </a:rPr>
              <a:t> 2021, </a:t>
            </a:r>
            <a:r>
              <a:rPr lang="en-GB" sz="1600" dirty="0">
                <a:ea typeface="Calibri" panose="020F0502020204030204" pitchFamily="34" charset="0"/>
              </a:rPr>
              <a:t>down slightly</a:t>
            </a:r>
            <a:r>
              <a:rPr lang="en-GB" sz="1600" dirty="0">
                <a:effectLst/>
                <a:ea typeface="Calibri" panose="020F0502020204030204" pitchFamily="34" charset="0"/>
              </a:rPr>
              <a:t> from 7.% in June</a:t>
            </a:r>
            <a:r>
              <a:rPr lang="en-GB" sz="1600" dirty="0">
                <a:ea typeface="Calibri" panose="020F0502020204030204" pitchFamily="34" charset="0"/>
              </a:rPr>
              <a:t> 2020.</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June 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Heathrow Airport</a:t>
            </a:r>
          </a:p>
          <a:p>
            <a:pPr algn="l" fontAlgn="base"/>
            <a:r>
              <a:rPr lang="en-US" sz="1900" b="0" i="0" dirty="0">
                <a:solidFill>
                  <a:srgbClr val="19181A"/>
                </a:solidFill>
                <a:effectLst/>
              </a:rPr>
              <a:t>Figures released by the UK’s busiest airport, London Heathrow (LHR/EGLL) show that it has lost £2.9bn since the start of the pandemic in 2020. The airport said that the first half if 2021 saw less than 4 million passengers passed through its terminals, something which would have been achieved in less than 3 weeks pre-pandemic. Heathrow did say that demand for air travel was increasing but warned that it could still see fewer passengers in 2021 than it did in 2020 with the ongoing travel restrictions and uncertainty, despite recent changes to the governments traffic light system. Heathrow CEO John Holland-Kaye said: </a:t>
            </a:r>
            <a:r>
              <a:rPr lang="en-US" sz="1900" b="0" i="1" dirty="0">
                <a:solidFill>
                  <a:srgbClr val="19181A"/>
                </a:solidFill>
                <a:effectLst/>
              </a:rPr>
              <a:t>“The UK is emerging from the worst effects of the health pandemic, but is falling behind its EU rivals in international trade by being slow to remove restrictions. Replacing PCR tests with lateral flow tests and opening up to EU and US vaccinated travelers at the end of July will start to get Britain’s economic recovery off the ground.”</a:t>
            </a:r>
            <a:endParaRPr lang="en-US" sz="1900" b="0" i="0" dirty="0">
              <a:solidFill>
                <a:srgbClr val="19181A"/>
              </a:solidFill>
              <a:effectLst/>
            </a:endParaRPr>
          </a:p>
          <a:p>
            <a:pPr marL="0" indent="0">
              <a:buNone/>
            </a:pPr>
            <a:r>
              <a:rPr lang="en-US" sz="1900" dirty="0"/>
              <a:t>							     </a:t>
            </a:r>
            <a:r>
              <a:rPr lang="en-US" sz="1900" b="1" dirty="0">
                <a:hlinkClick r:id="rId2"/>
              </a:rPr>
              <a:t>Source: UK Aviation News, July 2021</a:t>
            </a:r>
            <a:endParaRPr lang="en-GB" sz="1900" dirty="0"/>
          </a:p>
        </p:txBody>
      </p:sp>
    </p:spTree>
    <p:extLst>
      <p:ext uri="{BB962C8B-B14F-4D97-AF65-F5344CB8AC3E}">
        <p14:creationId xmlns:p14="http://schemas.microsoft.com/office/powerpoint/2010/main" val="67970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Aviation</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2000" b="1" dirty="0"/>
              <a:t>Aviation:</a:t>
            </a:r>
          </a:p>
          <a:p>
            <a:r>
              <a:rPr lang="en-US" sz="2000" dirty="0"/>
              <a:t>The London High Court in the UK has turned down the legal challenge filed by Manchester Airports Group (MAG) and other airline companies against the UK Government’s traffic lights system for travelers entering Britain. In June, MAG in the UK reportedly partnered with Irish airline company Ryanair to launch a legal action against the government over the travel traffic light system. </a:t>
            </a:r>
          </a:p>
          <a:p>
            <a:r>
              <a:rPr lang="en-US" sz="2000" dirty="0"/>
              <a:t>The complaint was filed against the Department for Transport and the Department of Health and Social Care. This legal challenge sought more transparency on how the countries are being classified by the government. The litigation, led by MAG, was also supported by British Airways owner IAG, TUI, EasyJet and Virgin Atlantic in addition to Ryanair. In their appeal to the court, airports and airline companies have raised concerns over the government’s traffic light system, which classifies countries based on their Covid-19 risk. They argued that the decisions were not based on data. Although the court partially accepted the argument against the government, the final decision was given in favour of the government.		</a:t>
            </a:r>
            <a:r>
              <a:rPr lang="en-US" sz="2000" b="1" dirty="0"/>
              <a:t>						                                                                </a:t>
            </a:r>
            <a:r>
              <a:rPr lang="en-US" sz="2000" b="1" dirty="0">
                <a:hlinkClick r:id="rId2"/>
              </a:rPr>
              <a:t>Source: Airport Technology, July 2021</a:t>
            </a:r>
            <a:endParaRPr lang="en-GB" sz="2000" b="1" dirty="0"/>
          </a:p>
        </p:txBody>
      </p:sp>
    </p:spTree>
    <p:extLst>
      <p:ext uri="{BB962C8B-B14F-4D97-AF65-F5344CB8AC3E}">
        <p14:creationId xmlns:p14="http://schemas.microsoft.com/office/powerpoint/2010/main" val="3079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Demand and Supply Conditions: Businesses, Hiring, Restructuring, Investment, Labour and Skills Supply</a:t>
            </a:r>
          </a:p>
        </p:txBody>
      </p:sp>
    </p:spTree>
    <p:extLst>
      <p:ext uri="{BB962C8B-B14F-4D97-AF65-F5344CB8AC3E}">
        <p14:creationId xmlns:p14="http://schemas.microsoft.com/office/powerpoint/2010/main" val="287269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Household/Consumer Demand</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Autofit/>
          </a:bodyPr>
          <a:lstStyle/>
          <a:p>
            <a:r>
              <a:rPr lang="en-GB" sz="1300" dirty="0"/>
              <a:t>Slough had an overall recovery index score of 61 at the end of May, putting them in a stronger position in terms of recovery (closer to pre-lockdown levels) than Reading which had a recovery index score of 51.</a:t>
            </a:r>
            <a:endParaRPr lang="en-US" sz="1300" b="1" dirty="0"/>
          </a:p>
          <a:p>
            <a:pPr marL="0" indent="0">
              <a:buNone/>
            </a:pPr>
            <a:r>
              <a:rPr lang="en-US" sz="1300" b="1" dirty="0"/>
              <a:t>						                                     </a:t>
            </a:r>
            <a:r>
              <a:rPr lang="en-US" sz="1300" b="1" dirty="0">
                <a:hlinkClick r:id="rId2"/>
              </a:rPr>
              <a:t>Source: Centre for Cities, July 2021</a:t>
            </a:r>
            <a:r>
              <a:rPr lang="en-US" sz="1300" b="1" dirty="0"/>
              <a:t> (latest release)</a:t>
            </a:r>
          </a:p>
          <a:p>
            <a:pPr algn="l">
              <a:buFont typeface="Arial" panose="020B0604020202020204" pitchFamily="34" charset="0"/>
              <a:buChar char="•"/>
            </a:pPr>
            <a:r>
              <a:rPr lang="en-US" sz="1300" b="0" i="0" dirty="0">
                <a:solidFill>
                  <a:srgbClr val="323132"/>
                </a:solidFill>
                <a:effectLst/>
              </a:rPr>
              <a:t>Retail sales volumes increased by 0.5% between May and June 2021, and were up 9.5% when compared with their pre-coronavirus (COVID-19) pandemic February 2020 levels. The largest contribution to the monthly increase in June 2021 came from food stores where sales volumes rose by 4.2%, with anecdotal evidence suggesting these increased sales may be linked with the start of the Euro 2020 football championship. Non-food stores reported a fall of 1.7% in sales volumes in June 2021 when compared with May 2021, driven by falls in household goods stores, such as furniture stores and clothing stores.</a:t>
            </a:r>
          </a:p>
          <a:p>
            <a:pPr algn="l">
              <a:buFont typeface="Arial" panose="020B0604020202020204" pitchFamily="34" charset="0"/>
              <a:buChar char="•"/>
            </a:pPr>
            <a:r>
              <a:rPr lang="en-US" sz="1300" b="0" i="0" dirty="0">
                <a:solidFill>
                  <a:srgbClr val="323132"/>
                </a:solidFill>
                <a:effectLst/>
              </a:rPr>
              <a:t>Automotive fuel sales increased by 2.3% over the month, as people continued to increase their amount of travel; however, they remain 2.1% below their pre-coronavirus pandemic February 2020 levels. The volume of sales for the three months to June 2021 was 12.2% higher than in the previous three months, driven in large part by particularly strong sales in April when non-essential retailing re-opened; strong three-month growth was seen in non-food retailers and automotive fuel sales of 35.8% and 23.6% respectively. The proportion of retail sales conducted online remains substantially higher than before the pandemic, but in June most retail sectors reported a fall in their proportions of online sales as consumers returned to physical stores; the total proportion of sales online decreased to 26.7% in June 2021, down from 28.4% in May 2021.</a:t>
            </a:r>
            <a:endParaRPr lang="en-US" sz="1300" dirty="0">
              <a:solidFill>
                <a:schemeClr val="accent6"/>
              </a:solidFill>
            </a:endParaRPr>
          </a:p>
          <a:p>
            <a:pPr algn="l"/>
            <a:r>
              <a:rPr lang="en-US" sz="1300" dirty="0">
                <a:solidFill>
                  <a:schemeClr val="accent6"/>
                </a:solidFill>
              </a:rPr>
              <a:t>The large increase in sales volumes in April, followed by a relatively small fall in May, has resulted in the volume of sales for the three months to May 2021 being 8.3% higher than in the previous three months; there was strong growth in automotive fuel sales and non-food retailers of 19.3% and 17.8% respectively. The proportion of retail sales conducted online remains substantially higher than before the pandemic, but in May all retail sectors, with the exception of food stores, reported a fall in their proportions of online sales as consumers returned to physical stores; the total proportion of sales online decreased to 28.5% in May 2021, down from 29.8% in April 2021. In comparison with February 2020, the value of total online retail sales in May 2021 was 58.8% higher, whereas in-store sales were 1.3% lower. Retail sales volumes in May 2021 were 24.6% higher than in May 2020, which was affected by the first national lockdown when the tightest restrictions were in place; however, these growth rates are distorted by base effects and are not a reliable guide.</a:t>
            </a:r>
            <a:r>
              <a:rPr lang="en-US" sz="1300" b="1" dirty="0">
                <a:solidFill>
                  <a:schemeClr val="accent6"/>
                </a:solidFill>
              </a:rPr>
              <a:t>							                  								                 					            			                                                                                                          </a:t>
            </a:r>
            <a:r>
              <a:rPr lang="en-US" sz="1300" b="1" dirty="0">
                <a:solidFill>
                  <a:schemeClr val="accent6"/>
                </a:solidFill>
                <a:hlinkClick r:id="rId3"/>
              </a:rPr>
              <a:t>Source: ONS, July 2021 </a:t>
            </a:r>
            <a:r>
              <a:rPr lang="en-US" sz="1300" b="1" dirty="0">
                <a:solidFill>
                  <a:schemeClr val="accent6"/>
                </a:solidFill>
              </a:rPr>
              <a:t>(latest release)</a:t>
            </a:r>
          </a:p>
          <a:p>
            <a:pPr marL="0" indent="0">
              <a:buNone/>
            </a:pPr>
            <a:endParaRPr lang="en-GB" sz="1300" dirty="0"/>
          </a:p>
        </p:txBody>
      </p:sp>
    </p:spTree>
    <p:extLst>
      <p:ext uri="{BB962C8B-B14F-4D97-AF65-F5344CB8AC3E}">
        <p14:creationId xmlns:p14="http://schemas.microsoft.com/office/powerpoint/2010/main" val="133898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32AF-D2F9-4B73-AB6F-A4C150A15511}"/>
              </a:ext>
            </a:extLst>
          </p:cNvPr>
          <p:cNvSpPr>
            <a:spLocks noGrp="1"/>
          </p:cNvSpPr>
          <p:nvPr>
            <p:ph type="title"/>
          </p:nvPr>
        </p:nvSpPr>
        <p:spPr/>
        <p:txBody>
          <a:bodyPr/>
          <a:lstStyle/>
          <a:p>
            <a:r>
              <a:rPr lang="en-GB" dirty="0"/>
              <a:t>Industries at Risk</a:t>
            </a:r>
          </a:p>
        </p:txBody>
      </p:sp>
      <p:sp>
        <p:nvSpPr>
          <p:cNvPr id="4" name="TextBox 3">
            <a:extLst>
              <a:ext uri="{FF2B5EF4-FFF2-40B4-BE49-F238E27FC236}">
                <a16:creationId xmlns:a16="http://schemas.microsoft.com/office/drawing/2014/main" id="{9F67FF07-D8CF-486B-ACA2-7886ECF9DAAA}"/>
              </a:ext>
            </a:extLst>
          </p:cNvPr>
          <p:cNvSpPr txBox="1"/>
          <p:nvPr/>
        </p:nvSpPr>
        <p:spPr>
          <a:xfrm>
            <a:off x="76199" y="2664199"/>
            <a:ext cx="5929311" cy="1333369"/>
          </a:xfrm>
          <a:prstGeom prst="rect">
            <a:avLst/>
          </a:prstGeom>
          <a:solidFill>
            <a:schemeClr val="accent5">
              <a:lumMod val="20000"/>
              <a:lumOff val="80000"/>
            </a:schemeClr>
          </a:solidFill>
          <a:ln>
            <a:solidFill>
              <a:schemeClr val="accent2"/>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CONSTRUCTION</a:t>
            </a:r>
          </a:p>
          <a:p>
            <a:pPr marL="171450" indent="-171450">
              <a:lnSpc>
                <a:spcPct val="100000"/>
              </a:lnSpc>
              <a:spcBef>
                <a:spcPts val="0"/>
              </a:spcBef>
              <a:spcAft>
                <a:spcPts val="600"/>
              </a:spcAft>
              <a:buFont typeface="Arial" panose="020B0604020202020204" pitchFamily="34" charset="0"/>
              <a:buChar char="•"/>
            </a:pPr>
            <a:r>
              <a:rPr lang="en-GB" sz="1100" dirty="0"/>
              <a:t>21,000 people work in construction in Berkshire – with only 1,500 of these working in Bracknell Forest and </a:t>
            </a:r>
            <a:r>
              <a:rPr lang="en-GB" sz="1100" b="0" i="0" dirty="0">
                <a:effectLst/>
              </a:rPr>
              <a:t>2,164,000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The level of construction output in August 2020 was 10.8% below the February 2020 level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Construction output grew by 18.5% in the three months to August 2020 compared with the previous three-month period, but this followed 10 consecutive periods of decline (ONS, 2020)</a:t>
            </a:r>
            <a:endParaRPr lang="en-GB" sz="1100" dirty="0">
              <a:effectLst/>
              <a:ea typeface="Calibri" panose="020F0502020204030204" pitchFamily="34" charset="0"/>
            </a:endParaRPr>
          </a:p>
        </p:txBody>
      </p:sp>
      <p:sp>
        <p:nvSpPr>
          <p:cNvPr id="5" name="TextBox 4">
            <a:extLst>
              <a:ext uri="{FF2B5EF4-FFF2-40B4-BE49-F238E27FC236}">
                <a16:creationId xmlns:a16="http://schemas.microsoft.com/office/drawing/2014/main" id="{828674C4-BF72-4BC0-AC13-6F4C792455F8}"/>
              </a:ext>
            </a:extLst>
          </p:cNvPr>
          <p:cNvSpPr txBox="1"/>
          <p:nvPr/>
        </p:nvSpPr>
        <p:spPr>
          <a:xfrm>
            <a:off x="6178477" y="4866302"/>
            <a:ext cx="5929311" cy="1904295"/>
          </a:xfrm>
          <a:prstGeom prst="rect">
            <a:avLst/>
          </a:prstGeom>
          <a:solidFill>
            <a:srgbClr val="99CCFF"/>
          </a:solidFill>
          <a:ln>
            <a:solidFill>
              <a:srgbClr val="9966FF"/>
            </a:solidFill>
          </a:ln>
        </p:spPr>
        <p:txBody>
          <a:bodyPr wrap="square" lIns="36000" tIns="36000" rIns="36000" bIns="36000" rtlCol="0">
            <a:spAutoFit/>
          </a:bodyPr>
          <a:lstStyle/>
          <a:p>
            <a:pPr>
              <a:spcAft>
                <a:spcPts val="300"/>
              </a:spcAft>
            </a:pPr>
            <a:r>
              <a:rPr lang="en-GB" sz="1200" b="1" dirty="0"/>
              <a:t>AVIATION</a:t>
            </a:r>
          </a:p>
          <a:p>
            <a:pPr marL="180975" indent="-180975">
              <a:lnSpc>
                <a:spcPct val="80000"/>
              </a:lnSpc>
              <a:spcBef>
                <a:spcPts val="0"/>
              </a:spcBef>
              <a:spcAft>
                <a:spcPts val="300"/>
              </a:spcAft>
              <a:buFont typeface="Arial" panose="020B0604020202020204" pitchFamily="34" charset="0"/>
              <a:buChar char="•"/>
            </a:pPr>
            <a:r>
              <a:rPr lang="en-GB" sz="1100" dirty="0"/>
              <a:t>Aviation has an estimated value of £28 billion to the UK economy, employing 230,000 workers at over 40 commercial airports.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GB" sz="1100" dirty="0"/>
              <a:t>76,000 people work in over 400 business across Heathrow Airport. Many of these people live in Slough, in Berkshire. (Heathrow local recovery plan, 2020)</a:t>
            </a:r>
          </a:p>
          <a:p>
            <a:pPr marL="180975" indent="-180975">
              <a:lnSpc>
                <a:spcPct val="80000"/>
              </a:lnSpc>
              <a:spcBef>
                <a:spcPts val="0"/>
              </a:spcBef>
              <a:spcAft>
                <a:spcPts val="300"/>
              </a:spcAft>
              <a:buFont typeface="Arial" panose="020B0604020202020204" pitchFamily="34" charset="0"/>
              <a:buChar char="•"/>
            </a:pPr>
            <a:r>
              <a:rPr lang="en-US" sz="1100" dirty="0"/>
              <a:t>There were 5,800 passenger flights in April 2020 compared to 201,000 a year earlier: a reduction of 97%. The impact is several times more severe than the aftermath of the global financial crisis in 2008, when passenger flights reduced by around 67,000 to 134,000 per month.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US" sz="1100" dirty="0"/>
              <a:t>The UK aviation industry has been hit harder than any European country by the pandemic with IATA calculating that the “</a:t>
            </a:r>
            <a:r>
              <a:rPr lang="en-US" sz="1100" b="0" i="0" dirty="0">
                <a:effectLst/>
              </a:rPr>
              <a:t>coronavirus crisis will cost 780,000 British jobs and cost £46bn in lost GDP.” (International Air Transport Association, 2020).</a:t>
            </a:r>
          </a:p>
        </p:txBody>
      </p:sp>
      <p:sp>
        <p:nvSpPr>
          <p:cNvPr id="6" name="TextBox 5">
            <a:extLst>
              <a:ext uri="{FF2B5EF4-FFF2-40B4-BE49-F238E27FC236}">
                <a16:creationId xmlns:a16="http://schemas.microsoft.com/office/drawing/2014/main" id="{C229AACC-4DBB-4BBB-A8A4-333A420316D4}"/>
              </a:ext>
            </a:extLst>
          </p:cNvPr>
          <p:cNvSpPr txBox="1"/>
          <p:nvPr/>
        </p:nvSpPr>
        <p:spPr>
          <a:xfrm>
            <a:off x="6178481" y="1328468"/>
            <a:ext cx="5929311" cy="1633451"/>
          </a:xfrm>
          <a:prstGeom prst="rect">
            <a:avLst/>
          </a:prstGeom>
          <a:solidFill>
            <a:srgbClr val="FFCCFF"/>
          </a:solidFill>
          <a:ln>
            <a:solidFill>
              <a:schemeClr val="accent3"/>
            </a:solidFill>
          </a:ln>
        </p:spPr>
        <p:txBody>
          <a:bodyPr wrap="square" lIns="36000" tIns="36000" rIns="36000" bIns="36000" rtlCol="0">
            <a:spAutoFit/>
          </a:bodyPr>
          <a:lstStyle/>
          <a:p>
            <a:pPr>
              <a:spcAft>
                <a:spcPts val="300"/>
              </a:spcAft>
            </a:pPr>
            <a:r>
              <a:rPr lang="en-GB" sz="1200" b="1" dirty="0"/>
              <a:t>HOSPITALITY &amp; TOURISM</a:t>
            </a:r>
          </a:p>
          <a:p>
            <a:pPr marL="180000" indent="-180000">
              <a:lnSpc>
                <a:spcPct val="80000"/>
              </a:lnSpc>
              <a:spcAft>
                <a:spcPts val="300"/>
              </a:spcAft>
              <a:buFont typeface="Arial" panose="020B0604020202020204" pitchFamily="34" charset="0"/>
              <a:buChar char="•"/>
            </a:pPr>
            <a:r>
              <a:rPr lang="en-US" sz="1100" dirty="0"/>
              <a:t>The hospitality and tourism sector in Berkshire employed 35,842 people in 2020 – an increase of 0.8% on the previous year (EMSI, 2021)</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In June, ‘Pathways to Recovery’, a report by the All Party Parliamentary Group on Hospitality and Tourism, found that </a:t>
            </a:r>
            <a:r>
              <a:rPr lang="en-US" sz="1100" dirty="0"/>
              <a:t>j</a:t>
            </a:r>
            <a:r>
              <a:rPr lang="en-US" sz="1100" i="0" dirty="0">
                <a:effectLst/>
              </a:rPr>
              <a:t>ust 11% of hospitality businesses had been able to operate normally during the first lockdown and international tourist arrivals were likely to be down 59% for the year.</a:t>
            </a:r>
          </a:p>
          <a:p>
            <a:pPr marL="180975" indent="-180975">
              <a:lnSpc>
                <a:spcPct val="80000"/>
              </a:lnSpc>
              <a:spcBef>
                <a:spcPts val="0"/>
              </a:spcBef>
              <a:spcAft>
                <a:spcPts val="300"/>
              </a:spcAft>
              <a:buFont typeface="Arial" panose="020B0604020202020204" pitchFamily="34" charset="0"/>
              <a:buChar char="•"/>
            </a:pPr>
            <a:r>
              <a:rPr lang="en-US" sz="1100" dirty="0"/>
              <a:t>Kate Nicholls, CEO of UK Hospitality, told the BBC (December 2020) that 30,000 hospitality businesses – most of them SMEs and one-third of the total – could be lost by the end of 2020.</a:t>
            </a:r>
          </a:p>
          <a:p>
            <a:pPr marL="180975" indent="-180975">
              <a:lnSpc>
                <a:spcPct val="80000"/>
              </a:lnSpc>
              <a:spcBef>
                <a:spcPts val="0"/>
              </a:spcBef>
              <a:spcAft>
                <a:spcPts val="300"/>
              </a:spcAft>
              <a:buFont typeface="Arial" panose="020B0604020202020204" pitchFamily="34" charset="0"/>
              <a:buChar char="•"/>
            </a:pPr>
            <a:r>
              <a:rPr lang="en-US" sz="1100" dirty="0"/>
              <a:t>According to Sky News in December, at least 38,653 hospitality jobs had been lost during the pandemic.</a:t>
            </a:r>
          </a:p>
        </p:txBody>
      </p:sp>
      <p:sp>
        <p:nvSpPr>
          <p:cNvPr id="7" name="TextBox 6">
            <a:extLst>
              <a:ext uri="{FF2B5EF4-FFF2-40B4-BE49-F238E27FC236}">
                <a16:creationId xmlns:a16="http://schemas.microsoft.com/office/drawing/2014/main" id="{EA5AB5BD-7029-488E-8776-A50D8C6C6DCF}"/>
              </a:ext>
            </a:extLst>
          </p:cNvPr>
          <p:cNvSpPr txBox="1"/>
          <p:nvPr/>
        </p:nvSpPr>
        <p:spPr>
          <a:xfrm>
            <a:off x="6178478" y="3046881"/>
            <a:ext cx="5929311" cy="1730401"/>
          </a:xfrm>
          <a:prstGeom prst="rect">
            <a:avLst/>
          </a:prstGeom>
          <a:solidFill>
            <a:srgbClr val="00CC99"/>
          </a:solidFill>
          <a:ln>
            <a:solidFill>
              <a:schemeClr val="accent6">
                <a:lumMod val="75000"/>
                <a:lumOff val="25000"/>
              </a:schemeClr>
            </a:solidFill>
          </a:ln>
        </p:spPr>
        <p:txBody>
          <a:bodyPr wrap="square" lIns="36000" tIns="36000" rIns="36000" bIns="36000" rtlCol="0">
            <a:spAutoFit/>
          </a:bodyPr>
          <a:lstStyle/>
          <a:p>
            <a:pPr marL="0" indent="0">
              <a:lnSpc>
                <a:spcPct val="100000"/>
              </a:lnSpc>
              <a:spcBef>
                <a:spcPts val="0"/>
              </a:spcBef>
              <a:spcAft>
                <a:spcPts val="300"/>
              </a:spcAft>
              <a:buNone/>
            </a:pPr>
            <a:r>
              <a:rPr lang="en-GB" sz="1200" b="1" dirty="0"/>
              <a:t>NON-FOOD RETAIL &amp; WHOLESALE</a:t>
            </a:r>
          </a:p>
          <a:p>
            <a:pPr marL="174625" indent="-174625">
              <a:lnSpc>
                <a:spcPct val="80000"/>
              </a:lnSpc>
              <a:spcBef>
                <a:spcPts val="0"/>
              </a:spcBef>
              <a:spcAft>
                <a:spcPts val="300"/>
              </a:spcAft>
              <a:buFont typeface="Arial" panose="020B0604020202020204" pitchFamily="34" charset="0"/>
              <a:buChar char="•"/>
            </a:pPr>
            <a:r>
              <a:rPr lang="en-GB" sz="1100" dirty="0"/>
              <a:t>More than 45,000 people work in non-motor vehicle retail in Berkshire – with 12,500 of them working in Reading (EMSI, 2021). The offline retail sector has struggled during the pandemic. At least 39,000 jobs had been lost in retail as of 3 December. Redundancy announcements include 7,000 at Marks and Spencer (August), 4,000 at Debenhams (August) and 4,000 at Boots (July) - Sky News, 2020.</a:t>
            </a:r>
          </a:p>
          <a:p>
            <a:pPr marL="174625" indent="-174625">
              <a:lnSpc>
                <a:spcPct val="80000"/>
              </a:lnSpc>
              <a:spcBef>
                <a:spcPts val="0"/>
              </a:spcBef>
              <a:spcAft>
                <a:spcPts val="300"/>
              </a:spcAft>
              <a:buFont typeface="Arial" panose="020B0604020202020204" pitchFamily="34" charset="0"/>
              <a:buChar char="•"/>
            </a:pPr>
            <a:r>
              <a:rPr lang="en-GB" sz="1100" dirty="0"/>
              <a:t>The pre-pandemic trend of on-line shopping has strengthened in 2020; a record total of 31.4% of shopping was done on line in November 2020 (ONS, 2020), a trend that will have profound implications for the high street. </a:t>
            </a:r>
          </a:p>
          <a:p>
            <a:pPr marL="174625" indent="-174625">
              <a:lnSpc>
                <a:spcPct val="80000"/>
              </a:lnSpc>
              <a:spcBef>
                <a:spcPts val="0"/>
              </a:spcBef>
              <a:spcAft>
                <a:spcPts val="300"/>
              </a:spcAft>
              <a:buFont typeface="Arial" panose="020B0604020202020204" pitchFamily="34" charset="0"/>
              <a:buChar char="•"/>
            </a:pPr>
            <a:r>
              <a:rPr lang="en-US" sz="1100" b="0" i="0" dirty="0">
                <a:effectLst/>
              </a:rPr>
              <a:t>In November, retail sales volume decreased by 3.8% (vs October figures) as a result of COVID-19. Despite this, overall sales remain above their pre-pandemic levels (ONS, 2020).</a:t>
            </a:r>
            <a:endParaRPr lang="en-GB" sz="1100" dirty="0"/>
          </a:p>
        </p:txBody>
      </p:sp>
      <p:sp>
        <p:nvSpPr>
          <p:cNvPr id="8" name="TextBox 7">
            <a:extLst>
              <a:ext uri="{FF2B5EF4-FFF2-40B4-BE49-F238E27FC236}">
                <a16:creationId xmlns:a16="http://schemas.microsoft.com/office/drawing/2014/main" id="{FB2CD642-A2B6-4B5D-8AEA-47C80E23AB6A}"/>
              </a:ext>
            </a:extLst>
          </p:cNvPr>
          <p:cNvSpPr txBox="1"/>
          <p:nvPr/>
        </p:nvSpPr>
        <p:spPr>
          <a:xfrm>
            <a:off x="76199" y="4106113"/>
            <a:ext cx="5929311" cy="1502646"/>
          </a:xfrm>
          <a:prstGeom prst="rect">
            <a:avLst/>
          </a:prstGeom>
          <a:solidFill>
            <a:schemeClr val="accent6">
              <a:lumMod val="10000"/>
              <a:lumOff val="90000"/>
            </a:schemeClr>
          </a:solidFill>
          <a:ln>
            <a:solidFill>
              <a:srgbClr val="00B050"/>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ARTS, ENTERTAINMENT &amp; RECREATION</a:t>
            </a:r>
          </a:p>
          <a:p>
            <a:pPr marL="171450" indent="-171450">
              <a:lnSpc>
                <a:spcPct val="100000"/>
              </a:lnSpc>
              <a:spcBef>
                <a:spcPts val="0"/>
              </a:spcBef>
              <a:spcAft>
                <a:spcPts val="600"/>
              </a:spcAft>
              <a:buFont typeface="Arial" panose="020B0604020202020204" pitchFamily="34" charset="0"/>
              <a:buChar char="•"/>
            </a:pPr>
            <a:r>
              <a:rPr lang="en-GB" sz="1100" dirty="0"/>
              <a:t>12,000 people work in arts, entertainment and recreation in Berkshire. 4,500 of them – more than one third – work in Windsor and Maidenhead and </a:t>
            </a:r>
            <a:r>
              <a:rPr lang="en-GB" sz="1100" b="0" i="0" dirty="0">
                <a:effectLst/>
              </a:rPr>
              <a:t>925,000 across the whole of Great Britain</a:t>
            </a:r>
            <a:r>
              <a:rPr lang="en-GB" sz="1100" dirty="0"/>
              <a:t> (ONS, 2020)</a:t>
            </a:r>
          </a:p>
          <a:p>
            <a:pPr marL="174625" indent="-174625">
              <a:lnSpc>
                <a:spcPct val="80000"/>
              </a:lnSpc>
              <a:spcBef>
                <a:spcPts val="0"/>
              </a:spcBef>
              <a:spcAft>
                <a:spcPts val="300"/>
              </a:spcAft>
              <a:buFont typeface="Arial" panose="020B0604020202020204" pitchFamily="34" charset="0"/>
              <a:buChar char="•"/>
            </a:pPr>
            <a:r>
              <a:rPr lang="en-GB" sz="1100" dirty="0"/>
              <a:t>Between 19 Nov and 1 Dec, 24 per cent of arts, entertainment and recreation venues had temporarily closed or paused trading. (ONS, 2020)</a:t>
            </a:r>
          </a:p>
          <a:p>
            <a:pPr marL="174625" indent="-174625">
              <a:lnSpc>
                <a:spcPct val="80000"/>
              </a:lnSpc>
              <a:spcBef>
                <a:spcPts val="0"/>
              </a:spcBef>
              <a:spcAft>
                <a:spcPts val="300"/>
              </a:spcAft>
              <a:buFont typeface="Arial" panose="020B0604020202020204" pitchFamily="34" charset="0"/>
              <a:buChar char="•"/>
            </a:pPr>
            <a:r>
              <a:rPr lang="en-GB" sz="1100" dirty="0"/>
              <a:t>52% of eligible employments in arts, entertainment and recreation were on furlough on 31 July 2020 – a figure that had fallen to 24% as at 31 October. (HMRC, 2020)</a:t>
            </a:r>
          </a:p>
        </p:txBody>
      </p:sp>
      <p:sp>
        <p:nvSpPr>
          <p:cNvPr id="9" name="TextBox 8">
            <a:extLst>
              <a:ext uri="{FF2B5EF4-FFF2-40B4-BE49-F238E27FC236}">
                <a16:creationId xmlns:a16="http://schemas.microsoft.com/office/drawing/2014/main" id="{315A79D2-AD27-418A-BBA4-A3B4BBAA1603}"/>
              </a:ext>
            </a:extLst>
          </p:cNvPr>
          <p:cNvSpPr txBox="1"/>
          <p:nvPr/>
        </p:nvSpPr>
        <p:spPr>
          <a:xfrm>
            <a:off x="76200" y="5717304"/>
            <a:ext cx="5934075" cy="1053293"/>
          </a:xfrm>
          <a:prstGeom prst="rect">
            <a:avLst/>
          </a:prstGeom>
          <a:solidFill>
            <a:srgbClr val="CCFF99"/>
          </a:solidFill>
          <a:ln>
            <a:solidFill>
              <a:schemeClr val="accent2">
                <a:lumMod val="60000"/>
                <a:lumOff val="40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ADMINISTRATION &amp; SUPPORT</a:t>
            </a:r>
          </a:p>
          <a:p>
            <a:pPr marL="174625" indent="-174625">
              <a:lnSpc>
                <a:spcPct val="80000"/>
              </a:lnSpc>
              <a:spcBef>
                <a:spcPts val="0"/>
              </a:spcBef>
              <a:spcAft>
                <a:spcPts val="300"/>
              </a:spcAft>
              <a:buFont typeface="Arial" panose="020B0604020202020204" pitchFamily="34" charset="0"/>
              <a:buChar char="•"/>
            </a:pPr>
            <a:r>
              <a:rPr lang="en-GB" sz="1100" dirty="0"/>
              <a:t>More than 51,000 people in Berkshire work in admin and support services – including 10,000 in Wokingham and 10,000 in West Berkshire and </a:t>
            </a:r>
            <a:r>
              <a:rPr lang="en-GB" sz="1100" b="0" i="0" dirty="0">
                <a:solidFill>
                  <a:srgbClr val="333333"/>
                </a:solidFill>
                <a:effectLst/>
              </a:rPr>
              <a:t>2,752,000 across the whole of Great Britain </a:t>
            </a:r>
            <a:r>
              <a:rPr lang="en-GB" sz="1100" dirty="0"/>
              <a:t>(ONS, 2020)</a:t>
            </a:r>
          </a:p>
          <a:p>
            <a:pPr marL="174625" indent="-174625">
              <a:lnSpc>
                <a:spcPct val="80000"/>
              </a:lnSpc>
              <a:spcBef>
                <a:spcPts val="0"/>
              </a:spcBef>
              <a:spcAft>
                <a:spcPts val="300"/>
              </a:spcAft>
              <a:buFont typeface="Arial" panose="020B0604020202020204" pitchFamily="34" charset="0"/>
              <a:buChar char="•"/>
            </a:pPr>
            <a:r>
              <a:rPr lang="en-GB" sz="1100" dirty="0"/>
              <a:t>More than 600,000 admin and support workers – 27% of the total – were furloughed as at 31 October (HMRC, 2020)</a:t>
            </a:r>
          </a:p>
        </p:txBody>
      </p:sp>
      <p:sp>
        <p:nvSpPr>
          <p:cNvPr id="10" name="TextBox 9">
            <a:extLst>
              <a:ext uri="{FF2B5EF4-FFF2-40B4-BE49-F238E27FC236}">
                <a16:creationId xmlns:a16="http://schemas.microsoft.com/office/drawing/2014/main" id="{1A39203E-97F9-4104-8547-5B9F30CD4CF9}"/>
              </a:ext>
            </a:extLst>
          </p:cNvPr>
          <p:cNvSpPr txBox="1"/>
          <p:nvPr/>
        </p:nvSpPr>
        <p:spPr>
          <a:xfrm>
            <a:off x="76200" y="1328468"/>
            <a:ext cx="5929311" cy="1227186"/>
          </a:xfrm>
          <a:prstGeom prst="rect">
            <a:avLst/>
          </a:prstGeom>
          <a:solidFill>
            <a:schemeClr val="accent1">
              <a:lumMod val="20000"/>
              <a:lumOff val="80000"/>
            </a:schemeClr>
          </a:solidFill>
          <a:ln>
            <a:solidFill>
              <a:schemeClr val="accent1">
                <a:lumMod val="75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MANUFACTURING</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28,000 people work in manufacturing in Berkshire – with 11,000 in West Berkshire alone and </a:t>
            </a:r>
            <a:r>
              <a:rPr lang="en-GB" sz="1100" b="0" i="0" dirty="0">
                <a:effectLst/>
              </a:rPr>
              <a:t>2,487,000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GB" sz="1100" dirty="0"/>
              <a:t>Half of all UK manufacturing firms have made redundancies. A further 20% plan to make more redundancies in the next six months (Make UK, October 2020)</a:t>
            </a:r>
          </a:p>
          <a:p>
            <a:pPr marL="180975" indent="-180975">
              <a:lnSpc>
                <a:spcPct val="80000"/>
              </a:lnSpc>
              <a:spcBef>
                <a:spcPts val="0"/>
              </a:spcBef>
              <a:spcAft>
                <a:spcPts val="300"/>
              </a:spcAft>
              <a:buFont typeface="Arial" panose="020B0604020202020204" pitchFamily="34" charset="0"/>
              <a:buChar char="•"/>
            </a:pPr>
            <a:r>
              <a:rPr lang="en-GB" sz="1100" dirty="0">
                <a:latin typeface="+mj-lt"/>
              </a:rPr>
              <a:t>37% of manufacturers think it will take more than a year to return to normal trading conditions (Make UK, October 2020)</a:t>
            </a:r>
          </a:p>
        </p:txBody>
      </p:sp>
    </p:spTree>
    <p:extLst>
      <p:ext uri="{BB962C8B-B14F-4D97-AF65-F5344CB8AC3E}">
        <p14:creationId xmlns:p14="http://schemas.microsoft.com/office/powerpoint/2010/main" val="289553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Industries more likely to be resilient/grow – retail, alcohol manufacturing and cosmetics</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rmAutofit/>
          </a:bodyPr>
          <a:lstStyle/>
          <a:p>
            <a:r>
              <a:rPr lang="en-US" sz="1800" b="1" dirty="0"/>
              <a:t>Consumer staples</a:t>
            </a:r>
          </a:p>
          <a:p>
            <a:r>
              <a:rPr lang="en-US" sz="1800" b="1" dirty="0"/>
              <a:t>Grocery stores and discount retailers</a:t>
            </a:r>
          </a:p>
          <a:p>
            <a:r>
              <a:rPr lang="en-US" sz="1800" b="1" dirty="0"/>
              <a:t>Alcoholic beverage manufacturing</a:t>
            </a:r>
          </a:p>
          <a:p>
            <a:r>
              <a:rPr lang="en-US" sz="1800" b="1" dirty="0"/>
              <a:t>Cosmetics</a:t>
            </a:r>
          </a:p>
          <a:p>
            <a:r>
              <a:rPr lang="en-US" sz="1800" b="1" dirty="0"/>
              <a:t>Death and funeral services	</a:t>
            </a:r>
          </a:p>
          <a:p>
            <a:pPr marL="0" indent="0">
              <a:buNone/>
            </a:pPr>
            <a:r>
              <a:rPr lang="en-US" sz="1800" b="1" dirty="0"/>
              <a:t>							               </a:t>
            </a:r>
            <a:r>
              <a:rPr lang="en-US" sz="1800" b="1" dirty="0">
                <a:hlinkClick r:id="rId2"/>
              </a:rPr>
              <a:t>Sources: Investopedia, July 2021.</a:t>
            </a:r>
            <a:endParaRPr lang="en-US" sz="1800" b="1" dirty="0"/>
          </a:p>
          <a:p>
            <a:pPr marL="0" indent="0">
              <a:buNone/>
            </a:pPr>
            <a:r>
              <a:rPr lang="en-US" sz="1800" dirty="0"/>
              <a:t>From this analysis, it is apparent that (as alluded to in previous monthly reports) IT, and e-commerce by extension, as well as home improvement and fitness related industries and those which have so far demonstrated the greatest resilience in the face of the COVID-19 pandemic and are predicted to see some of the highest growth throughout 2021.</a:t>
            </a:r>
          </a:p>
        </p:txBody>
      </p:sp>
    </p:spTree>
    <p:extLst>
      <p:ext uri="{BB962C8B-B14F-4D97-AF65-F5344CB8AC3E}">
        <p14:creationId xmlns:p14="http://schemas.microsoft.com/office/powerpoint/2010/main" val="273007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dirty="0"/>
              <a:t>Updated global and UK economic forecasts</a:t>
            </a:r>
          </a:p>
          <a:p>
            <a:r>
              <a:rPr lang="en-GB" dirty="0"/>
              <a:t>Latest furlough, SEISS and claimant count figures by Local Authority</a:t>
            </a:r>
          </a:p>
          <a:p>
            <a:r>
              <a:rPr lang="en-GB" dirty="0"/>
              <a:t>Latest remote working figures for Thames Valley Berkshire</a:t>
            </a:r>
          </a:p>
          <a:p>
            <a:r>
              <a:rPr lang="en-GB" dirty="0"/>
              <a:t>Latest ‘notable business news’ by Local Authority</a:t>
            </a:r>
          </a:p>
          <a:p>
            <a:r>
              <a:rPr lang="en-GB"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AE4D-1F31-4679-BD10-316015D25426}"/>
              </a:ext>
            </a:extLst>
          </p:cNvPr>
          <p:cNvSpPr>
            <a:spLocks noGrp="1"/>
          </p:cNvSpPr>
          <p:nvPr>
            <p:ph type="title"/>
          </p:nvPr>
        </p:nvSpPr>
        <p:spPr/>
        <p:txBody>
          <a:bodyPr/>
          <a:lstStyle/>
          <a:p>
            <a:r>
              <a:rPr lang="en-GB" dirty="0"/>
              <a:t>Supply of labour and skills</a:t>
            </a:r>
          </a:p>
        </p:txBody>
      </p:sp>
      <p:sp>
        <p:nvSpPr>
          <p:cNvPr id="3" name="Content Placeholder 2">
            <a:extLst>
              <a:ext uri="{FF2B5EF4-FFF2-40B4-BE49-F238E27FC236}">
                <a16:creationId xmlns:a16="http://schemas.microsoft.com/office/drawing/2014/main" id="{4C88931A-169C-4DB1-BCF3-B0A27DA6037D}"/>
              </a:ext>
            </a:extLst>
          </p:cNvPr>
          <p:cNvSpPr>
            <a:spLocks noGrp="1"/>
          </p:cNvSpPr>
          <p:nvPr>
            <p:ph idx="1"/>
          </p:nvPr>
        </p:nvSpPr>
        <p:spPr>
          <a:xfrm>
            <a:off x="838200" y="1579711"/>
            <a:ext cx="5130579" cy="4029793"/>
          </a:xfrm>
        </p:spPr>
        <p:txBody>
          <a:bodyPr>
            <a:normAutofit fontScale="92500" lnSpcReduction="10000"/>
          </a:bodyPr>
          <a:lstStyle/>
          <a:p>
            <a:r>
              <a:rPr lang="en-US" sz="2400" dirty="0"/>
              <a:t>A Resolution Foundation survey found that in the last week of May, only a minority (49 per cent) of furloughed respondents were ‘fully’ furloughed, down from 73 per cent of furloughed respondents in February. Similarly, the latest data points from ONS’s BICs survey suggests the share of furloughed employees on ‘full’ furlough at the end of May fell below 50 per cent (48.7 per cent) for the first time since the ‘partial’ furlough option became available in July 2020</a:t>
            </a:r>
          </a:p>
          <a:p>
            <a:pPr marL="0" indent="0">
              <a:buNone/>
            </a:pPr>
            <a:r>
              <a:rPr lang="en-GB" sz="2400" b="1" dirty="0">
                <a:hlinkClick r:id="rId2"/>
              </a:rPr>
              <a:t>Source: Resolution Foundation, July 2021</a:t>
            </a:r>
            <a:endParaRPr lang="en-GB" sz="2400" b="1" dirty="0"/>
          </a:p>
          <a:p>
            <a:pPr marL="0" indent="0">
              <a:buNone/>
            </a:pPr>
            <a:endParaRPr lang="en-US" sz="1600" dirty="0">
              <a:solidFill>
                <a:srgbClr val="1B1B1B"/>
              </a:solidFill>
            </a:endParaRPr>
          </a:p>
        </p:txBody>
      </p:sp>
      <p:sp>
        <p:nvSpPr>
          <p:cNvPr id="8" name="TextBox 7">
            <a:extLst>
              <a:ext uri="{FF2B5EF4-FFF2-40B4-BE49-F238E27FC236}">
                <a16:creationId xmlns:a16="http://schemas.microsoft.com/office/drawing/2014/main" id="{A49851F0-5BD9-4761-81E8-15FA30872C53}"/>
              </a:ext>
            </a:extLst>
          </p:cNvPr>
          <p:cNvSpPr txBox="1"/>
          <p:nvPr/>
        </p:nvSpPr>
        <p:spPr>
          <a:xfrm>
            <a:off x="5638800" y="3022600"/>
            <a:ext cx="914400" cy="914400"/>
          </a:xfrm>
          <a:prstGeom prst="rect">
            <a:avLst/>
          </a:prstGeom>
          <a:noFill/>
        </p:spPr>
        <p:txBody>
          <a:bodyPr wrap="square" rtlCol="0">
            <a:spAutoFit/>
          </a:bodyPr>
          <a:lstStyle/>
          <a:p>
            <a:endParaRPr lang="en-GB" dirty="0"/>
          </a:p>
        </p:txBody>
      </p:sp>
      <p:pic>
        <p:nvPicPr>
          <p:cNvPr id="5" name="Picture 4" descr="Chart, histogram&#10;&#10;Description automatically generated">
            <a:extLst>
              <a:ext uri="{FF2B5EF4-FFF2-40B4-BE49-F238E27FC236}">
                <a16:creationId xmlns:a16="http://schemas.microsoft.com/office/drawing/2014/main" id="{6C770849-D86D-4A43-B233-C6415C3EF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151" y="1561381"/>
            <a:ext cx="6099849" cy="4029794"/>
          </a:xfrm>
          <a:prstGeom prst="rect">
            <a:avLst/>
          </a:prstGeom>
        </p:spPr>
      </p:pic>
    </p:spTree>
    <p:extLst>
      <p:ext uri="{BB962C8B-B14F-4D97-AF65-F5344CB8AC3E}">
        <p14:creationId xmlns:p14="http://schemas.microsoft.com/office/powerpoint/2010/main" val="2214889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July of 2021, there were 3,388 unique job postings for remote positions at companies based in Berkshire, around 285% more than the figure of 881 for the same period one year previous.</a:t>
            </a:r>
          </a:p>
          <a:p>
            <a:endParaRPr lang="en-US" sz="1900" dirty="0"/>
          </a:p>
          <a:p>
            <a:r>
              <a:rPr lang="en-US" sz="1900" dirty="0"/>
              <a:t>Compare this with the South East, in July 2021 there were 22,166 unique remote job postings for remote positions; rising from 5,641 in July of the previous year – an increase of over 292%</a:t>
            </a:r>
          </a:p>
          <a:p>
            <a:endParaRPr lang="en-US" sz="1900" dirty="0"/>
          </a:p>
          <a:p>
            <a:r>
              <a:rPr lang="en-US" sz="1900" dirty="0"/>
              <a:t>A rise can also be seen at national level, with a recorded 140,915 unique remote job postings in England in July of 2021, rising from 35,824 in July 2020 – an increase of over 293%.</a:t>
            </a:r>
          </a:p>
          <a:p>
            <a:endParaRPr lang="en-US" sz="1900" dirty="0"/>
          </a:p>
          <a:p>
            <a:pPr marL="0" indent="0">
              <a:buNone/>
            </a:pPr>
            <a:r>
              <a:rPr lang="en-US" sz="1900" dirty="0"/>
              <a:t>From these figures it’s apparent that the COVID-19 pandemic has, somewhat unsurprisingly, prompted a massive boost in job postings for explicitly remote roles. Berkshire has seen a slightly smaller boost in vacancies which are remote-based than both England and the South East.</a:t>
            </a:r>
          </a:p>
          <a:p>
            <a:pPr marL="0" indent="0">
              <a:buNone/>
            </a:pPr>
            <a:r>
              <a:rPr lang="en-US" sz="1900" b="1" dirty="0"/>
              <a:t>								  </a:t>
            </a:r>
            <a:r>
              <a:rPr lang="en-US" sz="1900" b="1" dirty="0">
                <a:hlinkClick r:id="rId2"/>
              </a:rPr>
              <a:t>Source: EMSI, July 2021</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August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August 2021) – </a:t>
            </a:r>
            <a:r>
              <a:rPr lang="en-US" sz="1600" b="1" dirty="0">
                <a:hlinkClick r:id="rId2"/>
              </a:rPr>
              <a:t>Source: Public Health Berkshire COVID-19 Dashboard, 9</a:t>
            </a:r>
            <a:r>
              <a:rPr lang="en-US" sz="1600" b="1" baseline="30000" dirty="0">
                <a:hlinkClick r:id="rId2"/>
              </a:rPr>
              <a:t>th</a:t>
            </a:r>
            <a:r>
              <a:rPr lang="en-US" sz="1600" b="1" dirty="0">
                <a:hlinkClick r:id="rId2"/>
              </a:rPr>
              <a:t> August 2021</a:t>
            </a:r>
            <a:endParaRPr lang="en-US" sz="1600" b="1" dirty="0"/>
          </a:p>
          <a:p>
            <a:r>
              <a:rPr lang="en-US" sz="1600" dirty="0"/>
              <a:t>9,969 total cases</a:t>
            </a:r>
          </a:p>
          <a:p>
            <a:r>
              <a:rPr lang="en-US" sz="1600" dirty="0"/>
              <a:t>36 new cases daily</a:t>
            </a:r>
          </a:p>
          <a:p>
            <a:pPr marL="0" indent="0">
              <a:buNone/>
            </a:pPr>
            <a:endParaRPr lang="en-US" sz="1600" dirty="0"/>
          </a:p>
          <a:p>
            <a:pPr marL="0" indent="0">
              <a:buNone/>
            </a:pPr>
            <a:r>
              <a:rPr lang="en-US" sz="1600" b="1" dirty="0"/>
              <a:t>Claimant unemployment (to June 2021)</a:t>
            </a:r>
          </a:p>
          <a:p>
            <a:r>
              <a:rPr lang="en-GB" sz="1600" dirty="0"/>
              <a:t>2,750 claimants (3.5% of the working age population) in Bracknell Forest UA</a:t>
            </a:r>
          </a:p>
          <a:p>
            <a:pPr marL="0" indent="0">
              <a:buNone/>
            </a:pPr>
            <a:endParaRPr lang="en-US" sz="1600" b="1" dirty="0"/>
          </a:p>
          <a:p>
            <a:pPr marL="0" indent="0">
              <a:buNone/>
            </a:pPr>
            <a:r>
              <a:rPr lang="en-US" sz="1600" b="1" dirty="0"/>
              <a:t>Notable business news:</a:t>
            </a:r>
          </a:p>
          <a:p>
            <a:r>
              <a:rPr lang="en-US" sz="1600" dirty="0"/>
              <a:t>Artificial intelligence is on the cards for a Bracknell-based firm, which has recently partnered with Google. Content Guru, which offers cloud communication services, has teamed up with Google’s AI scheme to improve its customer engagement work. Google’s Cloud Contact Centre Artificial Intelligence (CCAI) work will integrate with Content Guru’s Storm service to support intelligent chatbots and text-to-speech systems. Martin Taylor, deputy CEO at Content Guru, said he was delighted to partner with Google. “Our new partnership will make it even easier for Content Guru’s customers to benefit from the use of AI technologies in their day-to-day contact center and customer engagement operations,” he said.</a:t>
            </a:r>
          </a:p>
          <a:p>
            <a:pPr marL="0" indent="0">
              <a:buNone/>
            </a:pPr>
            <a:r>
              <a:rPr lang="en-US" sz="1600" b="1" dirty="0"/>
              <a:t>							                  </a:t>
            </a:r>
            <a:r>
              <a:rPr lang="en-US" sz="1600" b="1" dirty="0">
                <a:hlinkClick r:id="rId3"/>
              </a:rPr>
              <a:t>Source: Wokingham Today, July 2021</a:t>
            </a:r>
            <a:endParaRPr lang="en-US" sz="1600" b="1" dirty="0"/>
          </a:p>
          <a:p>
            <a:pPr marL="0" indent="0">
              <a:buNone/>
            </a:pPr>
            <a:endParaRPr lang="en-US" sz="1600" b="1" dirty="0"/>
          </a:p>
        </p:txBody>
      </p:sp>
    </p:spTree>
    <p:extLst>
      <p:ext uri="{BB962C8B-B14F-4D97-AF65-F5344CB8AC3E}">
        <p14:creationId xmlns:p14="http://schemas.microsoft.com/office/powerpoint/2010/main" val="296333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5" name="TextBox 4">
            <a:extLst>
              <a:ext uri="{FF2B5EF4-FFF2-40B4-BE49-F238E27FC236}">
                <a16:creationId xmlns:a16="http://schemas.microsoft.com/office/drawing/2014/main" id="{12A5BB80-37A4-4AAD-BF6B-2F92FDEA6465}"/>
              </a:ext>
            </a:extLst>
          </p:cNvPr>
          <p:cNvSpPr txBox="1"/>
          <p:nvPr/>
        </p:nvSpPr>
        <p:spPr>
          <a:xfrm>
            <a:off x="836675" y="5781675"/>
            <a:ext cx="10515600" cy="1077218"/>
          </a:xfrm>
          <a:prstGeom prst="rect">
            <a:avLst/>
          </a:prstGeom>
          <a:noFill/>
        </p:spPr>
        <p:txBody>
          <a:bodyPr wrap="square" rtlCol="0">
            <a:spAutoFit/>
          </a:bodyPr>
          <a:lstStyle/>
          <a:p>
            <a:r>
              <a:rPr lang="en-GB" sz="1600" dirty="0"/>
              <a:t>As illustrated by the above graph, Bracknell Forest has suffered very similarly to Great Britain in terms of the percentage of jobs within industries which have been hit hardest by COVID shutdowns. Thames Valley Berkshire area has seen an additional 0.77% of jobs of jobs affected worst by the COVID shutdowns when compared to Bracknell Forest.</a:t>
            </a:r>
          </a:p>
          <a:p>
            <a:r>
              <a:rPr lang="en-GB" sz="1600" b="1" dirty="0"/>
              <a:t>			      </a:t>
            </a:r>
            <a:r>
              <a:rPr lang="en-GB" sz="1600" b="1" dirty="0">
                <a:hlinkClick r:id="rId2"/>
              </a:rPr>
              <a:t>Source: EMSI, March 2021 </a:t>
            </a:r>
            <a:r>
              <a:rPr lang="en-GB" sz="1600" b="1" dirty="0"/>
              <a:t>(definition for industries hit hardest provided on slide 53)</a:t>
            </a:r>
          </a:p>
        </p:txBody>
      </p:sp>
      <p:graphicFrame>
        <p:nvGraphicFramePr>
          <p:cNvPr id="6" name="Chart 5">
            <a:extLst>
              <a:ext uri="{FF2B5EF4-FFF2-40B4-BE49-F238E27FC236}">
                <a16:creationId xmlns:a16="http://schemas.microsoft.com/office/drawing/2014/main" id="{C9CB42C6-4050-42EF-A522-B8A1ECC19BC6}"/>
              </a:ext>
            </a:extLst>
          </p:cNvPr>
          <p:cNvGraphicFramePr>
            <a:graphicFrameLocks/>
          </p:cNvGraphicFramePr>
          <p:nvPr>
            <p:extLst>
              <p:ext uri="{D42A27DB-BD31-4B8C-83A1-F6EECF244321}">
                <p14:modId xmlns:p14="http://schemas.microsoft.com/office/powerpoint/2010/main" val="4141296828"/>
              </p:ext>
            </p:extLst>
          </p:nvPr>
        </p:nvGraphicFramePr>
        <p:xfrm>
          <a:off x="832097" y="1528562"/>
          <a:ext cx="10515600" cy="42522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747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3,234 employees (1% below the national average)</a:t>
            </a:r>
          </a:p>
          <a:p>
            <a:r>
              <a:rPr lang="en-GB" sz="1400" dirty="0"/>
              <a:t>Energy/utilities: 257 employees (65% below the national average)</a:t>
            </a:r>
          </a:p>
          <a:p>
            <a:r>
              <a:rPr lang="en-GB" sz="1400" dirty="0"/>
              <a:t>Health and social care: 6,193 employees (25% below the national average)</a:t>
            </a:r>
          </a:p>
          <a:p>
            <a:r>
              <a:rPr lang="en-GB" sz="1400" dirty="0"/>
              <a:t>Freight/logistics: 515 employees (70% below the national average)</a:t>
            </a:r>
          </a:p>
          <a:p>
            <a:r>
              <a:rPr lang="en-GB" sz="1400" dirty="0"/>
              <a:t>Insurance: 186 employees (69% below the national average)</a:t>
            </a:r>
          </a:p>
          <a:p>
            <a:r>
              <a:rPr lang="en-GB" sz="1400" dirty="0"/>
              <a:t>Banking and financial services: 1,291 employees (13% below the national average)</a:t>
            </a:r>
          </a:p>
          <a:p>
            <a:pPr marL="0" indent="0">
              <a:buNone/>
            </a:pPr>
            <a:endParaRPr lang="en-GB" sz="1400" dirty="0"/>
          </a:p>
          <a:p>
            <a:pPr marL="0" indent="0">
              <a:buNone/>
            </a:pPr>
            <a:r>
              <a:rPr lang="en-GB" sz="1400" dirty="0"/>
              <a:t>Sectors most impacted</a:t>
            </a:r>
          </a:p>
          <a:p>
            <a:r>
              <a:rPr lang="en-GB" sz="1400" dirty="0"/>
              <a:t>Hospitality and tourism: 3,743 employees (26% below the national average)</a:t>
            </a:r>
          </a:p>
          <a:p>
            <a:r>
              <a:rPr lang="en-GB" sz="1400" dirty="0"/>
              <a:t>Arts, entertainment and recreation: 1,148 (24% below the national average)</a:t>
            </a:r>
          </a:p>
          <a:p>
            <a:r>
              <a:rPr lang="en-GB" sz="1400" dirty="0"/>
              <a:t>Admin and support: 2,694 (21% below the national average)</a:t>
            </a:r>
          </a:p>
          <a:p>
            <a:r>
              <a:rPr lang="en-GB" sz="1400" dirty="0"/>
              <a:t>Aviation: 0 employees</a:t>
            </a:r>
          </a:p>
          <a:p>
            <a:r>
              <a:rPr lang="en-GB" sz="1400" dirty="0"/>
              <a:t>Non-food retail and wholesale: 8,508 (75% above the national average)</a:t>
            </a:r>
          </a:p>
          <a:p>
            <a:r>
              <a:rPr lang="en-GB" sz="1400" dirty="0"/>
              <a:t>Manufacturing: 1,549 (69% below the national average)</a:t>
            </a:r>
          </a:p>
          <a:p>
            <a:r>
              <a:rPr lang="en-GB" sz="1400" dirty="0"/>
              <a:t>Construction: 1,771 (40% below the national average)</a:t>
            </a:r>
          </a:p>
          <a:p>
            <a:pPr marL="0" indent="0">
              <a:buNone/>
            </a:pPr>
            <a:r>
              <a:rPr lang="en-GB" sz="1400" b="1" dirty="0"/>
              <a:t>									  </a:t>
            </a:r>
            <a:r>
              <a:rPr lang="en-GB" sz="1400" b="1" dirty="0">
                <a:hlinkClick r:id="rId2"/>
              </a:rPr>
              <a:t>Source: EMSI, January 2021</a:t>
            </a:r>
            <a:endParaRPr lang="en-GB" sz="1400" b="1" dirty="0"/>
          </a:p>
        </p:txBody>
      </p:sp>
    </p:spTree>
    <p:extLst>
      <p:ext uri="{BB962C8B-B14F-4D97-AF65-F5344CB8AC3E}">
        <p14:creationId xmlns:p14="http://schemas.microsoft.com/office/powerpoint/2010/main" val="413034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July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3,937</a:t>
            </a:r>
          </a:p>
          <a:p>
            <a:r>
              <a:rPr lang="en-GB" sz="2000" dirty="0"/>
              <a:t>Total job postings: 31,545</a:t>
            </a:r>
          </a:p>
          <a:p>
            <a:r>
              <a:rPr lang="en-GB" sz="2000" dirty="0"/>
              <a:t>Job posting intensity: 8:1</a:t>
            </a:r>
          </a:p>
          <a:p>
            <a:r>
              <a:rPr lang="en-GB" sz="2000" dirty="0"/>
              <a:t>Unique job postings (July 2020): 1,636</a:t>
            </a:r>
            <a:endParaRPr lang="en-GB" dirty="0"/>
          </a:p>
        </p:txBody>
      </p:sp>
      <p:pic>
        <p:nvPicPr>
          <p:cNvPr id="5" name="Picture 4" descr="Chart, line chart&#10;&#10;Description automatically generated">
            <a:extLst>
              <a:ext uri="{FF2B5EF4-FFF2-40B4-BE49-F238E27FC236}">
                <a16:creationId xmlns:a16="http://schemas.microsoft.com/office/drawing/2014/main" id="{2646BBB0-6AD5-4516-863A-24E45EC00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0337"/>
            <a:ext cx="7487273" cy="3357663"/>
          </a:xfrm>
          <a:prstGeom prst="rect">
            <a:avLst/>
          </a:prstGeom>
        </p:spPr>
      </p:pic>
      <p:pic>
        <p:nvPicPr>
          <p:cNvPr id="8" name="Picture 7">
            <a:extLst>
              <a:ext uri="{FF2B5EF4-FFF2-40B4-BE49-F238E27FC236}">
                <a16:creationId xmlns:a16="http://schemas.microsoft.com/office/drawing/2014/main" id="{94BA2D3C-EF3E-400F-9124-20812DB03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272" y="1138417"/>
            <a:ext cx="4700819" cy="2687301"/>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B9DF9C8C-8F8A-44C2-A55A-5ADE236D0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272" y="3810086"/>
            <a:ext cx="4704728" cy="3047914"/>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August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August 2021) – </a:t>
            </a:r>
            <a:r>
              <a:rPr lang="en-US" sz="1600" b="1" dirty="0">
                <a:hlinkClick r:id="rId2"/>
              </a:rPr>
              <a:t>Source: Public Health Berkshire COVID-19 Dashboard, 9</a:t>
            </a:r>
            <a:r>
              <a:rPr lang="en-US" sz="1600" b="1" baseline="30000" dirty="0">
                <a:hlinkClick r:id="rId2"/>
              </a:rPr>
              <a:t>th</a:t>
            </a:r>
            <a:r>
              <a:rPr lang="en-US" sz="1600" b="1" dirty="0">
                <a:hlinkClick r:id="rId2"/>
              </a:rPr>
              <a:t> August 2021</a:t>
            </a:r>
            <a:endParaRPr lang="en-US" sz="1600" b="1" dirty="0"/>
          </a:p>
          <a:p>
            <a:r>
              <a:rPr lang="en-US" sz="1600" dirty="0"/>
              <a:t>18,164 total cases</a:t>
            </a:r>
          </a:p>
          <a:p>
            <a:r>
              <a:rPr lang="en-US" sz="1600" dirty="0"/>
              <a:t>32 new cases daily</a:t>
            </a:r>
          </a:p>
          <a:p>
            <a:pPr marL="0" indent="0">
              <a:buNone/>
            </a:pPr>
            <a:endParaRPr lang="en-US" sz="1600" dirty="0"/>
          </a:p>
          <a:p>
            <a:pPr marL="0" indent="0">
              <a:buNone/>
            </a:pPr>
            <a:r>
              <a:rPr lang="en-US" sz="1600" b="1" dirty="0"/>
              <a:t>Claimant unemployment (to June 2021)</a:t>
            </a:r>
          </a:p>
          <a:p>
            <a:r>
              <a:rPr lang="en-GB" sz="1600" dirty="0"/>
              <a:t>7,235 claimants (7.6% of the working age population) in Slough UA</a:t>
            </a:r>
          </a:p>
          <a:p>
            <a:pPr marL="0" indent="0">
              <a:buNone/>
            </a:pPr>
            <a:endParaRPr lang="en-GB" sz="1600" dirty="0"/>
          </a:p>
          <a:p>
            <a:pPr marL="0" indent="0">
              <a:buNone/>
            </a:pPr>
            <a:r>
              <a:rPr lang="en-US" sz="1600" b="1" dirty="0"/>
              <a:t>Notable business news:</a:t>
            </a:r>
          </a:p>
          <a:p>
            <a:r>
              <a:rPr lang="en-US" sz="1600" dirty="0"/>
              <a:t>The bubble tea craze has arrived in Slough following the opening of a new store in Farnham Road. The tea-based concept originated in Taiwan and features tapioca bubbles which make it ‘the drink that you can chew’. Brothers Aadil and Sabeel Asghar decided to launch a CUPP Bubble Tea branch in Farnham Road due to the area’s increasing popularity for food and drink lovers from across Berkshire.</a:t>
            </a:r>
          </a:p>
          <a:p>
            <a:pPr marL="0" indent="0">
              <a:buNone/>
            </a:pPr>
            <a:r>
              <a:rPr lang="en-US" sz="1600" b="1" dirty="0"/>
              <a:t>								    </a:t>
            </a:r>
            <a:r>
              <a:rPr lang="en-US" sz="1600" b="1" dirty="0">
                <a:hlinkClick r:id="rId3"/>
              </a:rPr>
              <a:t>Source: Slough Express, July 2021</a:t>
            </a:r>
            <a:endParaRPr lang="en-US" sz="1600" b="1" dirty="0"/>
          </a:p>
        </p:txBody>
      </p:sp>
    </p:spTree>
    <p:extLst>
      <p:ext uri="{BB962C8B-B14F-4D97-AF65-F5344CB8AC3E}">
        <p14:creationId xmlns:p14="http://schemas.microsoft.com/office/powerpoint/2010/main" val="414040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July 2021</a:t>
            </a:r>
          </a:p>
        </p:txBody>
      </p:sp>
    </p:spTree>
    <p:extLst>
      <p:ext uri="{BB962C8B-B14F-4D97-AF65-F5344CB8AC3E}">
        <p14:creationId xmlns:p14="http://schemas.microsoft.com/office/powerpoint/2010/main" val="211922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479EABFB-6A6C-4BE5-8F12-443630A0E650}"/>
              </a:ext>
            </a:extLst>
          </p:cNvPr>
          <p:cNvSpPr txBox="1"/>
          <p:nvPr/>
        </p:nvSpPr>
        <p:spPr>
          <a:xfrm>
            <a:off x="836675" y="6042026"/>
            <a:ext cx="10515600" cy="738664"/>
          </a:xfrm>
          <a:prstGeom prst="rect">
            <a:avLst/>
          </a:prstGeom>
          <a:noFill/>
        </p:spPr>
        <p:txBody>
          <a:bodyPr wrap="square" rtlCol="0">
            <a:spAutoFit/>
          </a:bodyPr>
          <a:lstStyle/>
          <a:p>
            <a:r>
              <a:rPr lang="en-GB" sz="1400" dirty="0"/>
              <a:t>When compared to both Thames Valley Berkshire and Great Britain, Slough has seen a significantly lower percentage of jobs affected by COVID shutdowns – perhaps somewhat surprising given the LA’s proximity to Heathrow and the almost complete shutdown of the aviation sector. </a:t>
            </a:r>
          </a:p>
          <a:p>
            <a:r>
              <a:rPr lang="en-GB" sz="1400" b="1" dirty="0"/>
              <a:t>				       </a:t>
            </a:r>
            <a:r>
              <a:rPr lang="en-GB" sz="1400" b="1" dirty="0">
                <a:hlinkClick r:id="rId2"/>
              </a:rPr>
              <a:t>Source: EMSI, March 2021 </a:t>
            </a:r>
            <a:r>
              <a:rPr lang="en-GB" sz="1400" b="1" dirty="0"/>
              <a:t>(definition for industries hit hardest provided on slide 53)</a:t>
            </a:r>
          </a:p>
        </p:txBody>
      </p:sp>
      <p:graphicFrame>
        <p:nvGraphicFramePr>
          <p:cNvPr id="6" name="Chart 5">
            <a:extLst>
              <a:ext uri="{FF2B5EF4-FFF2-40B4-BE49-F238E27FC236}">
                <a16:creationId xmlns:a16="http://schemas.microsoft.com/office/drawing/2014/main" id="{A82A8922-F2F3-4652-AB67-1B3FF0AEE93E}"/>
              </a:ext>
            </a:extLst>
          </p:cNvPr>
          <p:cNvGraphicFramePr>
            <a:graphicFrameLocks/>
          </p:cNvGraphicFramePr>
          <p:nvPr>
            <p:extLst>
              <p:ext uri="{D42A27DB-BD31-4B8C-83A1-F6EECF244321}">
                <p14:modId xmlns:p14="http://schemas.microsoft.com/office/powerpoint/2010/main" val="2662074549"/>
              </p:ext>
            </p:extLst>
          </p:nvPr>
        </p:nvGraphicFramePr>
        <p:xfrm>
          <a:off x="836675" y="1649412"/>
          <a:ext cx="10515600"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4683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6,656 employees (47% above the national average)</a:t>
            </a:r>
          </a:p>
          <a:p>
            <a:r>
              <a:rPr lang="en-GB" sz="1400" dirty="0"/>
              <a:t>Energy/utilities: 2,820 employees (174% above the national average)</a:t>
            </a:r>
          </a:p>
          <a:p>
            <a:r>
              <a:rPr lang="en-GB" sz="1400" dirty="0"/>
              <a:t>Health and social care: 8,201 employees (28% below the national average)</a:t>
            </a:r>
          </a:p>
          <a:p>
            <a:r>
              <a:rPr lang="en-GB" sz="1400" dirty="0"/>
              <a:t>Freight/logistics: 4,640 employees (93% above the national average)</a:t>
            </a:r>
          </a:p>
          <a:p>
            <a:r>
              <a:rPr lang="en-GB" sz="1400" dirty="0"/>
              <a:t>Insurance: 121 employees (86% below the national average)</a:t>
            </a:r>
          </a:p>
          <a:p>
            <a:r>
              <a:rPr lang="en-GB" sz="1400" dirty="0"/>
              <a:t>Banking and financial services: 731 employees (65% below the national average)</a:t>
            </a:r>
          </a:p>
          <a:p>
            <a:pPr marL="0" indent="0">
              <a:buNone/>
            </a:pPr>
            <a:endParaRPr lang="en-GB" sz="1400" dirty="0"/>
          </a:p>
          <a:p>
            <a:pPr marL="0" indent="0">
              <a:buNone/>
            </a:pPr>
            <a:r>
              <a:rPr lang="en-GB" sz="1400" dirty="0"/>
              <a:t>Sectors most impacted</a:t>
            </a:r>
          </a:p>
          <a:p>
            <a:r>
              <a:rPr lang="en-GB" sz="1400" dirty="0"/>
              <a:t>Hospitality and tourism: 3,780 employees (46% below the national average)</a:t>
            </a:r>
          </a:p>
          <a:p>
            <a:r>
              <a:rPr lang="en-GB" sz="1400" dirty="0"/>
              <a:t>Arts, entertainment and recreation: 442 (79% below the national average)</a:t>
            </a:r>
          </a:p>
          <a:p>
            <a:r>
              <a:rPr lang="en-GB" sz="1400" dirty="0"/>
              <a:t>Admin and support: 9,765 (107% above the national average)</a:t>
            </a:r>
          </a:p>
          <a:p>
            <a:r>
              <a:rPr lang="en-GB" sz="1400" dirty="0"/>
              <a:t>Aviation: 262 employees (16% above the national average)</a:t>
            </a:r>
          </a:p>
          <a:p>
            <a:r>
              <a:rPr lang="en-GB" sz="1400" dirty="0"/>
              <a:t>Non-food retail and wholesale: 6,719 (0% above the national average)</a:t>
            </a:r>
          </a:p>
          <a:p>
            <a:r>
              <a:rPr lang="en-GB" sz="1400" dirty="0"/>
              <a:t>Manufacturing: 5,071 (28% below the national average)</a:t>
            </a:r>
          </a:p>
          <a:p>
            <a:r>
              <a:rPr lang="en-GB" sz="1400" dirty="0"/>
              <a:t>Construction: 2,620 (36% below the national average)</a:t>
            </a:r>
            <a:r>
              <a:rPr lang="en-GB" sz="1400" b="1" dirty="0"/>
              <a:t> 	  </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089118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July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7,688</a:t>
            </a:r>
          </a:p>
          <a:p>
            <a:r>
              <a:rPr lang="en-GB" sz="2000" dirty="0"/>
              <a:t>Total job postings: 44,662</a:t>
            </a:r>
          </a:p>
          <a:p>
            <a:r>
              <a:rPr lang="en-GB" sz="2000" dirty="0"/>
              <a:t>Job posting intensity: 6:1</a:t>
            </a:r>
          </a:p>
          <a:p>
            <a:r>
              <a:rPr lang="en-GB" sz="2000" dirty="0"/>
              <a:t>Unique job postings (July 2020): 2,878</a:t>
            </a:r>
            <a:endParaRPr lang="en-GB" dirty="0"/>
          </a:p>
        </p:txBody>
      </p:sp>
      <p:pic>
        <p:nvPicPr>
          <p:cNvPr id="6" name="Picture 5" descr="Chart, line chart&#10;&#10;Description automatically generated">
            <a:extLst>
              <a:ext uri="{FF2B5EF4-FFF2-40B4-BE49-F238E27FC236}">
                <a16:creationId xmlns:a16="http://schemas.microsoft.com/office/drawing/2014/main" id="{9AE45AC9-E90D-4293-96AD-21E161691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83867"/>
            <a:ext cx="7638218" cy="3374133"/>
          </a:xfrm>
          <a:prstGeom prst="rect">
            <a:avLst/>
          </a:prstGeom>
        </p:spPr>
      </p:pic>
      <p:pic>
        <p:nvPicPr>
          <p:cNvPr id="9" name="Picture 8" descr="Graphical user interface, table&#10;&#10;Description automatically generated">
            <a:extLst>
              <a:ext uri="{FF2B5EF4-FFF2-40B4-BE49-F238E27FC236}">
                <a16:creationId xmlns:a16="http://schemas.microsoft.com/office/drawing/2014/main" id="{D0CA6D43-F5D9-4E59-808A-FE8D4F280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218" y="1190397"/>
            <a:ext cx="4553782" cy="2615194"/>
          </a:xfrm>
          <a:prstGeom prst="rect">
            <a:avLst/>
          </a:prstGeom>
        </p:spPr>
      </p:pic>
      <p:pic>
        <p:nvPicPr>
          <p:cNvPr id="11" name="Picture 10">
            <a:extLst>
              <a:ext uri="{FF2B5EF4-FFF2-40B4-BE49-F238E27FC236}">
                <a16:creationId xmlns:a16="http://schemas.microsoft.com/office/drawing/2014/main" id="{305C50F6-1CDF-4DA5-94CC-B25786873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218" y="3805591"/>
            <a:ext cx="4553782" cy="3052409"/>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August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August 2021) – </a:t>
            </a:r>
            <a:r>
              <a:rPr lang="en-US" sz="1600" b="1" dirty="0">
                <a:hlinkClick r:id="rId2"/>
              </a:rPr>
              <a:t>Source: Public Health Berkshire COVID-19 Dashboard, 9</a:t>
            </a:r>
            <a:r>
              <a:rPr lang="en-US" sz="1600" b="1" baseline="30000" dirty="0">
                <a:hlinkClick r:id="rId2"/>
              </a:rPr>
              <a:t>th</a:t>
            </a:r>
            <a:r>
              <a:rPr lang="en-US" sz="1600" b="1" dirty="0">
                <a:hlinkClick r:id="rId2"/>
              </a:rPr>
              <a:t> August 2021</a:t>
            </a:r>
            <a:endParaRPr lang="en-US" sz="1600" b="1" dirty="0"/>
          </a:p>
          <a:p>
            <a:r>
              <a:rPr lang="en-US" sz="1600" dirty="0"/>
              <a:t>14,905 total cases</a:t>
            </a:r>
          </a:p>
          <a:p>
            <a:r>
              <a:rPr lang="en-US" sz="1600" dirty="0"/>
              <a:t>84 new case daily</a:t>
            </a:r>
          </a:p>
          <a:p>
            <a:pPr marL="0" indent="0">
              <a:buNone/>
            </a:pPr>
            <a:endParaRPr lang="en-US" sz="1600" dirty="0"/>
          </a:p>
          <a:p>
            <a:pPr marL="0" indent="0">
              <a:buNone/>
            </a:pPr>
            <a:r>
              <a:rPr lang="en-US" sz="1600" b="1" dirty="0"/>
              <a:t>Claimant unemployment (to June 2021)</a:t>
            </a:r>
          </a:p>
          <a:p>
            <a:r>
              <a:rPr lang="en-GB" sz="1600" dirty="0"/>
              <a:t>6,350 claimants (5.9% of the working age population) in Reading UA</a:t>
            </a:r>
          </a:p>
          <a:p>
            <a:pPr marL="0" indent="0">
              <a:buNone/>
            </a:pPr>
            <a:endParaRPr lang="en-US" sz="1600" b="1" dirty="0"/>
          </a:p>
          <a:p>
            <a:pPr marL="0" indent="0">
              <a:buNone/>
            </a:pPr>
            <a:r>
              <a:rPr lang="en-US" sz="1600" b="1" dirty="0"/>
              <a:t>Notable business news:</a:t>
            </a:r>
          </a:p>
          <a:p>
            <a:r>
              <a:rPr lang="en-US" sz="1600" dirty="0"/>
              <a:t>The first UK branch of a Dutch fast food takeaway chain will open in the center of Reading. Chipstar will open at an empty unit next to The Alehouse in the town center after plans were approved last week. The company specialises in Dutch fries and describes itself as ‘potato experts’. It will take over the Grade II-listed unit in Broad Street, which was most recently home to Vape Superstore, and make changes to the shopfront and internal layout. Reading Borough Council approved the plans despite initial concerns over noise, odour and design. Chipstar adapted its proposal during a four-month consultation to address the issues raised, eventually satisfying the council.</a:t>
            </a:r>
          </a:p>
          <a:p>
            <a:pPr marL="0" indent="0">
              <a:buNone/>
            </a:pPr>
            <a:r>
              <a:rPr lang="en-US" sz="1600" b="1" dirty="0"/>
              <a:t>								       </a:t>
            </a:r>
            <a:r>
              <a:rPr lang="en-US" sz="1600" b="1" dirty="0">
                <a:hlinkClick r:id="rId3"/>
              </a:rPr>
              <a:t>Source: BerkshireLive, July 2021</a:t>
            </a:r>
            <a:endParaRPr lang="en-US" sz="1600" b="1" dirty="0"/>
          </a:p>
        </p:txBody>
      </p:sp>
    </p:spTree>
    <p:extLst>
      <p:ext uri="{BB962C8B-B14F-4D97-AF65-F5344CB8AC3E}">
        <p14:creationId xmlns:p14="http://schemas.microsoft.com/office/powerpoint/2010/main" val="2369565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26" name="TextBox 25">
            <a:extLst>
              <a:ext uri="{FF2B5EF4-FFF2-40B4-BE49-F238E27FC236}">
                <a16:creationId xmlns:a16="http://schemas.microsoft.com/office/drawing/2014/main" id="{1D281EC5-B193-4812-BF0B-63D5109562D5}"/>
              </a:ext>
            </a:extLst>
          </p:cNvPr>
          <p:cNvSpPr txBox="1"/>
          <p:nvPr/>
        </p:nvSpPr>
        <p:spPr>
          <a:xfrm>
            <a:off x="838200" y="6042026"/>
            <a:ext cx="10515600" cy="646331"/>
          </a:xfrm>
          <a:prstGeom prst="rect">
            <a:avLst/>
          </a:prstGeom>
          <a:noFill/>
        </p:spPr>
        <p:txBody>
          <a:bodyPr wrap="square" rtlCol="0">
            <a:spAutoFit/>
          </a:bodyPr>
          <a:lstStyle/>
          <a:p>
            <a:r>
              <a:rPr lang="en-GB" sz="1200" dirty="0"/>
              <a:t>Reading has been marginally less affected by the COVID shutdowns as Great Britain has on average, with 15.16% of jobs within industries which have been most severely impacted by the shutdowns. The Local Authority is 1.26% better off than the average of the Thames Valley Berkshire area. </a:t>
            </a:r>
          </a:p>
          <a:p>
            <a:r>
              <a:rPr lang="en-GB" sz="1200" b="1" dirty="0"/>
              <a:t>					        </a:t>
            </a:r>
            <a:r>
              <a:rPr lang="en-GB" sz="1200" b="1" dirty="0">
                <a:hlinkClick r:id="rId2"/>
              </a:rPr>
              <a:t>Source: EMSI, March 2021</a:t>
            </a:r>
            <a:r>
              <a:rPr lang="en-GB" sz="1200" b="1" dirty="0"/>
              <a:t> (definition for industries hit hardest provided on slide 53)</a:t>
            </a:r>
          </a:p>
        </p:txBody>
      </p:sp>
      <p:graphicFrame>
        <p:nvGraphicFramePr>
          <p:cNvPr id="7" name="Chart 6">
            <a:extLst>
              <a:ext uri="{FF2B5EF4-FFF2-40B4-BE49-F238E27FC236}">
                <a16:creationId xmlns:a16="http://schemas.microsoft.com/office/drawing/2014/main" id="{00C28D5A-E436-428A-BEAE-6E4FF073AAA8}"/>
              </a:ext>
            </a:extLst>
          </p:cNvPr>
          <p:cNvGraphicFramePr>
            <a:graphicFrameLocks/>
          </p:cNvGraphicFramePr>
          <p:nvPr>
            <p:extLst>
              <p:ext uri="{D42A27DB-BD31-4B8C-83A1-F6EECF244321}">
                <p14:modId xmlns:p14="http://schemas.microsoft.com/office/powerpoint/2010/main" val="2259390347"/>
              </p:ext>
            </p:extLst>
          </p:nvPr>
        </p:nvGraphicFramePr>
        <p:xfrm>
          <a:off x="838199" y="1690688"/>
          <a:ext cx="10515599"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093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6,192 employees (11% above the national average)</a:t>
            </a:r>
          </a:p>
          <a:p>
            <a:r>
              <a:rPr lang="en-GB" sz="1400" dirty="0"/>
              <a:t>Energy/utilities: 3,350 employees (163% above the national average)</a:t>
            </a:r>
          </a:p>
          <a:p>
            <a:r>
              <a:rPr lang="en-GB" sz="1400" dirty="0"/>
              <a:t>Health and social care: 13,464 employees (5% below the national average)</a:t>
            </a:r>
          </a:p>
          <a:p>
            <a:r>
              <a:rPr lang="en-GB" sz="1400" dirty="0"/>
              <a:t>Freight/logistics: 1,513 employees (49% below the national average)</a:t>
            </a:r>
          </a:p>
          <a:p>
            <a:r>
              <a:rPr lang="en-GB" sz="1400" dirty="0"/>
              <a:t>Insurance: 2,076 employees (100% above the national average)</a:t>
            </a:r>
          </a:p>
          <a:p>
            <a:r>
              <a:rPr lang="en-GB" sz="1400" dirty="0"/>
              <a:t>Banking and financial services: 1,688 employees (34% below the national average)</a:t>
            </a:r>
          </a:p>
          <a:p>
            <a:pPr marL="0" indent="0">
              <a:buNone/>
            </a:pPr>
            <a:endParaRPr lang="en-GB" sz="1400" dirty="0"/>
          </a:p>
          <a:p>
            <a:pPr marL="0" indent="0">
              <a:buNone/>
            </a:pPr>
            <a:r>
              <a:rPr lang="en-GB" sz="1400" dirty="0"/>
              <a:t>Sectors most impacted</a:t>
            </a:r>
          </a:p>
          <a:p>
            <a:r>
              <a:rPr lang="en-GB" sz="1400" dirty="0"/>
              <a:t>Hospitality and tourism: 6,567 employees (25% below the national average)</a:t>
            </a:r>
          </a:p>
          <a:p>
            <a:r>
              <a:rPr lang="en-GB" sz="1400" dirty="0"/>
              <a:t>Arts, entertainment and recreation: 1,811 (31% below the national average)</a:t>
            </a:r>
          </a:p>
          <a:p>
            <a:r>
              <a:rPr lang="en-GB" sz="1400" dirty="0"/>
              <a:t>Admin and support: 9,212 (58% above the national average)</a:t>
            </a:r>
          </a:p>
          <a:p>
            <a:r>
              <a:rPr lang="en-GB" sz="1400" dirty="0"/>
              <a:t>Aviation: &lt;10 employees </a:t>
            </a:r>
          </a:p>
          <a:p>
            <a:r>
              <a:rPr lang="en-GB" sz="1400" dirty="0"/>
              <a:t>Non-food retail and wholesale: 8,626 (18% above the national average)</a:t>
            </a:r>
          </a:p>
          <a:p>
            <a:r>
              <a:rPr lang="en-GB" sz="1400" dirty="0"/>
              <a:t>Manufacturing: 2,000 (77% below the national average)</a:t>
            </a:r>
          </a:p>
          <a:p>
            <a:r>
              <a:rPr lang="en-GB" sz="1400" dirty="0"/>
              <a:t>Construction: 2,273 (55%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09695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July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11,889</a:t>
            </a:r>
          </a:p>
          <a:p>
            <a:r>
              <a:rPr lang="en-GB" sz="2000" dirty="0"/>
              <a:t>Total job postings: 116,771</a:t>
            </a:r>
          </a:p>
          <a:p>
            <a:r>
              <a:rPr lang="en-GB" sz="2000" dirty="0"/>
              <a:t>Job posting intensity: 10:1</a:t>
            </a:r>
          </a:p>
          <a:p>
            <a:r>
              <a:rPr lang="en-GB" sz="2000" dirty="0"/>
              <a:t>Unique job postings (June 2020): 4,821</a:t>
            </a:r>
            <a:endParaRPr lang="en-GB" dirty="0"/>
          </a:p>
        </p:txBody>
      </p:sp>
      <p:pic>
        <p:nvPicPr>
          <p:cNvPr id="5" name="Picture 4">
            <a:extLst>
              <a:ext uri="{FF2B5EF4-FFF2-40B4-BE49-F238E27FC236}">
                <a16:creationId xmlns:a16="http://schemas.microsoft.com/office/drawing/2014/main" id="{7C42C144-E829-4AEA-B40D-408D29366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4724"/>
            <a:ext cx="7503511" cy="3343273"/>
          </a:xfrm>
          <a:prstGeom prst="rect">
            <a:avLst/>
          </a:prstGeom>
        </p:spPr>
      </p:pic>
      <p:pic>
        <p:nvPicPr>
          <p:cNvPr id="8" name="Picture 7" descr="Table&#10;&#10;Description automatically generated">
            <a:extLst>
              <a:ext uri="{FF2B5EF4-FFF2-40B4-BE49-F238E27FC236}">
                <a16:creationId xmlns:a16="http://schemas.microsoft.com/office/drawing/2014/main" id="{F1A9BAC1-357C-43A5-9D6E-BCD7AD87F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845" y="1229428"/>
            <a:ext cx="4584155" cy="2622243"/>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DC2AFA38-8A9B-47B0-B561-905906E6C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844" y="3872163"/>
            <a:ext cx="4584155" cy="2985833"/>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August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12</a:t>
            </a:r>
            <a:r>
              <a:rPr lang="en-US" sz="1600" b="1" baseline="30000" dirty="0"/>
              <a:t>th</a:t>
            </a:r>
            <a:r>
              <a:rPr lang="en-US" sz="1600" b="1" dirty="0"/>
              <a:t> August 2021) – </a:t>
            </a:r>
            <a:r>
              <a:rPr lang="en-US" sz="1600" b="1" dirty="0">
                <a:hlinkClick r:id="rId2"/>
              </a:rPr>
              <a:t>Source: Public Health Berkshire COVID-19 Dashboard, 9</a:t>
            </a:r>
            <a:r>
              <a:rPr lang="en-US" sz="1600" b="1" baseline="30000" dirty="0">
                <a:hlinkClick r:id="rId2"/>
              </a:rPr>
              <a:t>th</a:t>
            </a:r>
            <a:r>
              <a:rPr lang="en-US" sz="1600" b="1" dirty="0">
                <a:hlinkClick r:id="rId2"/>
              </a:rPr>
              <a:t> August 2021</a:t>
            </a:r>
            <a:endParaRPr lang="en-US" sz="1600" b="1" dirty="0"/>
          </a:p>
          <a:p>
            <a:r>
              <a:rPr lang="en-US" sz="1600" dirty="0"/>
              <a:t>11,597 total cases</a:t>
            </a:r>
          </a:p>
          <a:p>
            <a:r>
              <a:rPr lang="en-US" sz="1600" dirty="0"/>
              <a:t>52 new cases daily</a:t>
            </a:r>
          </a:p>
          <a:p>
            <a:pPr marL="0" indent="0">
              <a:buNone/>
            </a:pPr>
            <a:endParaRPr lang="en-US" sz="1600" dirty="0"/>
          </a:p>
          <a:p>
            <a:pPr marL="0" indent="0">
              <a:buNone/>
            </a:pPr>
            <a:r>
              <a:rPr lang="en-US" sz="1600" b="1" dirty="0"/>
              <a:t>Claimant unemployment (to June 2021)</a:t>
            </a:r>
          </a:p>
          <a:p>
            <a:r>
              <a:rPr lang="en-GB" sz="1600" dirty="0"/>
              <a:t>2,815 claimants (2.7% of the working age population) in Wokingham UA</a:t>
            </a:r>
          </a:p>
          <a:p>
            <a:pPr marL="0" indent="0">
              <a:buNone/>
            </a:pPr>
            <a:endParaRPr lang="en-US" sz="1600" b="1" dirty="0"/>
          </a:p>
          <a:p>
            <a:pPr marL="0" indent="0">
              <a:buNone/>
            </a:pPr>
            <a:r>
              <a:rPr lang="en-US" sz="1600" b="1" dirty="0"/>
              <a:t>Notable business news:</a:t>
            </a:r>
          </a:p>
          <a:p>
            <a:r>
              <a:rPr lang="en-US" sz="1600" dirty="0"/>
              <a:t>Another store is closing its doors in Wokingham as FatFace bids farewell to the town center next month. On Saturday, August 28, it will close its doors on Market Place for the last time. FatFace has been alerting customers to the news on its receipts, which read: “We have taken the difficult decision to close our doors on the 28th of August. “We would love you to keep shopping with us.” It is not clear yet whether jobs will be lost.</a:t>
            </a:r>
          </a:p>
          <a:p>
            <a:pPr marL="0" indent="0">
              <a:buNone/>
            </a:pPr>
            <a:r>
              <a:rPr lang="en-US" sz="1600" b="1" dirty="0"/>
              <a:t>							                  </a:t>
            </a:r>
            <a:r>
              <a:rPr lang="en-US" sz="1600" b="1" dirty="0">
                <a:hlinkClick r:id="rId3"/>
              </a:rPr>
              <a:t>Source: Wokingham Today, July 2021</a:t>
            </a:r>
            <a:endParaRPr lang="en-US" sz="1600" b="1" dirty="0"/>
          </a:p>
        </p:txBody>
      </p:sp>
    </p:spTree>
    <p:extLst>
      <p:ext uri="{BB962C8B-B14F-4D97-AF65-F5344CB8AC3E}">
        <p14:creationId xmlns:p14="http://schemas.microsoft.com/office/powerpoint/2010/main" val="202108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a:bodyPr>
          <a:lstStyle/>
          <a:p>
            <a:pPr>
              <a:spcBef>
                <a:spcPts val="0"/>
              </a:spcBef>
            </a:pPr>
            <a:r>
              <a:rPr lang="en-US" sz="1800" b="0" i="0" dirty="0">
                <a:solidFill>
                  <a:srgbClr val="000000"/>
                </a:solidFill>
                <a:effectLst/>
              </a:rPr>
              <a:t>Economic prospects have diverged further across countries since the April 2021 World Economic Outlook (WEO) forecast. Vaccine access has emerged as the principal fault line along which the global recovery splits into two blocs: those that can look forward to further normalization of activity later this year (almost all advanced economies) and those that will still face resurgent infections and rising COVID death tolls. The recovery, however, is not assured even in countries where infections are currently very low so long as the virus circulates elsewhere.</a:t>
            </a:r>
          </a:p>
          <a:p>
            <a:pPr>
              <a:spcBef>
                <a:spcPts val="0"/>
              </a:spcBef>
            </a:pPr>
            <a:endParaRPr lang="en-US" sz="1800" b="0" i="0" dirty="0">
              <a:solidFill>
                <a:srgbClr val="000000"/>
              </a:solidFill>
              <a:effectLst/>
            </a:endParaRPr>
          </a:p>
          <a:p>
            <a:pPr>
              <a:spcBef>
                <a:spcPts val="0"/>
              </a:spcBef>
            </a:pPr>
            <a:r>
              <a:rPr lang="en-US" sz="1800" b="0" i="0" dirty="0">
                <a:solidFill>
                  <a:srgbClr val="000000"/>
                </a:solidFill>
                <a:effectLst/>
              </a:rPr>
              <a:t>The global economy is projected to grow 6.0 percent in 2021 and 4.9 percent in 2022. The 2021 global forecast is unchanged from the April 2021 WEO, but with offsetting revisions. Prospects for emerging market and developing economies have been marked down for 2021, especially for Emerging Asia. By contrast, the forecast for advanced economies is revised up. These revisions reflect pandemic developments and changes in policy support. The 0.5 percentage-point upgrade for 2022 derives largely from the forecast upgrade for advanced economies, particularly the United States, reflecting the anticipated legislation of additional fiscal support in the second half of 2021 and improved health metrics more broadly across the group.</a:t>
            </a:r>
          </a:p>
          <a:p>
            <a:pPr marL="0" marR="0" indent="0" algn="l">
              <a:spcBef>
                <a:spcPts val="0"/>
              </a:spcBef>
              <a:spcAft>
                <a:spcPts val="0"/>
              </a:spcAft>
              <a:buNone/>
            </a:pPr>
            <a:r>
              <a:rPr lang="en-US" sz="1800" b="1" dirty="0">
                <a:solidFill>
                  <a:srgbClr val="333333"/>
                </a:solidFill>
              </a:rPr>
              <a:t>								                 </a:t>
            </a:r>
            <a:r>
              <a:rPr lang="en-US" sz="1800" b="1" dirty="0">
                <a:solidFill>
                  <a:srgbClr val="333333"/>
                </a:solidFill>
                <a:hlinkClick r:id="rId2"/>
              </a:rPr>
              <a:t>Source:</a:t>
            </a:r>
            <a:r>
              <a:rPr lang="en-US" sz="1800" dirty="0">
                <a:solidFill>
                  <a:srgbClr val="333333"/>
                </a:solidFill>
                <a:hlinkClick r:id="rId2"/>
              </a:rPr>
              <a:t> </a:t>
            </a:r>
            <a:r>
              <a:rPr lang="en-US" sz="1800" b="1" dirty="0">
                <a:solidFill>
                  <a:srgbClr val="333333"/>
                </a:solidFill>
                <a:hlinkClick r:id="rId2"/>
              </a:rPr>
              <a:t>IMF, July 2021</a:t>
            </a:r>
            <a:endParaRPr lang="en-US" sz="18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p:txBody>
      </p:sp>
    </p:spTree>
    <p:extLst>
      <p:ext uri="{BB962C8B-B14F-4D97-AF65-F5344CB8AC3E}">
        <p14:creationId xmlns:p14="http://schemas.microsoft.com/office/powerpoint/2010/main" val="412221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8BD1EF31-B7E0-4765-AA16-FAE09783BF4A}"/>
              </a:ext>
            </a:extLst>
          </p:cNvPr>
          <p:cNvSpPr txBox="1"/>
          <p:nvPr/>
        </p:nvSpPr>
        <p:spPr>
          <a:xfrm>
            <a:off x="838200" y="6037264"/>
            <a:ext cx="10515600" cy="830997"/>
          </a:xfrm>
          <a:prstGeom prst="rect">
            <a:avLst/>
          </a:prstGeom>
          <a:noFill/>
        </p:spPr>
        <p:txBody>
          <a:bodyPr wrap="square" rtlCol="0">
            <a:spAutoFit/>
          </a:bodyPr>
          <a:lstStyle/>
          <a:p>
            <a:r>
              <a:rPr lang="en-GB" sz="1200" dirty="0"/>
              <a:t>Wokingham is in a similar position to Slough in that is has been significantly less affected by the COVID shutdowns than both the Thames Valley Berkshire area and Great Britain as a whole. This is likely due to the high levels of employment from the Tech sector (Microsoft etc. based at TVP) as this industry is able to work well from home.</a:t>
            </a:r>
          </a:p>
          <a:p>
            <a:r>
              <a:rPr lang="en-GB" sz="1200" b="1" dirty="0"/>
              <a:t>					       </a:t>
            </a:r>
            <a:r>
              <a:rPr lang="en-GB" sz="1200" b="1" dirty="0">
                <a:hlinkClick r:id="rId2"/>
              </a:rPr>
              <a:t>Source: EMSI, March 2021 </a:t>
            </a:r>
            <a:r>
              <a:rPr lang="en-GB" sz="1200" b="1" dirty="0"/>
              <a:t>(definition for industries hit hardest provided on slide 53)</a:t>
            </a:r>
          </a:p>
        </p:txBody>
      </p:sp>
      <p:graphicFrame>
        <p:nvGraphicFramePr>
          <p:cNvPr id="7" name="Chart 6">
            <a:extLst>
              <a:ext uri="{FF2B5EF4-FFF2-40B4-BE49-F238E27FC236}">
                <a16:creationId xmlns:a16="http://schemas.microsoft.com/office/drawing/2014/main" id="{8C9C663E-BDA0-4A82-9C60-284F632654F5}"/>
              </a:ext>
            </a:extLst>
          </p:cNvPr>
          <p:cNvGraphicFramePr>
            <a:graphicFrameLocks/>
          </p:cNvGraphicFramePr>
          <p:nvPr>
            <p:extLst>
              <p:ext uri="{D42A27DB-BD31-4B8C-83A1-F6EECF244321}">
                <p14:modId xmlns:p14="http://schemas.microsoft.com/office/powerpoint/2010/main" val="2546189707"/>
              </p:ext>
            </p:extLst>
          </p:nvPr>
        </p:nvGraphicFramePr>
        <p:xfrm>
          <a:off x="838199" y="1690687"/>
          <a:ext cx="10515599" cy="4336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57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3,883</a:t>
            </a:r>
            <a:r>
              <a:rPr lang="en-GB" sz="1400" dirty="0"/>
              <a:t> employees (17% below the national average)</a:t>
            </a:r>
          </a:p>
          <a:p>
            <a:r>
              <a:rPr lang="en-GB" sz="1400" dirty="0"/>
              <a:t>Energy/utilities: 1,434 employees (35% above the national average)</a:t>
            </a:r>
          </a:p>
          <a:p>
            <a:r>
              <a:rPr lang="en-GB" sz="1400" dirty="0"/>
              <a:t>Health and social care: 7,283 employees (38% below the national average)</a:t>
            </a:r>
          </a:p>
          <a:p>
            <a:r>
              <a:rPr lang="en-GB" sz="1400" dirty="0"/>
              <a:t>Freight/logistics: 886 employees (64% below the national average)</a:t>
            </a:r>
          </a:p>
          <a:p>
            <a:r>
              <a:rPr lang="en-GB" sz="1400" dirty="0"/>
              <a:t>Insurance: 453 employees (48% below the national average)</a:t>
            </a:r>
          </a:p>
          <a:p>
            <a:r>
              <a:rPr lang="en-GB" sz="1400" dirty="0"/>
              <a:t>Banking and financial services: 423 employees (80% below the national average)</a:t>
            </a:r>
          </a:p>
          <a:p>
            <a:pPr marL="0" indent="0">
              <a:buNone/>
            </a:pPr>
            <a:endParaRPr lang="en-GB" sz="1400" dirty="0"/>
          </a:p>
          <a:p>
            <a:pPr marL="0" indent="0">
              <a:buNone/>
            </a:pPr>
            <a:r>
              <a:rPr lang="en-GB" sz="1400" dirty="0"/>
              <a:t>Sectors most impacted</a:t>
            </a:r>
          </a:p>
          <a:p>
            <a:r>
              <a:rPr lang="en-GB" sz="1400" dirty="0"/>
              <a:t>Hospitality and tourism: 5,410 employees (25% below the national average)</a:t>
            </a:r>
          </a:p>
          <a:p>
            <a:r>
              <a:rPr lang="en-GB" sz="1400" dirty="0"/>
              <a:t>Arts, entertainment and recreation: 1,831 (16% below the national average)</a:t>
            </a:r>
          </a:p>
          <a:p>
            <a:r>
              <a:rPr lang="en-GB" sz="1400" dirty="0"/>
              <a:t>Admin and support: 6,432 (33% above the national average)</a:t>
            </a:r>
          </a:p>
          <a:p>
            <a:r>
              <a:rPr lang="en-GB" sz="1400" dirty="0"/>
              <a:t>Aviation: 0 employees </a:t>
            </a:r>
          </a:p>
          <a:p>
            <a:r>
              <a:rPr lang="en-GB" sz="1400" dirty="0"/>
              <a:t>Non-food retail and wholesale: 6,494 (6% below the national average)</a:t>
            </a:r>
          </a:p>
          <a:p>
            <a:r>
              <a:rPr lang="en-GB" sz="1400" dirty="0"/>
              <a:t>Manufacturing: 3,731 (48% below the national average)</a:t>
            </a:r>
          </a:p>
          <a:p>
            <a:r>
              <a:rPr lang="en-GB" sz="1400" dirty="0"/>
              <a:t>Construction: 3,115 (26%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2025200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July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3,650</a:t>
            </a:r>
          </a:p>
          <a:p>
            <a:r>
              <a:rPr lang="en-GB" sz="2000" dirty="0"/>
              <a:t>Total job postings: 22,168</a:t>
            </a:r>
          </a:p>
          <a:p>
            <a:r>
              <a:rPr lang="en-GB" sz="2000" dirty="0"/>
              <a:t>Job posting intensity: 6:1</a:t>
            </a:r>
          </a:p>
          <a:p>
            <a:r>
              <a:rPr lang="en-GB" sz="2000" dirty="0"/>
              <a:t>Unique job postings (July 2020): 1,545</a:t>
            </a:r>
            <a:endParaRPr lang="en-GB" dirty="0"/>
          </a:p>
        </p:txBody>
      </p:sp>
      <p:pic>
        <p:nvPicPr>
          <p:cNvPr id="5" name="Picture 4" descr="Chart, line chart&#10;&#10;Description automatically generated">
            <a:extLst>
              <a:ext uri="{FF2B5EF4-FFF2-40B4-BE49-F238E27FC236}">
                <a16:creationId xmlns:a16="http://schemas.microsoft.com/office/drawing/2014/main" id="{B687425A-9DCE-45C6-A06B-6582EFE1B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0888"/>
            <a:ext cx="7594990" cy="3367112"/>
          </a:xfrm>
          <a:prstGeom prst="rect">
            <a:avLst/>
          </a:prstGeom>
        </p:spPr>
      </p:pic>
      <p:pic>
        <p:nvPicPr>
          <p:cNvPr id="6" name="Picture 5" descr="Table&#10;&#10;Description automatically generated">
            <a:extLst>
              <a:ext uri="{FF2B5EF4-FFF2-40B4-BE49-F238E27FC236}">
                <a16:creationId xmlns:a16="http://schemas.microsoft.com/office/drawing/2014/main" id="{8A4FEA6A-6102-46A6-9E0A-C5D2A2615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988" y="1247663"/>
            <a:ext cx="4597012" cy="2631789"/>
          </a:xfrm>
          <a:prstGeom prst="rect">
            <a:avLst/>
          </a:prstGeom>
        </p:spPr>
      </p:pic>
      <p:pic>
        <p:nvPicPr>
          <p:cNvPr id="9" name="Picture 8" descr="Graphical user interface, table&#10;&#10;Description automatically generated">
            <a:extLst>
              <a:ext uri="{FF2B5EF4-FFF2-40B4-BE49-F238E27FC236}">
                <a16:creationId xmlns:a16="http://schemas.microsoft.com/office/drawing/2014/main" id="{287603E0-D60E-4DF9-8248-6BE40CC9F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986" y="3871089"/>
            <a:ext cx="4597013" cy="2986911"/>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August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August 2021) – </a:t>
            </a:r>
            <a:r>
              <a:rPr lang="en-US" sz="1600" b="1" dirty="0">
                <a:hlinkClick r:id="rId2"/>
              </a:rPr>
              <a:t>Source: Public Health Berkshire COVID-19 Dashboard, 9</a:t>
            </a:r>
            <a:r>
              <a:rPr lang="en-US" sz="1600" b="1" baseline="30000" dirty="0">
                <a:hlinkClick r:id="rId2"/>
              </a:rPr>
              <a:t>th</a:t>
            </a:r>
            <a:r>
              <a:rPr lang="en-US" sz="1600" b="1" dirty="0">
                <a:hlinkClick r:id="rId2"/>
              </a:rPr>
              <a:t> August 2021</a:t>
            </a:r>
            <a:endParaRPr lang="en-US" sz="1600" b="1" dirty="0"/>
          </a:p>
          <a:p>
            <a:r>
              <a:rPr lang="en-US" sz="1600" dirty="0"/>
              <a:t>11,285 total cases</a:t>
            </a:r>
          </a:p>
          <a:p>
            <a:r>
              <a:rPr lang="en-US" sz="1600" dirty="0"/>
              <a:t>44 new cases daily</a:t>
            </a:r>
          </a:p>
          <a:p>
            <a:pPr marL="0" indent="0">
              <a:buNone/>
            </a:pPr>
            <a:endParaRPr lang="en-US" sz="1600" dirty="0"/>
          </a:p>
          <a:p>
            <a:pPr marL="0" indent="0">
              <a:buNone/>
            </a:pPr>
            <a:r>
              <a:rPr lang="en-US" sz="1600" b="1" dirty="0"/>
              <a:t>Claimant unemployment (to June 2021)</a:t>
            </a:r>
          </a:p>
          <a:p>
            <a:r>
              <a:rPr lang="en-GB" sz="1600" dirty="0"/>
              <a:t>3,775 claimants (4.1% of the working age population) in Windsor and Maidenhead UA</a:t>
            </a:r>
          </a:p>
          <a:p>
            <a:pPr marL="0" indent="0">
              <a:buNone/>
            </a:pPr>
            <a:endParaRPr lang="en-US" sz="1600" b="1" dirty="0"/>
          </a:p>
          <a:p>
            <a:pPr marL="0" indent="0">
              <a:buNone/>
            </a:pPr>
            <a:r>
              <a:rPr lang="en-US" sz="1600" b="1" dirty="0"/>
              <a:t>Notable business news:</a:t>
            </a:r>
          </a:p>
          <a:p>
            <a:r>
              <a:rPr lang="en-US" sz="1600" dirty="0"/>
              <a:t>Members of the Royal Borough of Windsor &amp; Maidenhead development management panel gave the go-ahead to transform the "tired and outdated" Star House in Maidenhead. Plans were previously submitted back in May by Legal &amp; General (LGIM) to turn the 112,000 sq ft old office block on Grenfell Road into an "attractive and sustainable" work complex. Star House is the former home of communications giant Three which moved to a new building in Green Park, Reading.</a:t>
            </a:r>
          </a:p>
          <a:p>
            <a:pPr marL="0" indent="0">
              <a:buNone/>
            </a:pPr>
            <a:r>
              <a:rPr lang="en-US" sz="1600" b="1" dirty="0"/>
              <a:t>								       </a:t>
            </a:r>
            <a:r>
              <a:rPr lang="en-US" sz="1600" b="1" dirty="0">
                <a:hlinkClick r:id="rId3"/>
              </a:rPr>
              <a:t>Source: BerkshireLive, July 2021</a:t>
            </a:r>
            <a:endParaRPr lang="en-US" sz="1600" b="1" dirty="0"/>
          </a:p>
          <a:p>
            <a:pPr marL="0" indent="0">
              <a:buNone/>
            </a:pPr>
            <a:r>
              <a:rPr lang="en-US" sz="1600" dirty="0"/>
              <a:t>						</a:t>
            </a:r>
          </a:p>
        </p:txBody>
      </p:sp>
    </p:spTree>
    <p:extLst>
      <p:ext uri="{BB962C8B-B14F-4D97-AF65-F5344CB8AC3E}">
        <p14:creationId xmlns:p14="http://schemas.microsoft.com/office/powerpoint/2010/main" val="384645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20F2B59F-2184-43E9-9A6E-2E0CE391F95B}"/>
              </a:ext>
            </a:extLst>
          </p:cNvPr>
          <p:cNvSpPr txBox="1"/>
          <p:nvPr/>
        </p:nvSpPr>
        <p:spPr>
          <a:xfrm>
            <a:off x="836675" y="6042026"/>
            <a:ext cx="10515600" cy="830997"/>
          </a:xfrm>
          <a:prstGeom prst="rect">
            <a:avLst/>
          </a:prstGeom>
          <a:noFill/>
        </p:spPr>
        <p:txBody>
          <a:bodyPr wrap="square" rtlCol="0">
            <a:spAutoFit/>
          </a:bodyPr>
          <a:lstStyle/>
          <a:p>
            <a:r>
              <a:rPr lang="en-GB" sz="1200" dirty="0"/>
              <a:t>Windsor and Maidenhead appears to be the most severely affected of all the Local Authorities which make up Berkshire in terms of percentage of jobs hit hardest by the COVID shutdowns. This is likely due in part to the enormous hit the leisure/tourism sector has taken and how key of an employer Legoland Windsor to the region.</a:t>
            </a:r>
          </a:p>
          <a:p>
            <a:r>
              <a:rPr lang="en-GB" sz="1200" b="1" dirty="0"/>
              <a:t>					       </a:t>
            </a:r>
            <a:r>
              <a:rPr lang="en-GB" sz="1200" b="1" dirty="0">
                <a:hlinkClick r:id="rId2"/>
              </a:rPr>
              <a:t>Source: EMSI, March 2021 </a:t>
            </a:r>
            <a:r>
              <a:rPr lang="en-GB" sz="1200" b="1" dirty="0"/>
              <a:t>(definition for industries hit hardest provided on slide 53)</a:t>
            </a:r>
          </a:p>
          <a:p>
            <a:endParaRPr lang="en-GB" sz="1200" dirty="0"/>
          </a:p>
        </p:txBody>
      </p:sp>
      <p:graphicFrame>
        <p:nvGraphicFramePr>
          <p:cNvPr id="7" name="Chart 6">
            <a:extLst>
              <a:ext uri="{FF2B5EF4-FFF2-40B4-BE49-F238E27FC236}">
                <a16:creationId xmlns:a16="http://schemas.microsoft.com/office/drawing/2014/main" id="{3436D3AD-A7F9-4099-BF99-30A96CB1510E}"/>
              </a:ext>
            </a:extLst>
          </p:cNvPr>
          <p:cNvGraphicFramePr>
            <a:graphicFrameLocks/>
          </p:cNvGraphicFramePr>
          <p:nvPr>
            <p:extLst>
              <p:ext uri="{D42A27DB-BD31-4B8C-83A1-F6EECF244321}">
                <p14:modId xmlns:p14="http://schemas.microsoft.com/office/powerpoint/2010/main" val="4078933028"/>
              </p:ext>
            </p:extLst>
          </p:nvPr>
        </p:nvGraphicFramePr>
        <p:xfrm>
          <a:off x="836674" y="1649413"/>
          <a:ext cx="10515599" cy="4377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7602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3,733 </a:t>
            </a:r>
            <a:r>
              <a:rPr lang="en-GB" sz="1400" dirty="0"/>
              <a:t>employees (17% below the national average)</a:t>
            </a:r>
          </a:p>
          <a:p>
            <a:r>
              <a:rPr lang="en-GB" sz="1400" dirty="0"/>
              <a:t>Energy/utilities: 882 employees (13% below the national average)</a:t>
            </a:r>
          </a:p>
          <a:p>
            <a:r>
              <a:rPr lang="en-GB" sz="1400" dirty="0"/>
              <a:t>Health and social care: 8017 employees (29% below the national average)</a:t>
            </a:r>
          </a:p>
          <a:p>
            <a:r>
              <a:rPr lang="en-GB" sz="1400" dirty="0"/>
              <a:t>Freight/logistics: 748 employees (68% below the national average)</a:t>
            </a:r>
          </a:p>
          <a:p>
            <a:r>
              <a:rPr lang="en-GB" sz="1400" dirty="0"/>
              <a:t>Insurance: 434 employees (48% below the national average)</a:t>
            </a:r>
          </a:p>
          <a:p>
            <a:r>
              <a:rPr lang="en-GB" sz="1400" dirty="0"/>
              <a:t>Banking and financial services: 1,252 employees (39% below the national average)</a:t>
            </a:r>
          </a:p>
          <a:p>
            <a:pPr marL="0" indent="0">
              <a:buNone/>
            </a:pPr>
            <a:endParaRPr lang="en-GB" sz="1400" dirty="0"/>
          </a:p>
          <a:p>
            <a:pPr marL="0" indent="0">
              <a:buNone/>
            </a:pPr>
            <a:r>
              <a:rPr lang="en-GB" sz="1400" dirty="0"/>
              <a:t>Sectors most impacted</a:t>
            </a:r>
          </a:p>
          <a:p>
            <a:r>
              <a:rPr lang="en-GB" sz="1400" dirty="0"/>
              <a:t>Hospitality and tourism: 9,437 employees (35% above the national average)</a:t>
            </a:r>
          </a:p>
          <a:p>
            <a:r>
              <a:rPr lang="en-GB" sz="1400" dirty="0"/>
              <a:t>Arts, entertainment and recreation: 4,516 (117% above the national average)</a:t>
            </a:r>
          </a:p>
          <a:p>
            <a:r>
              <a:rPr lang="en-GB" sz="1400" dirty="0"/>
              <a:t>Admin and support: 4,207 (10% below the national average)</a:t>
            </a:r>
          </a:p>
          <a:p>
            <a:r>
              <a:rPr lang="en-GB" sz="1400" dirty="0"/>
              <a:t>Aviation: 11 employees (95% below the national average)</a:t>
            </a:r>
          </a:p>
          <a:p>
            <a:r>
              <a:rPr lang="en-GB" sz="1400" dirty="0"/>
              <a:t>Non-food retail and wholesale: 7,834 (18% above the national average)</a:t>
            </a:r>
          </a:p>
          <a:p>
            <a:r>
              <a:rPr lang="en-GB" sz="1400" dirty="0"/>
              <a:t>Manufacturing: 2,523 (64% below the national average)</a:t>
            </a:r>
          </a:p>
          <a:p>
            <a:r>
              <a:rPr lang="en-GB" sz="1400" dirty="0"/>
              <a:t>Construction: 6,201 (54%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55877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June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6,739</a:t>
            </a:r>
          </a:p>
          <a:p>
            <a:r>
              <a:rPr lang="en-GB" sz="2000" dirty="0"/>
              <a:t>Total job postings: 57,732</a:t>
            </a:r>
          </a:p>
          <a:p>
            <a:r>
              <a:rPr lang="en-GB" sz="2000" dirty="0"/>
              <a:t>Job posting intensity: 9:1</a:t>
            </a:r>
          </a:p>
          <a:p>
            <a:r>
              <a:rPr lang="en-GB" sz="2000" dirty="0"/>
              <a:t>Unique job postings (June 2020): 2,621</a:t>
            </a:r>
            <a:endParaRPr lang="en-GB" dirty="0"/>
          </a:p>
        </p:txBody>
      </p:sp>
      <p:pic>
        <p:nvPicPr>
          <p:cNvPr id="6" name="Picture 5" descr="Chart, line chart&#10;&#10;Description automatically generated">
            <a:extLst>
              <a:ext uri="{FF2B5EF4-FFF2-40B4-BE49-F238E27FC236}">
                <a16:creationId xmlns:a16="http://schemas.microsoft.com/office/drawing/2014/main" id="{EF915765-5B07-4FCB-92AE-53A95C9DD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7566366" cy="3429000"/>
          </a:xfrm>
          <a:prstGeom prst="rect">
            <a:avLst/>
          </a:prstGeom>
        </p:spPr>
      </p:pic>
      <p:pic>
        <p:nvPicPr>
          <p:cNvPr id="9" name="Picture 8" descr="Graphical user interface, application, table&#10;&#10;Description automatically generated">
            <a:extLst>
              <a:ext uri="{FF2B5EF4-FFF2-40B4-BE49-F238E27FC236}">
                <a16:creationId xmlns:a16="http://schemas.microsoft.com/office/drawing/2014/main" id="{D699E890-E00B-4ACE-9EC4-AC5AD436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902" y="1266712"/>
            <a:ext cx="4662594" cy="2667113"/>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5C9A7B26-219F-49F5-94CF-A2F07F483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0902" y="3933825"/>
            <a:ext cx="4658460" cy="2924175"/>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August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August 2021) – </a:t>
            </a:r>
            <a:r>
              <a:rPr lang="en-US" sz="1600" b="1" dirty="0">
                <a:hlinkClick r:id="rId2"/>
              </a:rPr>
              <a:t>Source: Public Health Berkshire COVID-19 Dashboard, 9</a:t>
            </a:r>
            <a:r>
              <a:rPr lang="en-US" sz="1600" b="1" baseline="30000" dirty="0">
                <a:hlinkClick r:id="rId2"/>
              </a:rPr>
              <a:t>th</a:t>
            </a:r>
            <a:r>
              <a:rPr lang="en-US" sz="1600" b="1" dirty="0">
                <a:hlinkClick r:id="rId2"/>
              </a:rPr>
              <a:t> August 2021</a:t>
            </a:r>
            <a:endParaRPr lang="en-US" sz="1600" b="1" dirty="0"/>
          </a:p>
          <a:p>
            <a:r>
              <a:rPr lang="en-US" sz="1600" dirty="0"/>
              <a:t>9,029 total cases</a:t>
            </a:r>
          </a:p>
          <a:p>
            <a:r>
              <a:rPr lang="en-US" sz="1600" dirty="0"/>
              <a:t>38 new case daily</a:t>
            </a:r>
          </a:p>
          <a:p>
            <a:pPr marL="0" indent="0">
              <a:buNone/>
            </a:pPr>
            <a:endParaRPr lang="en-US" sz="1600" dirty="0"/>
          </a:p>
          <a:p>
            <a:pPr marL="0" indent="0">
              <a:buNone/>
            </a:pPr>
            <a:r>
              <a:rPr lang="en-US" sz="1600" b="1" dirty="0"/>
              <a:t>Claimant unemployment (to June 2021)</a:t>
            </a:r>
          </a:p>
          <a:p>
            <a:r>
              <a:rPr lang="en-GB" sz="1600" dirty="0"/>
              <a:t>3,255 claimants (3.4% of the working age population) in West Berkshire UA</a:t>
            </a:r>
          </a:p>
          <a:p>
            <a:pPr marL="0" indent="0">
              <a:buNone/>
            </a:pPr>
            <a:endParaRPr lang="en-US" sz="1600" b="1" dirty="0"/>
          </a:p>
          <a:p>
            <a:pPr marL="0" indent="0">
              <a:buNone/>
            </a:pPr>
            <a:r>
              <a:rPr lang="en-US" sz="1600" b="1" dirty="0"/>
              <a:t>Notable business news:</a:t>
            </a:r>
          </a:p>
          <a:p>
            <a:r>
              <a:rPr lang="en-US" sz="1600" dirty="0"/>
              <a:t>A Home Bargains store will be opening in Newbury in the autumn. The discount retailer, which already has more than 500 stores across the UK, will open at the Newbury Retail Park in October. It will open in the units previously occupied by Next and New Look. The store, which is due to open on Saturday, October 16, 2021, sells a range of homewares, health and beauty, clothes, gifts, toys, furniture, garden equipment and DIY. Notices up at the site said the retailer is currently recruiting for staff to work at the branch when it open.</a:t>
            </a:r>
          </a:p>
          <a:p>
            <a:pPr marL="0" indent="0">
              <a:buNone/>
            </a:pPr>
            <a:r>
              <a:rPr lang="en-US" sz="1600" b="1" dirty="0"/>
              <a:t>								</a:t>
            </a:r>
            <a:r>
              <a:rPr lang="en-US" sz="1600" dirty="0"/>
              <a:t>   </a:t>
            </a:r>
            <a:r>
              <a:rPr lang="en-US" sz="1600" b="1" dirty="0">
                <a:hlinkClick r:id="rId3"/>
              </a:rPr>
              <a:t>Source: Newbury Today, July 2021</a:t>
            </a:r>
            <a:endParaRPr lang="en-US" sz="1600" b="1" dirty="0"/>
          </a:p>
        </p:txBody>
      </p:sp>
    </p:spTree>
    <p:extLst>
      <p:ext uri="{BB962C8B-B14F-4D97-AF65-F5344CB8AC3E}">
        <p14:creationId xmlns:p14="http://schemas.microsoft.com/office/powerpoint/2010/main" val="111586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5" name="Picture 4" descr="Chart&#10;&#10;Description automatically generated">
            <a:extLst>
              <a:ext uri="{FF2B5EF4-FFF2-40B4-BE49-F238E27FC236}">
                <a16:creationId xmlns:a16="http://schemas.microsoft.com/office/drawing/2014/main" id="{42D9E88E-08E1-49C3-969E-D886DA19A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2273"/>
            <a:ext cx="6056590" cy="2443521"/>
          </a:xfrm>
          <a:prstGeom prst="rect">
            <a:avLst/>
          </a:prstGeom>
        </p:spPr>
      </p:pic>
      <p:pic>
        <p:nvPicPr>
          <p:cNvPr id="8" name="Picture 7">
            <a:extLst>
              <a:ext uri="{FF2B5EF4-FFF2-40B4-BE49-F238E27FC236}">
                <a16:creationId xmlns:a16="http://schemas.microsoft.com/office/drawing/2014/main" id="{1355E8BB-D651-4BD9-856E-9D02366A4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194" y="1449864"/>
            <a:ext cx="6108806" cy="2443522"/>
          </a:xfrm>
          <a:prstGeom prst="rect">
            <a:avLst/>
          </a:prstGeom>
        </p:spPr>
      </p:pic>
      <p:pic>
        <p:nvPicPr>
          <p:cNvPr id="11" name="Picture 10" descr="Chart, line chart&#10;&#10;Description automatically generated">
            <a:extLst>
              <a:ext uri="{FF2B5EF4-FFF2-40B4-BE49-F238E27FC236}">
                <a16:creationId xmlns:a16="http://schemas.microsoft.com/office/drawing/2014/main" id="{F60C8A18-7A83-4B6D-8784-D6037D4F7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409950"/>
            <a:ext cx="6083194" cy="2448050"/>
          </a:xfrm>
          <a:prstGeom prst="rect">
            <a:avLst/>
          </a:prstGeom>
        </p:spPr>
      </p:pic>
      <p:pic>
        <p:nvPicPr>
          <p:cNvPr id="14" name="Picture 13" descr="Chart, line chart&#10;&#10;Description automatically generated">
            <a:extLst>
              <a:ext uri="{FF2B5EF4-FFF2-40B4-BE49-F238E27FC236}">
                <a16:creationId xmlns:a16="http://schemas.microsoft.com/office/drawing/2014/main" id="{6B8EA98A-D220-4329-B7CC-6E0DC5593C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8804" y="4433120"/>
            <a:ext cx="6083195" cy="2424880"/>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7BEF73F1-F848-4D33-8741-09056C443116}"/>
              </a:ext>
            </a:extLst>
          </p:cNvPr>
          <p:cNvSpPr txBox="1"/>
          <p:nvPr/>
        </p:nvSpPr>
        <p:spPr>
          <a:xfrm>
            <a:off x="836675" y="6042026"/>
            <a:ext cx="10515600" cy="738664"/>
          </a:xfrm>
          <a:prstGeom prst="rect">
            <a:avLst/>
          </a:prstGeom>
          <a:noFill/>
        </p:spPr>
        <p:txBody>
          <a:bodyPr wrap="square" rtlCol="0">
            <a:spAutoFit/>
          </a:bodyPr>
          <a:lstStyle/>
          <a:p>
            <a:r>
              <a:rPr lang="en-GB" sz="1400" dirty="0"/>
              <a:t>While West Berkshire hasn’t been as fortunate as Slough in terms of how great of a percentage of jobs have been directly affected by the COVID shutdown, it has fared significantly better than the Thames Valley Berkshire area and better than Great Britain.</a:t>
            </a:r>
          </a:p>
          <a:p>
            <a:r>
              <a:rPr lang="en-GB" sz="1400" b="1" dirty="0"/>
              <a:t>				       </a:t>
            </a:r>
            <a:r>
              <a:rPr lang="en-GB" sz="1400" b="1" dirty="0">
                <a:hlinkClick r:id="rId2"/>
              </a:rPr>
              <a:t>Source: EMSI, March 2021 </a:t>
            </a:r>
            <a:r>
              <a:rPr lang="en-GB" sz="1400" b="1" dirty="0"/>
              <a:t>(definition for industries hit hardest provided on slide 53)</a:t>
            </a:r>
          </a:p>
        </p:txBody>
      </p:sp>
      <p:graphicFrame>
        <p:nvGraphicFramePr>
          <p:cNvPr id="7" name="Chart 6">
            <a:extLst>
              <a:ext uri="{FF2B5EF4-FFF2-40B4-BE49-F238E27FC236}">
                <a16:creationId xmlns:a16="http://schemas.microsoft.com/office/drawing/2014/main" id="{3713C4F4-A327-49AC-89F3-C7C22A4FB18E}"/>
              </a:ext>
            </a:extLst>
          </p:cNvPr>
          <p:cNvGraphicFramePr>
            <a:graphicFrameLocks/>
          </p:cNvGraphicFramePr>
          <p:nvPr>
            <p:extLst>
              <p:ext uri="{D42A27DB-BD31-4B8C-83A1-F6EECF244321}">
                <p14:modId xmlns:p14="http://schemas.microsoft.com/office/powerpoint/2010/main" val="2478387463"/>
              </p:ext>
            </p:extLst>
          </p:nvPr>
        </p:nvGraphicFramePr>
        <p:xfrm>
          <a:off x="836674" y="1649412"/>
          <a:ext cx="10515599"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416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4,289 </a:t>
            </a:r>
            <a:r>
              <a:rPr lang="en-GB" sz="1400" dirty="0"/>
              <a:t>employees (17% below the national average)</a:t>
            </a:r>
          </a:p>
          <a:p>
            <a:r>
              <a:rPr lang="en-GB" sz="1400" dirty="0"/>
              <a:t>Energy/utilities: 1,343 employees (14% above the national average)</a:t>
            </a:r>
          </a:p>
          <a:p>
            <a:r>
              <a:rPr lang="en-GB" sz="1400" dirty="0"/>
              <a:t>Health and social care: 6,773 employees (48% below the national average)</a:t>
            </a:r>
          </a:p>
          <a:p>
            <a:r>
              <a:rPr lang="en-GB" sz="1400" dirty="0"/>
              <a:t>Freight/logistics: 1,574 employees (43% below the national average)</a:t>
            </a:r>
          </a:p>
          <a:p>
            <a:r>
              <a:rPr lang="en-GB" sz="1400" dirty="0"/>
              <a:t>Insurance: 262 employees (73% below the national average)</a:t>
            </a:r>
          </a:p>
          <a:p>
            <a:r>
              <a:rPr lang="en-GB" sz="1400" dirty="0"/>
              <a:t>Banking and financial services: 692 employees (71% below the national average)</a:t>
            </a:r>
          </a:p>
          <a:p>
            <a:pPr marL="0" indent="0">
              <a:buNone/>
            </a:pPr>
            <a:endParaRPr lang="en-GB" sz="1400" dirty="0"/>
          </a:p>
          <a:p>
            <a:pPr marL="0" indent="0">
              <a:buNone/>
            </a:pPr>
            <a:r>
              <a:rPr lang="en-GB" sz="1400" dirty="0"/>
              <a:t>Sectors most impacted</a:t>
            </a:r>
          </a:p>
          <a:p>
            <a:r>
              <a:rPr lang="en-GB" sz="1400" dirty="0"/>
              <a:t>Hospitality and tourism: 6,617 employees (18% below the national average)</a:t>
            </a:r>
          </a:p>
          <a:p>
            <a:r>
              <a:rPr lang="en-GB" sz="1400" dirty="0"/>
              <a:t>Arts, entertainment and recreation: 2,674 (10% above the national average)</a:t>
            </a:r>
          </a:p>
          <a:p>
            <a:r>
              <a:rPr lang="en-GB" sz="1400" dirty="0"/>
              <a:t>Admin and support: 4,803 (11% below the national average)</a:t>
            </a:r>
          </a:p>
          <a:p>
            <a:r>
              <a:rPr lang="en-GB" sz="1400" dirty="0"/>
              <a:t>Aviation: &lt;10 employees </a:t>
            </a:r>
          </a:p>
          <a:p>
            <a:r>
              <a:rPr lang="en-GB" sz="1400" dirty="0"/>
              <a:t>Non-food retail and wholesale: 8,432 (9% above the national average)</a:t>
            </a:r>
          </a:p>
          <a:p>
            <a:r>
              <a:rPr lang="en-GB" sz="1400" dirty="0"/>
              <a:t>Manufacturing: 11,330 (41% above the national average)</a:t>
            </a:r>
          </a:p>
          <a:p>
            <a:r>
              <a:rPr lang="en-GB" sz="1400" dirty="0"/>
              <a:t>Construction: 4,813 (3%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1520100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July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5,995</a:t>
            </a:r>
          </a:p>
          <a:p>
            <a:r>
              <a:rPr lang="en-GB" sz="2000" dirty="0"/>
              <a:t>Total job postings: 39,227</a:t>
            </a:r>
          </a:p>
          <a:p>
            <a:r>
              <a:rPr lang="en-GB" sz="2000" dirty="0"/>
              <a:t>Job posting intensity: 7:1</a:t>
            </a:r>
          </a:p>
          <a:p>
            <a:r>
              <a:rPr lang="en-GB" sz="2000" dirty="0"/>
              <a:t>Unique job postings (June 2020): 2,306</a:t>
            </a:r>
            <a:endParaRPr lang="en-GB" dirty="0"/>
          </a:p>
        </p:txBody>
      </p:sp>
      <p:pic>
        <p:nvPicPr>
          <p:cNvPr id="6" name="Picture 5" descr="Chart, line chart&#10;&#10;Description automatically generated">
            <a:extLst>
              <a:ext uri="{FF2B5EF4-FFF2-40B4-BE49-F238E27FC236}">
                <a16:creationId xmlns:a16="http://schemas.microsoft.com/office/drawing/2014/main" id="{3F59968F-7274-467D-A31F-F7C30E80A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7072"/>
            <a:ext cx="7671194" cy="3460928"/>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5BAB356B-2375-4B6C-BFE2-61B0790F9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194" y="1328468"/>
            <a:ext cx="4521788" cy="2590883"/>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C32F9335-A445-4C91-B690-C1D349E45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212" y="4007833"/>
            <a:ext cx="4527844" cy="2850167"/>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17C1-BC30-4D1B-AA42-2B4E6089961E}"/>
              </a:ext>
            </a:extLst>
          </p:cNvPr>
          <p:cNvSpPr>
            <a:spLocks noGrp="1"/>
          </p:cNvSpPr>
          <p:nvPr>
            <p:ph type="title"/>
          </p:nvPr>
        </p:nvSpPr>
        <p:spPr/>
        <p:txBody>
          <a:bodyPr/>
          <a:lstStyle/>
          <a:p>
            <a:r>
              <a:rPr lang="en-GB" dirty="0"/>
              <a:t>Definitions</a:t>
            </a:r>
          </a:p>
        </p:txBody>
      </p:sp>
      <p:sp>
        <p:nvSpPr>
          <p:cNvPr id="7" name="Content Placeholder 6">
            <a:extLst>
              <a:ext uri="{FF2B5EF4-FFF2-40B4-BE49-F238E27FC236}">
                <a16:creationId xmlns:a16="http://schemas.microsoft.com/office/drawing/2014/main" id="{1D33F380-4D17-4D01-BE64-63444D818A04}"/>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sz="1600" dirty="0"/>
          </a:p>
          <a:p>
            <a:pPr marL="0" indent="0">
              <a:buNone/>
            </a:pPr>
            <a:r>
              <a:rPr lang="en-GB" sz="1600" dirty="0"/>
              <a:t>							  </a:t>
            </a:r>
            <a:r>
              <a:rPr lang="en-GB" sz="1600" b="1" dirty="0">
                <a:hlinkClick r:id="rId2"/>
              </a:rPr>
              <a:t>Source: Institute for Fiscal Studies, April 2020</a:t>
            </a:r>
            <a:endParaRPr lang="en-GB" sz="1600" b="1" dirty="0"/>
          </a:p>
        </p:txBody>
      </p:sp>
      <p:pic>
        <p:nvPicPr>
          <p:cNvPr id="8" name="Content Placeholder 4" descr="Text&#10;&#10;Description automatically generated">
            <a:extLst>
              <a:ext uri="{FF2B5EF4-FFF2-40B4-BE49-F238E27FC236}">
                <a16:creationId xmlns:a16="http://schemas.microsoft.com/office/drawing/2014/main" id="{C7DB4E1B-35DD-414B-8933-F282BB437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82890"/>
            <a:ext cx="10334437" cy="2386282"/>
          </a:xfrm>
          <a:prstGeom prst="rect">
            <a:avLst/>
          </a:prstGeom>
        </p:spPr>
      </p:pic>
    </p:spTree>
    <p:extLst>
      <p:ext uri="{BB962C8B-B14F-4D97-AF65-F5344CB8AC3E}">
        <p14:creationId xmlns:p14="http://schemas.microsoft.com/office/powerpoint/2010/main" val="7455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096000" y="4549676"/>
            <a:ext cx="6096000" cy="2339102"/>
          </a:xfrm>
          <a:prstGeom prst="rect">
            <a:avLst/>
          </a:prstGeom>
          <a:noFill/>
        </p:spPr>
        <p:txBody>
          <a:bodyPr wrap="square">
            <a:spAutoFit/>
          </a:bodyPr>
          <a:lstStyle/>
          <a:p>
            <a:r>
              <a:rPr lang="en-US" sz="1600" b="0" i="0" dirty="0">
                <a:effectLst/>
              </a:rPr>
              <a:t>Note: The green confidence band shows 95% confidence intervals. The Weekly Tracker is an estimate of weekly GDP relative to the pre-crisis trend, which is proxied by the November 2019 OECD Economic Outlook forecasts. The darkness of the grey background reflects stay-at-home confinement requirement based on the Oxford Blavatnik database (0 - no measures, 1 - recommend not leaving house, 2 - require not leaving house with exceptions, 3 - require not leaving house with minimal exceptions).</a:t>
            </a:r>
            <a:br>
              <a:rPr lang="en-US" dirty="0"/>
            </a:br>
            <a:r>
              <a:rPr lang="en-US" dirty="0"/>
              <a:t>			        </a:t>
            </a:r>
            <a:r>
              <a:rPr lang="en-US" b="1" i="0" dirty="0">
                <a:solidFill>
                  <a:srgbClr val="333333"/>
                </a:solidFill>
                <a:effectLst/>
                <a:hlinkClick r:id="rId2"/>
              </a:rPr>
              <a:t>Source: OECD, July 2021</a:t>
            </a:r>
            <a:endParaRPr lang="en-GB" b="1" dirty="0"/>
          </a:p>
        </p:txBody>
      </p:sp>
      <p:grpSp>
        <p:nvGrpSpPr>
          <p:cNvPr id="8" name="Group 7">
            <a:extLst>
              <a:ext uri="{FF2B5EF4-FFF2-40B4-BE49-F238E27FC236}">
                <a16:creationId xmlns:a16="http://schemas.microsoft.com/office/drawing/2014/main" id="{01D8F559-8BBB-4997-8292-4AF9C53CAA82}"/>
              </a:ext>
            </a:extLst>
          </p:cNvPr>
          <p:cNvGrpSpPr/>
          <p:nvPr/>
        </p:nvGrpSpPr>
        <p:grpSpPr>
          <a:xfrm>
            <a:off x="0" y="3840728"/>
            <a:ext cx="1304925" cy="3017272"/>
            <a:chOff x="0" y="0"/>
            <a:chExt cx="1308100" cy="3200400"/>
          </a:xfrm>
        </p:grpSpPr>
        <p:pic>
          <p:nvPicPr>
            <p:cNvPr id="10" name="Picture 9" descr="Chart, line chart&#10;&#10;Description automatically generated">
              <a:extLst>
                <a:ext uri="{FF2B5EF4-FFF2-40B4-BE49-F238E27FC236}">
                  <a16:creationId xmlns:a16="http://schemas.microsoft.com/office/drawing/2014/main" id="{B9122AC0-AD2B-45C0-B8F4-5A1EA2F3A9AE}"/>
                </a:ext>
              </a:extLst>
            </p:cNvPr>
            <p:cNvPicPr/>
            <p:nvPr/>
          </p:nvPicPr>
          <p:blipFill rotWithShape="1">
            <a:blip r:embed="rId3">
              <a:extLst>
                <a:ext uri="{28A0092B-C50C-407E-A947-70E740481C1C}">
                  <a14:useLocalDpi xmlns:a14="http://schemas.microsoft.com/office/drawing/2010/main" val="0"/>
                </a:ext>
              </a:extLst>
            </a:blip>
            <a:srcRect r="89364"/>
            <a:stretch/>
          </p:blipFill>
          <p:spPr bwMode="auto">
            <a:xfrm>
              <a:off x="0" y="0"/>
              <a:ext cx="578712" cy="3200400"/>
            </a:xfrm>
            <a:prstGeom prst="rect">
              <a:avLst/>
            </a:prstGeom>
            <a:ln>
              <a:noFill/>
            </a:ln>
            <a:extLst>
              <a:ext uri="{53640926-AAD7-44D8-BBD7-CCE9431645EC}">
                <a14:shadowObscured xmlns:a14="http://schemas.microsoft.com/office/drawing/2010/main"/>
              </a:ext>
            </a:extLst>
          </p:spPr>
        </p:pic>
        <p:pic>
          <p:nvPicPr>
            <p:cNvPr id="12" name="Picture 11" descr="Chart, line chart&#10;&#10;Description automatically generated">
              <a:extLst>
                <a:ext uri="{FF2B5EF4-FFF2-40B4-BE49-F238E27FC236}">
                  <a16:creationId xmlns:a16="http://schemas.microsoft.com/office/drawing/2014/main" id="{956FF07E-2CCD-4A2A-96AA-0576FB952619}"/>
                </a:ext>
              </a:extLst>
            </p:cNvPr>
            <p:cNvPicPr/>
            <p:nvPr/>
          </p:nvPicPr>
          <p:blipFill rotWithShape="1">
            <a:blip r:embed="rId3">
              <a:extLst>
                <a:ext uri="{28A0092B-C50C-407E-A947-70E740481C1C}">
                  <a14:useLocalDpi xmlns:a14="http://schemas.microsoft.com/office/drawing/2010/main" val="0"/>
                </a:ext>
              </a:extLst>
            </a:blip>
            <a:srcRect l="58279" r="30149"/>
            <a:stretch/>
          </p:blipFill>
          <p:spPr bwMode="auto">
            <a:xfrm>
              <a:off x="644992" y="0"/>
              <a:ext cx="663108" cy="3200400"/>
            </a:xfrm>
            <a:prstGeom prst="rect">
              <a:avLst/>
            </a:prstGeom>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9539D3D6-DE06-4DA3-B595-B9F4DF1410B7}"/>
              </a:ext>
            </a:extLst>
          </p:cNvPr>
          <p:cNvSpPr txBox="1"/>
          <p:nvPr/>
        </p:nvSpPr>
        <p:spPr>
          <a:xfrm>
            <a:off x="1695450" y="3980240"/>
            <a:ext cx="4400550" cy="2585323"/>
          </a:xfrm>
          <a:prstGeom prst="rect">
            <a:avLst/>
          </a:prstGeom>
          <a:noFill/>
        </p:spPr>
        <p:txBody>
          <a:bodyPr wrap="square" rtlCol="0">
            <a:spAutoFit/>
          </a:bodyPr>
          <a:lstStyle/>
          <a:p>
            <a:r>
              <a:rPr lang="en-GB" b="1" dirty="0"/>
              <a:t>China</a:t>
            </a:r>
          </a:p>
          <a:p>
            <a:endParaRPr lang="en-GB" dirty="0"/>
          </a:p>
          <a:p>
            <a:r>
              <a:rPr lang="en-GB" dirty="0"/>
              <a:t>China is not included within the OECD GDP tracker and so the graph on the left has been compiled using statistics from the </a:t>
            </a:r>
            <a:r>
              <a:rPr lang="en-GB" dirty="0">
                <a:hlinkClick r:id="rId4"/>
              </a:rPr>
              <a:t>IMF</a:t>
            </a:r>
            <a:r>
              <a:rPr lang="en-GB" dirty="0"/>
              <a:t> and </a:t>
            </a:r>
            <a:r>
              <a:rPr lang="en-US" b="0" i="0" dirty="0">
                <a:effectLst/>
                <a:latin typeface="Open Sans"/>
                <a:hlinkClick r:id="rId5"/>
              </a:rPr>
              <a:t>National Bureau of Statistics of China.</a:t>
            </a:r>
            <a:r>
              <a:rPr lang="en-US" dirty="0">
                <a:latin typeface="Open Sans"/>
              </a:rPr>
              <a:t> </a:t>
            </a:r>
            <a:r>
              <a:rPr lang="en-US" dirty="0"/>
              <a:t>The 2021 figure is a p</a:t>
            </a:r>
            <a:r>
              <a:rPr lang="en-US" b="0" i="0" dirty="0">
                <a:effectLst/>
              </a:rPr>
              <a:t>reliminary figure published by the National Bureau of Statistics of China in January 2021. </a:t>
            </a:r>
            <a:endParaRPr lang="en-GB" dirty="0">
              <a:solidFill>
                <a:srgbClr val="FF0000"/>
              </a:solidFill>
            </a:endParaRPr>
          </a:p>
        </p:txBody>
      </p:sp>
      <p:pic>
        <p:nvPicPr>
          <p:cNvPr id="6" name="Picture 5">
            <a:extLst>
              <a:ext uri="{FF2B5EF4-FFF2-40B4-BE49-F238E27FC236}">
                <a16:creationId xmlns:a16="http://schemas.microsoft.com/office/drawing/2014/main" id="{17B7C2BF-C29B-466E-8426-7F113C9A6B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28468"/>
            <a:ext cx="6095999" cy="2423647"/>
          </a:xfrm>
          <a:prstGeom prst="rect">
            <a:avLst/>
          </a:prstGeom>
        </p:spPr>
      </p:pic>
      <p:pic>
        <p:nvPicPr>
          <p:cNvPr id="13" name="Picture 12" descr="Graphical user interface, chart, line chart&#10;&#10;Description automatically generated">
            <a:extLst>
              <a:ext uri="{FF2B5EF4-FFF2-40B4-BE49-F238E27FC236}">
                <a16:creationId xmlns:a16="http://schemas.microsoft.com/office/drawing/2014/main" id="{13F1A474-47E8-4E52-B1D0-3A43ABDC14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2118" y="1328468"/>
            <a:ext cx="6029882" cy="2515082"/>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D0F0-3CD3-46B8-85C2-91F26697A922}"/>
              </a:ext>
            </a:extLst>
          </p:cNvPr>
          <p:cNvSpPr>
            <a:spLocks noGrp="1"/>
          </p:cNvSpPr>
          <p:nvPr>
            <p:ph type="title"/>
          </p:nvPr>
        </p:nvSpPr>
        <p:spPr/>
        <p:txBody>
          <a:bodyPr/>
          <a:lstStyle/>
          <a:p>
            <a:r>
              <a:rPr lang="en-GB" dirty="0"/>
              <a:t>UK Economy</a:t>
            </a:r>
          </a:p>
        </p:txBody>
      </p:sp>
      <p:sp>
        <p:nvSpPr>
          <p:cNvPr id="3" name="Content Placeholder 2">
            <a:extLst>
              <a:ext uri="{FF2B5EF4-FFF2-40B4-BE49-F238E27FC236}">
                <a16:creationId xmlns:a16="http://schemas.microsoft.com/office/drawing/2014/main" id="{6A09682F-4D08-4636-9DA1-BD69E54C2DD6}"/>
              </a:ext>
            </a:extLst>
          </p:cNvPr>
          <p:cNvSpPr>
            <a:spLocks noGrp="1"/>
          </p:cNvSpPr>
          <p:nvPr>
            <p:ph idx="1"/>
          </p:nvPr>
        </p:nvSpPr>
        <p:spPr>
          <a:xfrm>
            <a:off x="838200" y="1561381"/>
            <a:ext cx="10515600" cy="4658444"/>
          </a:xfrm>
        </p:spPr>
        <p:txBody>
          <a:bodyPr>
            <a:normAutofit fontScale="92500" lnSpcReduction="20000"/>
          </a:bodyPr>
          <a:lstStyle/>
          <a:p>
            <a:r>
              <a:rPr lang="en-US" sz="1600" dirty="0"/>
              <a:t>May’s month-on-month growth of 0.8% disappointed, with little sign of momentum in either April or May outside the sectors which grew due to the lifting of Covid-19 restrictions. With several indicators showing slowing activity after the spring momentum, we expect growth in June of 0.9 per cent, and 4.8 per cent for the second quarter of 2021 overall. With catch-up potential still evident in hospitality, transport, business support and the arts, we forecast growth of 1.9 per cent in the third quarter, still notably above historical trend growth rates. But with Covid-19 cases rising again, and consumer caution evident, the lifting of further restrictions on July 19th risk boosting the economy in the short term at the expense of a longer lasting and more sustainable recovery. Much will depend on the roll-out and efficacy of the vaccines in the context of the Delta variant.</a:t>
            </a:r>
          </a:p>
          <a:p>
            <a:r>
              <a:rPr lang="en-US" sz="1600" dirty="0">
                <a:solidFill>
                  <a:srgbClr val="2D2D2D"/>
                </a:solidFill>
              </a:rPr>
              <a:t>Deloitte’s latest forecast for UK GDP expects stronger growth in 2021 than previously projected, in light of strong economic data in March and April and steady progress in easing restrictions, rolling out vaccinations and a low rate of new COVID-19 infections. The global outlook has also improved, driven by the large US fiscal stimulus and a faster pace of vaccinations in the EU. Deloitte has incorporated a slowdown in the recovery in the final quarter of 2021 and the first quarter of 2022 as the economy returns close to its pre-pandemic size and to reflect to possibility the some restrictions (albeit not as disruptive as the previous lockdowns) may be imposed to prevent a resurgence of the virus.</a:t>
            </a:r>
          </a:p>
          <a:p>
            <a:endParaRPr lang="en-US" sz="1600" dirty="0">
              <a:solidFill>
                <a:srgbClr val="2D2D2D"/>
              </a:solidFill>
            </a:endParaRPr>
          </a:p>
          <a:p>
            <a:endParaRPr lang="en-US" sz="1600" dirty="0">
              <a:solidFill>
                <a:srgbClr val="2D2D2D"/>
              </a:solidFill>
            </a:endParaRPr>
          </a:p>
          <a:p>
            <a:pPr marL="0" indent="0">
              <a:buNone/>
            </a:pPr>
            <a:r>
              <a:rPr lang="en-US" sz="1600" dirty="0">
                <a:solidFill>
                  <a:srgbClr val="2D2D2D"/>
                </a:solidFill>
              </a:rPr>
              <a:t>						</a:t>
            </a:r>
          </a:p>
          <a:p>
            <a:pPr marL="0" indent="0">
              <a:buNone/>
            </a:pPr>
            <a:endParaRPr lang="en-US" sz="1600" b="1" dirty="0">
              <a:solidFill>
                <a:srgbClr val="2D2D2D"/>
              </a:solidFill>
              <a:hlinkClick r:id="rId2"/>
            </a:endParaRPr>
          </a:p>
          <a:p>
            <a:pPr marL="0" indent="0">
              <a:buNone/>
            </a:pPr>
            <a:endParaRPr lang="en-US" sz="1600" b="1" dirty="0">
              <a:solidFill>
                <a:srgbClr val="2D2D2D"/>
              </a:solidFill>
              <a:hlinkClick r:id="rId2"/>
            </a:endParaRPr>
          </a:p>
          <a:p>
            <a:pPr marL="0" indent="0">
              <a:buNone/>
            </a:pPr>
            <a:endParaRPr lang="en-US" sz="1600" b="1" dirty="0">
              <a:solidFill>
                <a:srgbClr val="2D2D2D"/>
              </a:solidFill>
              <a:hlinkClick r:id="rId2"/>
            </a:endParaRPr>
          </a:p>
          <a:p>
            <a:pPr marL="0" indent="0">
              <a:buNone/>
            </a:pPr>
            <a:r>
              <a:rPr lang="en-US" sz="1600" b="1" dirty="0">
                <a:solidFill>
                  <a:srgbClr val="2D2D2D"/>
                </a:solidFill>
              </a:rPr>
              <a:t>						          	        Sources:</a:t>
            </a:r>
            <a:r>
              <a:rPr lang="en-GB" sz="1600" b="1" dirty="0">
                <a:solidFill>
                  <a:srgbClr val="2D2D2D"/>
                </a:solidFill>
              </a:rPr>
              <a:t> </a:t>
            </a:r>
            <a:r>
              <a:rPr lang="en-GB" sz="1600" b="1" dirty="0">
                <a:solidFill>
                  <a:srgbClr val="2D2D2D"/>
                </a:solidFill>
                <a:hlinkClick r:id="rId3"/>
              </a:rPr>
              <a:t>NIESR, July 2021</a:t>
            </a:r>
            <a:r>
              <a:rPr lang="en-GB" sz="1600" b="1" dirty="0">
                <a:solidFill>
                  <a:srgbClr val="2D2D2D"/>
                </a:solidFill>
              </a:rPr>
              <a:t>; </a:t>
            </a:r>
            <a:r>
              <a:rPr lang="en-US" sz="1600" b="1" dirty="0">
                <a:solidFill>
                  <a:srgbClr val="2D2D2D"/>
                </a:solidFill>
                <a:hlinkClick r:id="rId2"/>
              </a:rPr>
              <a:t>Deloitte, July 2021</a:t>
            </a:r>
            <a:endParaRPr lang="en-US" sz="1600" b="1" i="0" dirty="0">
              <a:solidFill>
                <a:srgbClr val="2D2D2D"/>
              </a:solidFill>
              <a:effectLst/>
            </a:endParaRPr>
          </a:p>
        </p:txBody>
      </p:sp>
      <p:pic>
        <p:nvPicPr>
          <p:cNvPr id="6" name="Picture 5" descr="Table&#10;&#10;Description automatically generated">
            <a:extLst>
              <a:ext uri="{FF2B5EF4-FFF2-40B4-BE49-F238E27FC236}">
                <a16:creationId xmlns:a16="http://schemas.microsoft.com/office/drawing/2014/main" id="{F27437BA-561A-4607-A318-630D2E289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038" y="3890603"/>
            <a:ext cx="10185923" cy="1708238"/>
          </a:xfrm>
          <a:prstGeom prst="rect">
            <a:avLst/>
          </a:prstGeom>
        </p:spPr>
      </p:pic>
    </p:spTree>
    <p:extLst>
      <p:ext uri="{BB962C8B-B14F-4D97-AF65-F5344CB8AC3E}">
        <p14:creationId xmlns:p14="http://schemas.microsoft.com/office/powerpoint/2010/main" val="20679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2</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p:txBody>
          <a:bodyPr>
            <a:noAutofit/>
          </a:bodyPr>
          <a:lstStyle/>
          <a:p>
            <a:pPr fontAlgn="base"/>
            <a:r>
              <a:rPr lang="en-US" sz="1800" dirty="0"/>
              <a:t>We expect economic momentum to continue as the remaining restrictions are lifted on 19 July. We are forecasting GDP growth of 7.7% in 2021, with economic activity returning to pre-pandemic levels in Q4 of this year.</a:t>
            </a:r>
          </a:p>
          <a:p>
            <a:pPr fontAlgn="base"/>
            <a:r>
              <a:rPr lang="en-US" sz="1800" dirty="0"/>
              <a:t>Rising Covid-19 cases continue to pose a downside risk to the outlook. Though the link between rising cases and hospitalisations has weakened, evidence suggests that consumer confidence can be impacted by rising case numbers. This may slow the return to normal patterns of leisure spending. </a:t>
            </a:r>
          </a:p>
          <a:p>
            <a:pPr fontAlgn="base"/>
            <a:r>
              <a:rPr lang="en-US" sz="1800" dirty="0"/>
              <a:t>The number of payrolled employees increased for the sixth consecutive month and the headline unemployment rate edged down to 4.7% in the three months to May. Job vacancies are back at pre-pandemic levels, with concerns of labour shortages in some sectors. The end of the furlough scheme has been timed about right with demand picking up and expected to remain strong. While this will minimise the degree of job losses in 2021, there will inevitably be some job losses and this is reflected in our current forecast.</a:t>
            </a:r>
          </a:p>
          <a:p>
            <a:pPr fontAlgn="base"/>
            <a:r>
              <a:rPr lang="en-US" sz="1800" dirty="0"/>
              <a:t>The UK is experiencing a spike in inflation. But this largely the result of base effects whereby current prices are being compared with the depressed prices a year ago at the start of the pandemic. As this is likely to be only a temporary spike, we expect the Bank of England to keep interest rates on hold. Long-term interest rates are expected to drift upwards from the very low levels seen during the pandemic, but we remain in a lower-for-longer interest rate environment</a:t>
            </a:r>
          </a:p>
          <a:p>
            <a:pPr marL="0" indent="0" fontAlgn="base">
              <a:buNone/>
            </a:pPr>
            <a:r>
              <a:rPr lang="en-US" sz="1800" b="1" dirty="0">
                <a:solidFill>
                  <a:schemeClr val="accent6"/>
                </a:solidFill>
              </a:rPr>
              <a:t>								              </a:t>
            </a:r>
            <a:r>
              <a:rPr lang="en-US" sz="1800" b="1" dirty="0">
                <a:solidFill>
                  <a:schemeClr val="accent6"/>
                </a:solidFill>
                <a:hlinkClick r:id="rId2"/>
              </a:rPr>
              <a:t>Source: CBRE, July 2021</a:t>
            </a:r>
            <a:endParaRPr lang="en-US" sz="1800" b="1" i="0" dirty="0">
              <a:solidFill>
                <a:schemeClr val="accent6"/>
              </a:solidFill>
              <a:effectLst/>
            </a:endParaRPr>
          </a:p>
        </p:txBody>
      </p:sp>
    </p:spTree>
    <p:extLst>
      <p:ext uri="{BB962C8B-B14F-4D97-AF65-F5344CB8AC3E}">
        <p14:creationId xmlns:p14="http://schemas.microsoft.com/office/powerpoint/2010/main" val="410903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3</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p:txBody>
          <a:bodyPr>
            <a:noAutofit/>
          </a:bodyPr>
          <a:lstStyle/>
          <a:p>
            <a:pPr fontAlgn="base"/>
            <a:r>
              <a:rPr lang="en-US" sz="1800" dirty="0">
                <a:solidFill>
                  <a:schemeClr val="accent6"/>
                </a:solidFill>
              </a:rPr>
              <a:t>The British economy is growing at its fastest pace in 80 years and could recover its pre-pandemic size by the end of this year, according to a leading economic forecaster.</a:t>
            </a:r>
          </a:p>
          <a:p>
            <a:pPr fontAlgn="base"/>
            <a:r>
              <a:rPr lang="en-US" sz="1800" dirty="0">
                <a:solidFill>
                  <a:schemeClr val="accent6"/>
                </a:solidFill>
              </a:rPr>
              <a:t>Buoyed by the vaccine rollout and a bounce back in consumer spending, the EY Item Club said it now expected GDP to grow by 7.6% – which would be the fastest annual growth in national income since 1941. The UK economy shrank by 9.8% in 2020, the worst performance in the G7.</a:t>
            </a:r>
          </a:p>
          <a:p>
            <a:pPr fontAlgn="base"/>
            <a:r>
              <a:rPr lang="en-US" sz="1800" dirty="0">
                <a:solidFill>
                  <a:schemeClr val="accent6"/>
                </a:solidFill>
              </a:rPr>
              <a:t>The optimism comes despite the chaos caused by widespread staff shortages as workers self-isolate en-masse after being pinged by NHS test and trace. The “pingdemic” is affecting the running of shops, restaurants, factories and even railway services as bosses struggle to find staff to cover shifts.</a:t>
            </a:r>
          </a:p>
          <a:p>
            <a:pPr fontAlgn="base"/>
            <a:r>
              <a:rPr lang="en-US" sz="1800" dirty="0">
                <a:solidFill>
                  <a:schemeClr val="accent6"/>
                </a:solidFill>
              </a:rPr>
              <a:t>Although the economy has proved increasingly resilient through lockdowns, the EY Item Club report came with the health warning that the “future pattern of the pandemic and any renewed pandemic-related restrictions will have a significant bearing on whether the forecast is achieved”.</a:t>
            </a:r>
          </a:p>
          <a:p>
            <a:pPr fontAlgn="base"/>
            <a:r>
              <a:rPr lang="en-US" sz="1800" dirty="0">
                <a:solidFill>
                  <a:schemeClr val="accent6"/>
                </a:solidFill>
              </a:rPr>
              <a:t>The UK economy is more dependent on consumer spending on services, such as recreation and leisure activities, which meant that the lockdowns had a greater economic impact than in other countries, said Martin Beck, the EY Item Club’s senior economic adviser. The reopening of these “face-to-face parts of the economy means the UK should have a correspondingly faster recovery”, he said.	</a:t>
            </a:r>
            <a:r>
              <a:rPr lang="en-US" sz="1800" b="1" dirty="0">
                <a:solidFill>
                  <a:schemeClr val="accent6"/>
                </a:solidFill>
              </a:rPr>
              <a:t>							                                                    </a:t>
            </a:r>
            <a:r>
              <a:rPr lang="en-US" sz="1800" b="1" dirty="0">
                <a:solidFill>
                  <a:schemeClr val="accent6"/>
                </a:solidFill>
                <a:hlinkClick r:id="rId2"/>
              </a:rPr>
              <a:t>Source: The Guardian, July 2021</a:t>
            </a:r>
            <a:endParaRPr lang="en-US" sz="1800" i="0" dirty="0">
              <a:solidFill>
                <a:schemeClr val="accent6"/>
              </a:solidFill>
              <a:effectLst/>
            </a:endParaRPr>
          </a:p>
        </p:txBody>
      </p:sp>
    </p:spTree>
    <p:extLst>
      <p:ext uri="{BB962C8B-B14F-4D97-AF65-F5344CB8AC3E}">
        <p14:creationId xmlns:p14="http://schemas.microsoft.com/office/powerpoint/2010/main" val="688662188"/>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3" ma:contentTypeDescription="Create a new document." ma:contentTypeScope="" ma:versionID="9b030b29051167cc1c9899d2e6e97dc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65afd065a6a6ef9d70287f6bc3073de"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2.xml><?xml version="1.0" encoding="utf-8"?>
<ds:datastoreItem xmlns:ds="http://schemas.openxmlformats.org/officeDocument/2006/customXml" ds:itemID="{868D9760-1DEB-4C72-A56E-CE54DB001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34033</TotalTime>
  <Words>7041</Words>
  <Application>Microsoft Office PowerPoint</Application>
  <PresentationFormat>Widescreen</PresentationFormat>
  <Paragraphs>407</Paragraphs>
  <Slides>53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53</vt:i4>
      </vt:variant>
    </vt:vector>
  </HeadingPairs>
  <TitlesOfParts>
    <vt:vector size="58" baseType="lpstr">
      <vt:lpstr>Arial</vt:lpstr>
      <vt:lpstr>Calibri</vt:lpstr>
      <vt:lpstr>Open Sans</vt:lpstr>
      <vt:lpstr>Office Theme</vt:lpstr>
      <vt:lpstr>1_Office Theme</vt:lpstr>
      <vt:lpstr>Thames Valley Berkshire Monthly Economic Briefing</vt:lpstr>
      <vt:lpstr>Key contents of this month’s briefing</vt:lpstr>
      <vt:lpstr>Global and National Economy</vt:lpstr>
      <vt:lpstr>Global Economy</vt:lpstr>
      <vt:lpstr>Global Economy – OECD GDP Tracker</vt:lpstr>
      <vt:lpstr>Global Economy – OECD GDP Tracker Continued</vt:lpstr>
      <vt:lpstr>UK Economy</vt:lpstr>
      <vt:lpstr>UK Economy 2</vt:lpstr>
      <vt:lpstr>UK Economy 3</vt:lpstr>
      <vt:lpstr>Coronavirus and Recession: Implications for Thames Valley Berkshire</vt:lpstr>
      <vt:lpstr>Furloughing (Latest data - June 2021)</vt:lpstr>
      <vt:lpstr>SEISS (Latest data - June 2021) </vt:lpstr>
      <vt:lpstr>Claimant Count (Latest data - June 2021)</vt:lpstr>
      <vt:lpstr>Strategic Issues: Heathrow</vt:lpstr>
      <vt:lpstr>Strategic Issues: Aviation</vt:lpstr>
      <vt:lpstr>Demand and Supply Conditions: Businesses, Hiring, Restructuring, Investment, Labour and Skills Supply</vt:lpstr>
      <vt:lpstr>Household/Consumer Demand</vt:lpstr>
      <vt:lpstr>Industries at Risk</vt:lpstr>
      <vt:lpstr>Industries more likely to be resilient/grow – retail, alcohol manufacturing and cosmetics</vt:lpstr>
      <vt:lpstr>Supply of labour and skills</vt:lpstr>
      <vt:lpstr>Remote working</vt:lpstr>
      <vt:lpstr>Local Profiles</vt:lpstr>
      <vt:lpstr>Bracknell Forest</vt:lpstr>
      <vt:lpstr>Impact of COVID-19 up to 9th August 2021</vt:lpstr>
      <vt:lpstr>Industries hit hardest by COVID shutdown</vt:lpstr>
      <vt:lpstr>Industry risks and opportunities (2020-2021)</vt:lpstr>
      <vt:lpstr>Job posting analytics (EMSI, July 2021)</vt:lpstr>
      <vt:lpstr>Slough</vt:lpstr>
      <vt:lpstr>Impact of COVID-19 up to 9th August 2021</vt:lpstr>
      <vt:lpstr>Industries hit hardest by COVID shutdown</vt:lpstr>
      <vt:lpstr>Industry risks and opportunities (2020-2021)</vt:lpstr>
      <vt:lpstr>Job posting analytics (EMSI, July 2021)</vt:lpstr>
      <vt:lpstr>Reading</vt:lpstr>
      <vt:lpstr>Impact of COVID-19 up to 9th August 2021</vt:lpstr>
      <vt:lpstr>Industries hit hardest by COVID shutdown</vt:lpstr>
      <vt:lpstr>Industry risks and opportunities (2020-2021)</vt:lpstr>
      <vt:lpstr>Job posting analytics (EMSI, July 2021)</vt:lpstr>
      <vt:lpstr>Wokingham</vt:lpstr>
      <vt:lpstr>Impact of COVID-19 up to 9th August 2021</vt:lpstr>
      <vt:lpstr>Industries hit hardest by COVID shutdown</vt:lpstr>
      <vt:lpstr>Industry risks and opportunities (2020-2021)</vt:lpstr>
      <vt:lpstr>Job posting analytics (EMSI, July 2021)</vt:lpstr>
      <vt:lpstr>Windsor and Maidenhead</vt:lpstr>
      <vt:lpstr>Impact of COVID-19 up to 9th August 2021</vt:lpstr>
      <vt:lpstr>Industries hit hardest by COVID shutdown</vt:lpstr>
      <vt:lpstr>Industry risks and opportunities (2020-2021)</vt:lpstr>
      <vt:lpstr>Job posting analytics (EMSI, June 2021)</vt:lpstr>
      <vt:lpstr>West Berkshire</vt:lpstr>
      <vt:lpstr>Impact of COVID-19 up to 9th August 2021</vt:lpstr>
      <vt:lpstr>Industries hit hardest by COVID shutdown</vt:lpstr>
      <vt:lpstr>Industry risks and opportunities (2020-2021)</vt:lpstr>
      <vt:lpstr>Job posting analytics (EMSI, July 2021)</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381</cp:revision>
  <dcterms:created xsi:type="dcterms:W3CDTF">2021-01-28T12:18:09Z</dcterms:created>
  <dcterms:modified xsi:type="dcterms:W3CDTF">2021-08-17T10:10:19Z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ies>
</file>